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sldIdLst>
    <p:sldId id="256" r:id="rId2"/>
    <p:sldId id="327" r:id="rId3"/>
    <p:sldId id="292" r:id="rId4"/>
    <p:sldId id="328" r:id="rId5"/>
    <p:sldId id="329" r:id="rId6"/>
    <p:sldId id="330" r:id="rId7"/>
    <p:sldId id="331" r:id="rId8"/>
    <p:sldId id="295" r:id="rId9"/>
    <p:sldId id="332" r:id="rId10"/>
    <p:sldId id="296" r:id="rId11"/>
    <p:sldId id="297" r:id="rId12"/>
    <p:sldId id="299" r:id="rId13"/>
    <p:sldId id="298" r:id="rId14"/>
    <p:sldId id="300" r:id="rId15"/>
    <p:sldId id="301" r:id="rId16"/>
    <p:sldId id="305" r:id="rId17"/>
    <p:sldId id="306" r:id="rId18"/>
    <p:sldId id="307" r:id="rId19"/>
    <p:sldId id="308" r:id="rId20"/>
    <p:sldId id="302" r:id="rId21"/>
    <p:sldId id="303" r:id="rId22"/>
    <p:sldId id="304" r:id="rId23"/>
    <p:sldId id="309" r:id="rId24"/>
    <p:sldId id="340" r:id="rId25"/>
    <p:sldId id="350" r:id="rId26"/>
    <p:sldId id="349" r:id="rId27"/>
    <p:sldId id="341" r:id="rId28"/>
    <p:sldId id="342" r:id="rId29"/>
    <p:sldId id="338" r:id="rId30"/>
    <p:sldId id="339" r:id="rId31"/>
    <p:sldId id="343" r:id="rId32"/>
    <p:sldId id="310" r:id="rId33"/>
    <p:sldId id="311" r:id="rId34"/>
    <p:sldId id="344" r:id="rId35"/>
    <p:sldId id="333" r:id="rId36"/>
    <p:sldId id="312" r:id="rId37"/>
    <p:sldId id="314" r:id="rId38"/>
    <p:sldId id="315" r:id="rId39"/>
    <p:sldId id="345" r:id="rId40"/>
    <p:sldId id="316" r:id="rId41"/>
    <p:sldId id="317" r:id="rId42"/>
    <p:sldId id="318" r:id="rId43"/>
    <p:sldId id="346" r:id="rId44"/>
    <p:sldId id="352" r:id="rId45"/>
    <p:sldId id="319" r:id="rId46"/>
    <p:sldId id="320" r:id="rId47"/>
    <p:sldId id="336" r:id="rId48"/>
    <p:sldId id="322" r:id="rId49"/>
    <p:sldId id="335" r:id="rId50"/>
    <p:sldId id="325" r:id="rId51"/>
    <p:sldId id="337" r:id="rId52"/>
    <p:sldId id="351" r:id="rId53"/>
    <p:sldId id="347" r:id="rId54"/>
    <p:sldId id="348" r:id="rId55"/>
    <p:sldId id="354" r:id="rId56"/>
    <p:sldId id="35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raph Algorithms" id="{AA5AEE83-66CB-42ED-8DA3-BD1A599B5883}">
          <p14:sldIdLst>
            <p14:sldId id="256"/>
          </p14:sldIdLst>
        </p14:section>
        <p14:section name="Handshake Lemma" id="{104D27E7-3ECA-46E9-85ED-DDCDB164455D}">
          <p14:sldIdLst>
            <p14:sldId id="327"/>
            <p14:sldId id="292"/>
            <p14:sldId id="328"/>
            <p14:sldId id="329"/>
            <p14:sldId id="330"/>
            <p14:sldId id="331"/>
            <p14:sldId id="295"/>
            <p14:sldId id="332"/>
          </p14:sldIdLst>
        </p14:section>
        <p14:section name="Basic Definitions" id="{8396BD5D-29FC-43BE-A881-3FE6F83767F4}">
          <p14:sldIdLst>
            <p14:sldId id="296"/>
            <p14:sldId id="297"/>
            <p14:sldId id="299"/>
            <p14:sldId id="298"/>
            <p14:sldId id="300"/>
            <p14:sldId id="301"/>
            <p14:sldId id="305"/>
            <p14:sldId id="306"/>
            <p14:sldId id="307"/>
            <p14:sldId id="308"/>
            <p14:sldId id="302"/>
            <p14:sldId id="303"/>
            <p14:sldId id="304"/>
            <p14:sldId id="309"/>
            <p14:sldId id="340"/>
            <p14:sldId id="350"/>
            <p14:sldId id="349"/>
            <p14:sldId id="341"/>
            <p14:sldId id="342"/>
            <p14:sldId id="338"/>
            <p14:sldId id="339"/>
            <p14:sldId id="343"/>
          </p14:sldIdLst>
        </p14:section>
        <p14:section name="Graph Representations" id="{AD878807-9B84-489A-B201-50737672CAFD}">
          <p14:sldIdLst>
            <p14:sldId id="310"/>
            <p14:sldId id="311"/>
            <p14:sldId id="344"/>
          </p14:sldIdLst>
        </p14:section>
        <p14:section name="Depth-first Search" id="{9F142C56-1A56-4CE6-A901-8CC7205CBABB}">
          <p14:sldIdLst>
            <p14:sldId id="333"/>
            <p14:sldId id="312"/>
            <p14:sldId id="314"/>
            <p14:sldId id="315"/>
            <p14:sldId id="345"/>
          </p14:sldIdLst>
        </p14:section>
        <p14:section name="Breadth First Search" id="{94DA5970-CF26-483D-A8C0-AD5BF1808BDD}">
          <p14:sldIdLst>
            <p14:sldId id="316"/>
            <p14:sldId id="317"/>
            <p14:sldId id="318"/>
            <p14:sldId id="346"/>
            <p14:sldId id="352"/>
          </p14:sldIdLst>
        </p14:section>
        <p14:section name="Shortest Paths" id="{CCC85D0B-3A6E-4244-A9C4-F571CDAEF994}">
          <p14:sldIdLst>
            <p14:sldId id="319"/>
            <p14:sldId id="320"/>
            <p14:sldId id="336"/>
            <p14:sldId id="322"/>
            <p14:sldId id="335"/>
            <p14:sldId id="325"/>
            <p14:sldId id="337"/>
            <p14:sldId id="351"/>
            <p14:sldId id="347"/>
            <p14:sldId id="348"/>
            <p14:sldId id="354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FF8E7E-17DC-4D6B-AC05-EF2C89CD8964}" v="720" dt="2023-07-24T05:08:25.8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108" autoAdjust="0"/>
  </p:normalViewPr>
  <p:slideViewPr>
    <p:cSldViewPr snapToGrid="0">
      <p:cViewPr varScale="1">
        <p:scale>
          <a:sx n="127" d="100"/>
          <a:sy n="127" d="100"/>
        </p:scale>
        <p:origin x="13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DAFF8E7E-17DC-4D6B-AC05-EF2C89CD8964}"/>
    <pc:docChg chg="undo custSel addSld delSld modSld sldOrd delSection modSection">
      <pc:chgData name="Toby Donaldson" userId="2e6e5431-bb17-4c41-9985-d39c50d83c73" providerId="ADAL" clId="{DAFF8E7E-17DC-4D6B-AC05-EF2C89CD8964}" dt="2023-07-24T05:11:51.600" v="3771"/>
      <pc:docMkLst>
        <pc:docMk/>
      </pc:docMkLst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04450913" sldId="274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045521080" sldId="27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29924787" sldId="27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32012542" sldId="27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19534508" sldId="27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95493386" sldId="28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933276539" sldId="281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83633787" sldId="282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206487255" sldId="283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121058896" sldId="28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3608182561" sldId="28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77949848" sldId="28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16809635" sldId="28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93406541" sldId="28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159295892" sldId="29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600682900" sldId="29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827571707" sldId="292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7957063" sldId="29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1369596104" sldId="31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947325499" sldId="321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2284346086" sldId="32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4018049378" sldId="324"/>
        </pc:sldMkLst>
      </pc:sldChg>
      <pc:sldChg chg="del">
        <pc:chgData name="Toby Donaldson" userId="2e6e5431-bb17-4c41-9985-d39c50d83c73" providerId="ADAL" clId="{DAFF8E7E-17DC-4D6B-AC05-EF2C89CD8964}" dt="2023-07-18T05:25:14.648" v="4" actId="2696"/>
        <pc:sldMkLst>
          <pc:docMk/>
          <pc:sldMk cId="3716106308" sldId="326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89002082" sldId="327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63777814" sldId="328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076182649" sldId="329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735045" sldId="330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423114875" sldId="33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3553696" sldId="332"/>
        </pc:sldMkLst>
      </pc:sldChg>
      <pc:sldChg chg="modSp mod">
        <pc:chgData name="Toby Donaldson" userId="2e6e5431-bb17-4c41-9985-d39c50d83c73" providerId="ADAL" clId="{DAFF8E7E-17DC-4D6B-AC05-EF2C89CD8964}" dt="2023-07-21T06:38:56.847" v="1814" actId="113"/>
        <pc:sldMkLst>
          <pc:docMk/>
          <pc:sldMk cId="2166731514" sldId="337"/>
        </pc:sldMkLst>
        <pc:spChg chg="mod">
          <ac:chgData name="Toby Donaldson" userId="2e6e5431-bb17-4c41-9985-d39c50d83c73" providerId="ADAL" clId="{DAFF8E7E-17DC-4D6B-AC05-EF2C89CD8964}" dt="2023-07-21T06:38:56.847" v="1814" actId="113"/>
          <ac:spMkLst>
            <pc:docMk/>
            <pc:sldMk cId="2166731514" sldId="337"/>
            <ac:spMk id="78" creationId="{800015D2-D18F-B741-D2AC-328DCCB30F09}"/>
          </ac:spMkLst>
        </pc:spChg>
      </pc:sldChg>
      <pc:sldChg chg="addSp delSp modSp new mod">
        <pc:chgData name="Toby Donaldson" userId="2e6e5431-bb17-4c41-9985-d39c50d83c73" providerId="ADAL" clId="{DAFF8E7E-17DC-4D6B-AC05-EF2C89CD8964}" dt="2023-07-18T05:53:12.090" v="870" actId="14100"/>
        <pc:sldMkLst>
          <pc:docMk/>
          <pc:sldMk cId="1902704615" sldId="338"/>
        </pc:sldMkLst>
        <pc:spChg chg="mod">
          <ac:chgData name="Toby Donaldson" userId="2e6e5431-bb17-4c41-9985-d39c50d83c73" providerId="ADAL" clId="{DAFF8E7E-17DC-4D6B-AC05-EF2C89CD8964}" dt="2023-07-18T05:28:35.080" v="36" actId="20577"/>
          <ac:spMkLst>
            <pc:docMk/>
            <pc:sldMk cId="1902704615" sldId="338"/>
            <ac:spMk id="2" creationId="{E0527330-1116-CCAA-0C71-3F902B9BB08D}"/>
          </ac:spMkLst>
        </pc:spChg>
        <pc:spChg chg="del">
          <ac:chgData name="Toby Donaldson" userId="2e6e5431-bb17-4c41-9985-d39c50d83c73" providerId="ADAL" clId="{DAFF8E7E-17DC-4D6B-AC05-EF2C89CD8964}" dt="2023-07-18T05:27:49.636" v="12" actId="21"/>
          <ac:spMkLst>
            <pc:docMk/>
            <pc:sldMk cId="1902704615" sldId="338"/>
            <ac:spMk id="3" creationId="{3968D500-CBCE-6AD9-D72A-C5F00972F7AF}"/>
          </ac:spMkLst>
        </pc:spChg>
        <pc:spChg chg="add del mod">
          <ac:chgData name="Toby Donaldson" userId="2e6e5431-bb17-4c41-9985-d39c50d83c73" providerId="ADAL" clId="{DAFF8E7E-17DC-4D6B-AC05-EF2C89CD8964}" dt="2023-07-18T05:33:45.796" v="237" actId="21"/>
          <ac:spMkLst>
            <pc:docMk/>
            <pc:sldMk cId="1902704615" sldId="338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44:07.633" v="709"/>
          <ac:spMkLst>
            <pc:docMk/>
            <pc:sldMk cId="1902704615" sldId="338"/>
            <ac:spMk id="6" creationId="{95861D9C-6CEE-2268-1528-7360C7D7735B}"/>
          </ac:spMkLst>
        </pc:spChg>
        <pc:spChg chg="add mod">
          <ac:chgData name="Toby Donaldson" userId="2e6e5431-bb17-4c41-9985-d39c50d83c73" providerId="ADAL" clId="{DAFF8E7E-17DC-4D6B-AC05-EF2C89CD8964}" dt="2023-07-18T05:50:05.086" v="771"/>
          <ac:spMkLst>
            <pc:docMk/>
            <pc:sldMk cId="1902704615" sldId="338"/>
            <ac:spMk id="7" creationId="{B352796F-1424-DFF2-DA19-0FABCB023D7B}"/>
          </ac:spMkLst>
        </pc:spChg>
        <pc:spChg chg="add mod">
          <ac:chgData name="Toby Donaldson" userId="2e6e5431-bb17-4c41-9985-d39c50d83c73" providerId="ADAL" clId="{DAFF8E7E-17DC-4D6B-AC05-EF2C89CD8964}" dt="2023-07-18T05:53:12.090" v="870" actId="14100"/>
          <ac:spMkLst>
            <pc:docMk/>
            <pc:sldMk cId="1902704615" sldId="338"/>
            <ac:spMk id="8" creationId="{9C26149E-EABF-75E3-CFF2-CEB01CAE4BDD}"/>
          </ac:spMkLst>
        </pc:spChg>
        <pc:picChg chg="add mod">
          <ac:chgData name="Toby Donaldson" userId="2e6e5431-bb17-4c41-9985-d39c50d83c73" providerId="ADAL" clId="{DAFF8E7E-17DC-4D6B-AC05-EF2C89CD8964}" dt="2023-07-18T05:28:15.089" v="19" actId="1076"/>
          <ac:picMkLst>
            <pc:docMk/>
            <pc:sldMk cId="1902704615" sldId="338"/>
            <ac:picMk id="1026" creationId="{5D5FE8EA-A020-0548-C2E4-B40F5BCD0675}"/>
          </ac:picMkLst>
        </pc:picChg>
        <pc:picChg chg="add mod">
          <ac:chgData name="Toby Donaldson" userId="2e6e5431-bb17-4c41-9985-d39c50d83c73" providerId="ADAL" clId="{DAFF8E7E-17DC-4D6B-AC05-EF2C89CD8964}" dt="2023-07-18T05:28:12.643" v="18" actId="1076"/>
          <ac:picMkLst>
            <pc:docMk/>
            <pc:sldMk cId="1902704615" sldId="338"/>
            <ac:picMk id="1028" creationId="{7A6267ED-D59D-302D-BB3E-B0D7D2372B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19.194" v="871"/>
        <pc:sldMkLst>
          <pc:docMk/>
          <pc:sldMk cId="1952327123" sldId="339"/>
        </pc:sldMkLst>
        <pc:spChg chg="mod">
          <ac:chgData name="Toby Donaldson" userId="2e6e5431-bb17-4c41-9985-d39c50d83c73" providerId="ADAL" clId="{DAFF8E7E-17DC-4D6B-AC05-EF2C89CD8964}" dt="2023-07-18T05:30:45.506" v="133" actId="14100"/>
          <ac:spMkLst>
            <pc:docMk/>
            <pc:sldMk cId="1952327123" sldId="339"/>
            <ac:spMk id="2" creationId="{E0527330-1116-CCAA-0C71-3F902B9BB08D}"/>
          </ac:spMkLst>
        </pc:spChg>
        <pc:spChg chg="add mod">
          <ac:chgData name="Toby Donaldson" userId="2e6e5431-bb17-4c41-9985-d39c50d83c73" providerId="ADAL" clId="{DAFF8E7E-17DC-4D6B-AC05-EF2C89CD8964}" dt="2023-07-18T05:31:54.381" v="210"/>
          <ac:spMkLst>
            <pc:docMk/>
            <pc:sldMk cId="1952327123" sldId="339"/>
            <ac:spMk id="3" creationId="{81BCAC32-2F64-4AAF-27B5-A5BB715880EA}"/>
          </ac:spMkLst>
        </pc:spChg>
        <pc:spChg chg="mod">
          <ac:chgData name="Toby Donaldson" userId="2e6e5431-bb17-4c41-9985-d39c50d83c73" providerId="ADAL" clId="{DAFF8E7E-17DC-4D6B-AC05-EF2C89CD8964}" dt="2023-07-18T05:48:39.396" v="759" actId="20577"/>
          <ac:spMkLst>
            <pc:docMk/>
            <pc:sldMk cId="1952327123" sldId="339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19.194" v="871"/>
          <ac:spMkLst>
            <pc:docMk/>
            <pc:sldMk cId="1952327123" sldId="339"/>
            <ac:spMk id="6" creationId="{9A60BFBF-0F27-70AD-DA34-8762131AE98A}"/>
          </ac:spMkLst>
        </pc:sp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8" creationId="{7A6267ED-D59D-302D-BB3E-B0D7D2372B71}"/>
          </ac:picMkLst>
        </pc:picChg>
        <pc:picChg chg="add mod">
          <ac:chgData name="Toby Donaldson" userId="2e6e5431-bb17-4c41-9985-d39c50d83c73" providerId="ADAL" clId="{DAFF8E7E-17DC-4D6B-AC05-EF2C89CD8964}" dt="2023-07-18T05:30:51.782" v="135" actId="1076"/>
          <ac:picMkLst>
            <pc:docMk/>
            <pc:sldMk cId="1952327123" sldId="339"/>
            <ac:picMk id="2050" creationId="{6CBFD669-7232-77C6-DD96-F96269B10B19}"/>
          </ac:picMkLst>
        </pc:picChg>
        <pc:picChg chg="add mod">
          <ac:chgData name="Toby Donaldson" userId="2e6e5431-bb17-4c41-9985-d39c50d83c73" providerId="ADAL" clId="{DAFF8E7E-17DC-4D6B-AC05-EF2C89CD8964}" dt="2023-07-18T05:31:44.843" v="208" actId="1076"/>
          <ac:picMkLst>
            <pc:docMk/>
            <pc:sldMk cId="1952327123" sldId="339"/>
            <ac:picMk id="2052" creationId="{49D029E6-A616-9B9D-C64A-18C5FA523DDB}"/>
          </ac:picMkLst>
        </pc:picChg>
      </pc:sldChg>
      <pc:sldChg chg="addSp delSp modSp new mod ord">
        <pc:chgData name="Toby Donaldson" userId="2e6e5431-bb17-4c41-9985-d39c50d83c73" providerId="ADAL" clId="{DAFF8E7E-17DC-4D6B-AC05-EF2C89CD8964}" dt="2023-07-18T23:13:03.088" v="1484" actId="1076"/>
        <pc:sldMkLst>
          <pc:docMk/>
          <pc:sldMk cId="1105632656" sldId="340"/>
        </pc:sldMkLst>
        <pc:spChg chg="mod">
          <ac:chgData name="Toby Donaldson" userId="2e6e5431-bb17-4c41-9985-d39c50d83c73" providerId="ADAL" clId="{DAFF8E7E-17DC-4D6B-AC05-EF2C89CD8964}" dt="2023-07-18T23:12:35.139" v="1478" actId="14100"/>
          <ac:spMkLst>
            <pc:docMk/>
            <pc:sldMk cId="1105632656" sldId="340"/>
            <ac:spMk id="2" creationId="{B7FAB363-8037-7903-B8EA-E3A6846989E2}"/>
          </ac:spMkLst>
        </pc:spChg>
        <pc:spChg chg="del">
          <ac:chgData name="Toby Donaldson" userId="2e6e5431-bb17-4c41-9985-d39c50d83c73" providerId="ADAL" clId="{DAFF8E7E-17DC-4D6B-AC05-EF2C89CD8964}" dt="2023-07-18T05:33:34.629" v="217" actId="21"/>
          <ac:spMkLst>
            <pc:docMk/>
            <pc:sldMk cId="1105632656" sldId="340"/>
            <ac:spMk id="3" creationId="{33537849-D3AB-FEE1-13BE-17D72290B4B5}"/>
          </ac:spMkLst>
        </pc:spChg>
        <pc:spChg chg="add mod">
          <ac:chgData name="Toby Donaldson" userId="2e6e5431-bb17-4c41-9985-d39c50d83c73" providerId="ADAL" clId="{DAFF8E7E-17DC-4D6B-AC05-EF2C89CD8964}" dt="2023-07-18T23:10:10.243" v="1350" actId="1076"/>
          <ac:spMkLst>
            <pc:docMk/>
            <pc:sldMk cId="1105632656" sldId="340"/>
            <ac:spMk id="5" creationId="{496C83BB-82A4-18BF-F66D-3AACAD9262A9}"/>
          </ac:spMkLst>
        </pc:spChg>
        <pc:spChg chg="add del mod">
          <ac:chgData name="Toby Donaldson" userId="2e6e5431-bb17-4c41-9985-d39c50d83c73" providerId="ADAL" clId="{DAFF8E7E-17DC-4D6B-AC05-EF2C89CD8964}" dt="2023-07-18T23:08:29.255" v="1155" actId="21"/>
          <ac:spMkLst>
            <pc:docMk/>
            <pc:sldMk cId="1105632656" sldId="340"/>
            <ac:spMk id="6" creationId="{3E4A9FBB-C6A0-A0B9-E74B-97F9ADBFBBC9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7" creationId="{0D86268F-B0C0-85F0-417C-20ABCE72EBBD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8" creationId="{FB689CBD-E298-9892-CA12-BCA3FB40D010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9" creationId="{AE2F6498-ABD8-7566-1829-36E479D73079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0" creationId="{A3A1FED7-D9A9-25E1-C843-8CEA76967B6C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1" creationId="{F2189CBB-0951-A62E-3899-64540C565AE9}"/>
          </ac:spMkLst>
        </pc:spChg>
        <pc:spChg chg="add del mod">
          <ac:chgData name="Toby Donaldson" userId="2e6e5431-bb17-4c41-9985-d39c50d83c73" providerId="ADAL" clId="{DAFF8E7E-17DC-4D6B-AC05-EF2C89CD8964}" dt="2023-07-18T23:08:16.473" v="1152" actId="21"/>
          <ac:spMkLst>
            <pc:docMk/>
            <pc:sldMk cId="1105632656" sldId="340"/>
            <ac:spMk id="12" creationId="{A07BB8DD-00ED-FB3F-AB3B-F5B03733C2C3}"/>
          </ac:spMkLst>
        </pc:spChg>
        <pc:spChg chg="add mod">
          <ac:chgData name="Toby Donaldson" userId="2e6e5431-bb17-4c41-9985-d39c50d83c73" providerId="ADAL" clId="{DAFF8E7E-17DC-4D6B-AC05-EF2C89CD8964}" dt="2023-07-18T23:10:52.556" v="1401" actId="1076"/>
          <ac:spMkLst>
            <pc:docMk/>
            <pc:sldMk cId="1105632656" sldId="340"/>
            <ac:spMk id="15" creationId="{4CC6ABF3-B7E5-54F5-B38C-A78EFB18B72B}"/>
          </ac:spMkLst>
        </pc:spChg>
        <pc:spChg chg="add mod">
          <ac:chgData name="Toby Donaldson" userId="2e6e5431-bb17-4c41-9985-d39c50d83c73" providerId="ADAL" clId="{DAFF8E7E-17DC-4D6B-AC05-EF2C89CD8964}" dt="2023-07-18T23:13:03.088" v="1484" actId="1076"/>
          <ac:spMkLst>
            <pc:docMk/>
            <pc:sldMk cId="1105632656" sldId="340"/>
            <ac:spMk id="17" creationId="{C88B0994-1E6D-21A0-F26F-AE38B65E6A3F}"/>
          </ac:spMkLst>
        </pc:spChg>
        <pc:picChg chg="add mod">
          <ac:chgData name="Toby Donaldson" userId="2e6e5431-bb17-4c41-9985-d39c50d83c73" providerId="ADAL" clId="{DAFF8E7E-17DC-4D6B-AC05-EF2C89CD8964}" dt="2023-07-18T23:12:59.619" v="1483" actId="1076"/>
          <ac:picMkLst>
            <pc:docMk/>
            <pc:sldMk cId="1105632656" sldId="340"/>
            <ac:picMk id="14" creationId="{E3E4385E-0BBD-3F66-36C1-80AAB88EE090}"/>
          </ac:picMkLst>
        </pc:picChg>
        <pc:picChg chg="add mod">
          <ac:chgData name="Toby Donaldson" userId="2e6e5431-bb17-4c41-9985-d39c50d83c73" providerId="ADAL" clId="{DAFF8E7E-17DC-4D6B-AC05-EF2C89CD8964}" dt="2023-07-18T23:11:09.703" v="1403" actId="1076"/>
          <ac:picMkLst>
            <pc:docMk/>
            <pc:sldMk cId="1105632656" sldId="340"/>
            <ac:picMk id="16" creationId="{E00D43C4-CA1F-B867-B1D6-EE9C56F1C5D4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4" creationId="{DBE7961A-EF6F-B299-0851-164CC5D0528E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6" creationId="{BD818B51-8C2F-3591-B616-2BF975BFCB32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8" creationId="{A1BDC64C-B165-6FEE-D746-1F23B317A9C1}"/>
          </ac:picMkLst>
        </pc:picChg>
        <pc:inkChg chg="del mod">
          <ac:chgData name="Toby Donaldson" userId="2e6e5431-bb17-4c41-9985-d39c50d83c73" providerId="ADAL" clId="{DAFF8E7E-17DC-4D6B-AC05-EF2C89CD8964}" dt="2023-07-18T23:07:11.673" v="1147" actId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 modSp add mod">
        <pc:chgData name="Toby Donaldson" userId="2e6e5431-bb17-4c41-9985-d39c50d83c73" providerId="ADAL" clId="{DAFF8E7E-17DC-4D6B-AC05-EF2C89CD8964}" dt="2023-07-18T05:55:43.340" v="904"/>
        <pc:sldMkLst>
          <pc:docMk/>
          <pc:sldMk cId="4208889106" sldId="341"/>
        </pc:sldMkLst>
        <pc:spChg chg="add mod">
          <ac:chgData name="Toby Donaldson" userId="2e6e5431-bb17-4c41-9985-d39c50d83c73" providerId="ADAL" clId="{DAFF8E7E-17DC-4D6B-AC05-EF2C89CD8964}" dt="2023-07-18T05:42:34.863" v="618" actId="14100"/>
          <ac:spMkLst>
            <pc:docMk/>
            <pc:sldMk cId="4208889106" sldId="341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55:43.340" v="904"/>
          <ac:spMkLst>
            <pc:docMk/>
            <pc:sldMk cId="4208889106" sldId="341"/>
            <ac:spMk id="13" creationId="{AF883542-517F-2330-54DF-ECDE35639B91}"/>
          </ac:spMkLst>
        </pc:spChg>
        <pc:picChg chg="add mod">
          <ac:chgData name="Toby Donaldson" userId="2e6e5431-bb17-4c41-9985-d39c50d83c73" providerId="ADAL" clId="{DAFF8E7E-17DC-4D6B-AC05-EF2C89CD8964}" dt="2023-07-18T05:42:50.309" v="620" actId="1076"/>
          <ac:picMkLst>
            <pc:docMk/>
            <pc:sldMk cId="4208889106" sldId="341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5:39.452" v="903" actId="1076"/>
        <pc:sldMkLst>
          <pc:docMk/>
          <pc:sldMk cId="1820191060" sldId="342"/>
        </pc:sldMkLst>
        <pc:spChg chg="mod">
          <ac:chgData name="Toby Donaldson" userId="2e6e5431-bb17-4c41-9985-d39c50d83c73" providerId="ADAL" clId="{DAFF8E7E-17DC-4D6B-AC05-EF2C89CD8964}" dt="2023-07-18T05:43:48.183" v="707" actId="14100"/>
          <ac:spMkLst>
            <pc:docMk/>
            <pc:sldMk cId="1820191060" sldId="342"/>
            <ac:spMk id="2" creationId="{B7FAB363-8037-7903-B8EA-E3A6846989E2}"/>
          </ac:spMkLst>
        </pc:spChg>
        <pc:spChg chg="mod">
          <ac:chgData name="Toby Donaldson" userId="2e6e5431-bb17-4c41-9985-d39c50d83c73" providerId="ADAL" clId="{DAFF8E7E-17DC-4D6B-AC05-EF2C89CD8964}" dt="2023-07-18T05:43:06.546" v="626" actId="14100"/>
          <ac:spMkLst>
            <pc:docMk/>
            <pc:sldMk cId="1820191060" sldId="342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43:50.708" v="708" actId="1076"/>
          <ac:spMkLst>
            <pc:docMk/>
            <pc:sldMk cId="1820191060" sldId="342"/>
            <ac:spMk id="13" creationId="{9DEE89FA-0B79-3AD9-679A-E9B9084301A1}"/>
          </ac:spMkLst>
        </pc:spChg>
        <pc:spChg chg="add del mod">
          <ac:chgData name="Toby Donaldson" userId="2e6e5431-bb17-4c41-9985-d39c50d83c73" providerId="ADAL" clId="{DAFF8E7E-17DC-4D6B-AC05-EF2C89CD8964}" dt="2023-07-18T05:53:30.490" v="874"/>
          <ac:spMkLst>
            <pc:docMk/>
            <pc:sldMk cId="1820191060" sldId="342"/>
            <ac:spMk id="14" creationId="{81244989-2DE5-859E-AA67-E5D1B0337B39}"/>
          </ac:spMkLst>
        </pc:spChg>
        <pc:spChg chg="add mod">
          <ac:chgData name="Toby Donaldson" userId="2e6e5431-bb17-4c41-9985-d39c50d83c73" providerId="ADAL" clId="{DAFF8E7E-17DC-4D6B-AC05-EF2C89CD8964}" dt="2023-07-18T05:55:39.452" v="903" actId="1076"/>
          <ac:spMkLst>
            <pc:docMk/>
            <pc:sldMk cId="1820191060" sldId="342"/>
            <ac:spMk id="15" creationId="{CDB64B0C-C470-FD6C-CC13-CDE7401DDFEA}"/>
          </ac:spMkLst>
        </pc:spChg>
        <pc:picChg chg="del">
          <ac:chgData name="Toby Donaldson" userId="2e6e5431-bb17-4c41-9985-d39c50d83c73" providerId="ADAL" clId="{DAFF8E7E-17DC-4D6B-AC05-EF2C89CD8964}" dt="2023-07-18T05:43:12.046" v="627" actId="21"/>
          <ac:picMkLst>
            <pc:docMk/>
            <pc:sldMk cId="1820191060" sldId="342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20.830" v="872"/>
        <pc:sldMkLst>
          <pc:docMk/>
          <pc:sldMk cId="3567064956" sldId="343"/>
        </pc:sldMkLst>
        <pc:spChg chg="mod">
          <ac:chgData name="Toby Donaldson" userId="2e6e5431-bb17-4c41-9985-d39c50d83c73" providerId="ADAL" clId="{DAFF8E7E-17DC-4D6B-AC05-EF2C89CD8964}" dt="2023-07-18T05:44:57.025" v="721" actId="20577"/>
          <ac:spMkLst>
            <pc:docMk/>
            <pc:sldMk cId="3567064956" sldId="343"/>
            <ac:spMk id="2" creationId="{E0527330-1116-CCAA-0C71-3F902B9BB08D}"/>
          </ac:spMkLst>
        </pc:spChg>
        <pc:spChg chg="mod">
          <ac:chgData name="Toby Donaldson" userId="2e6e5431-bb17-4c41-9985-d39c50d83c73" providerId="ADAL" clId="{DAFF8E7E-17DC-4D6B-AC05-EF2C89CD8964}" dt="2023-07-18T05:48:47.651" v="770" actId="113"/>
          <ac:spMkLst>
            <pc:docMk/>
            <pc:sldMk cId="3567064956" sldId="343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20.830" v="872"/>
          <ac:spMkLst>
            <pc:docMk/>
            <pc:sldMk cId="3567064956" sldId="343"/>
            <ac:spMk id="6" creationId="{1EADD1E3-AB5A-432A-25F6-DFC0AC2958C3}"/>
          </ac:spMkLst>
        </pc:sp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0" creationId="{6CBFD669-7232-77C6-DD96-F96269B10B19}"/>
          </ac:picMkLst>
        </pc:pic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2" creationId="{49D029E6-A616-9B9D-C64A-18C5FA523DDB}"/>
          </ac:picMkLst>
        </pc:picChg>
        <pc:picChg chg="add mod">
          <ac:chgData name="Toby Donaldson" userId="2e6e5431-bb17-4c41-9985-d39c50d83c73" providerId="ADAL" clId="{DAFF8E7E-17DC-4D6B-AC05-EF2C89CD8964}" dt="2023-07-18T05:45:54.608" v="730" actId="1076"/>
          <ac:picMkLst>
            <pc:docMk/>
            <pc:sldMk cId="3567064956" sldId="343"/>
            <ac:picMk id="4098" creationId="{BBAFD70A-389E-758E-9A2F-C9E88C9CD9BD}"/>
          </ac:picMkLst>
        </pc:picChg>
        <pc:picChg chg="add mod">
          <ac:chgData name="Toby Donaldson" userId="2e6e5431-bb17-4c41-9985-d39c50d83c73" providerId="ADAL" clId="{DAFF8E7E-17DC-4D6B-AC05-EF2C89CD8964}" dt="2023-07-18T05:45:57.838" v="731" actId="1076"/>
          <ac:picMkLst>
            <pc:docMk/>
            <pc:sldMk cId="3567064956" sldId="343"/>
            <ac:picMk id="4100" creationId="{23FA2BAD-89FB-BEB7-3413-BA63F5859F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6:09:32.588" v="1144" actId="20577"/>
        <pc:sldMkLst>
          <pc:docMk/>
          <pc:sldMk cId="632674553" sldId="344"/>
        </pc:sldMkLst>
        <pc:spChg chg="del">
          <ac:chgData name="Toby Donaldson" userId="2e6e5431-bb17-4c41-9985-d39c50d83c73" providerId="ADAL" clId="{DAFF8E7E-17DC-4D6B-AC05-EF2C89CD8964}" dt="2023-07-18T06:03:14.861" v="907" actId="21"/>
          <ac:spMkLst>
            <pc:docMk/>
            <pc:sldMk cId="632674553" sldId="344"/>
            <ac:spMk id="6" creationId="{42E77FD3-5028-CE4A-C09A-C418F4306C75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7" creationId="{1AD3E005-ADCA-252E-F106-9616F5BDE452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29" creationId="{97764E12-F462-72B7-6D5F-09E277D36A1B}"/>
          </ac:spMkLst>
        </pc:spChg>
        <pc:spChg chg="add mod">
          <ac:chgData name="Toby Donaldson" userId="2e6e5431-bb17-4c41-9985-d39c50d83c73" providerId="ADAL" clId="{DAFF8E7E-17DC-4D6B-AC05-EF2C89CD8964}" dt="2023-07-18T06:09:32.588" v="1144" actId="20577"/>
          <ac:spMkLst>
            <pc:docMk/>
            <pc:sldMk cId="632674553" sldId="344"/>
            <ac:spMk id="33" creationId="{80115138-4AC3-CA59-A273-764181C0BEA5}"/>
          </ac:spMkLst>
        </pc:spChg>
        <pc:spChg chg="add mod">
          <ac:chgData name="Toby Donaldson" userId="2e6e5431-bb17-4c41-9985-d39c50d83c73" providerId="ADAL" clId="{DAFF8E7E-17DC-4D6B-AC05-EF2C89CD8964}" dt="2023-07-18T06:06:51.618" v="1140" actId="1076"/>
          <ac:spMkLst>
            <pc:docMk/>
            <pc:sldMk cId="632674553" sldId="344"/>
            <ac:spMk id="35" creationId="{8A079FCF-7FDD-A600-677C-E11339C98FB7}"/>
          </ac:spMkLst>
        </pc:spChg>
        <pc:spChg chg="add mod">
          <ac:chgData name="Toby Donaldson" userId="2e6e5431-bb17-4c41-9985-d39c50d83c73" providerId="ADAL" clId="{DAFF8E7E-17DC-4D6B-AC05-EF2C89CD8964}" dt="2023-07-18T06:07:00.308" v="1143" actId="20577"/>
          <ac:spMkLst>
            <pc:docMk/>
            <pc:sldMk cId="632674553" sldId="344"/>
            <ac:spMk id="36" creationId="{A868E72A-B586-735E-E86F-1106F8F1F906}"/>
          </ac:spMkLst>
        </pc:s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8" creationId="{72FE863C-FEEE-5DCE-705C-252E5D8DBD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1" creationId="{9839C711-D710-12AC-9FDB-2343783DD7CE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4" creationId="{AFE0B391-C419-8D33-8E6A-4F60AD56EC3D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7" creationId="{60FFA01C-A861-E6C6-FB05-69A54D6E5787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2" creationId="{44F05B46-4AEA-4423-98AD-0D46557C06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6" creationId="{5C3E2E62-FC40-7FB9-5CBC-9A306EB28A0F}"/>
          </ac:grpSpMkLst>
        </pc:grpChg>
        <pc:graphicFrameChg chg="del">
          <ac:chgData name="Toby Donaldson" userId="2e6e5431-bb17-4c41-9985-d39c50d83c73" providerId="ADAL" clId="{DAFF8E7E-17DC-4D6B-AC05-EF2C89CD8964}" dt="2023-07-18T06:03:14.861" v="907" actId="21"/>
          <ac:graphicFrameMkLst>
            <pc:docMk/>
            <pc:sldMk cId="632674553" sldId="344"/>
            <ac:graphicFrameMk id="3" creationId="{FFF3FA87-2F06-1E8F-ECBC-80A5CA95A3C6}"/>
          </ac:graphicFrameMkLst>
        </pc:graphicFrameChg>
        <pc:picChg chg="add del mod">
          <ac:chgData name="Toby Donaldson" userId="2e6e5431-bb17-4c41-9985-d39c50d83c73" providerId="ADAL" clId="{DAFF8E7E-17DC-4D6B-AC05-EF2C89CD8964}" dt="2023-07-18T06:05:00.946" v="916" actId="21"/>
          <ac:picMkLst>
            <pc:docMk/>
            <pc:sldMk cId="632674553" sldId="344"/>
            <ac:picMk id="32" creationId="{7E3B896B-C825-3C75-6B23-80099C9AFFAC}"/>
          </ac:picMkLst>
        </pc:picChg>
        <pc:picChg chg="add del mod">
          <ac:chgData name="Toby Donaldson" userId="2e6e5431-bb17-4c41-9985-d39c50d83c73" providerId="ADAL" clId="{DAFF8E7E-17DC-4D6B-AC05-EF2C89CD8964}" dt="2023-07-18T06:05:04.744" v="917" actId="1076"/>
          <ac:picMkLst>
            <pc:docMk/>
            <pc:sldMk cId="632674553" sldId="344"/>
            <ac:picMk id="5122" creationId="{01F0D59B-B989-4150-012D-59F995360221}"/>
          </ac:picMkLst>
        </pc:pic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0" creationId="{55AAB899-5FF0-E412-F987-1586C0620033}"/>
          </ac:cxnSpMkLst>
        </pc:cxnChg>
        <pc:cxnChg chg="del mod">
          <ac:chgData name="Toby Donaldson" userId="2e6e5431-bb17-4c41-9985-d39c50d83c73" providerId="ADAL" clId="{DAFF8E7E-17DC-4D6B-AC05-EF2C89CD8964}" dt="2023-07-18T06:03:14.861" v="907" actId="21"/>
          <ac:cxnSpMkLst>
            <pc:docMk/>
            <pc:sldMk cId="632674553" sldId="344"/>
            <ac:cxnSpMk id="21" creationId="{4D6E5871-260A-6573-4C79-620C1EAD4470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5" creationId="{D2288840-40C5-2C40-1F7A-D342FC55871B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30" creationId="{44CA07CF-E60C-D04D-BE9A-BEB904DCFA83}"/>
          </ac:cxnSpMkLst>
        </pc:cxnChg>
      </pc:sldChg>
      <pc:sldChg chg="modSp mod ord">
        <pc:chgData name="Toby Donaldson" userId="2e6e5431-bb17-4c41-9985-d39c50d83c73" providerId="ADAL" clId="{DAFF8E7E-17DC-4D6B-AC05-EF2C89CD8964}" dt="2023-07-24T05:11:51.600" v="3771"/>
        <pc:sldMkLst>
          <pc:docMk/>
          <pc:sldMk cId="1024942715" sldId="348"/>
        </pc:sldMkLst>
        <pc:spChg chg="mod">
          <ac:chgData name="Toby Donaldson" userId="2e6e5431-bb17-4c41-9985-d39c50d83c73" providerId="ADAL" clId="{DAFF8E7E-17DC-4D6B-AC05-EF2C89CD8964}" dt="2023-07-21T06:38:45.697" v="1813" actId="113"/>
          <ac:spMkLst>
            <pc:docMk/>
            <pc:sldMk cId="1024942715" sldId="348"/>
            <ac:spMk id="6" creationId="{DB2F6ECF-BFCA-06D1-5081-46A1F5D9D551}"/>
          </ac:spMkLst>
        </pc:spChg>
      </pc:sldChg>
      <pc:sldChg chg="add">
        <pc:chgData name="Toby Donaldson" userId="2e6e5431-bb17-4c41-9985-d39c50d83c73" providerId="ADAL" clId="{DAFF8E7E-17DC-4D6B-AC05-EF2C89CD8964}" dt="2023-07-18T23:07:07.106" v="1145" actId="2890"/>
        <pc:sldMkLst>
          <pc:docMk/>
          <pc:sldMk cId="2826203465" sldId="349"/>
        </pc:sldMkLst>
      </pc:sldChg>
      <pc:sldChg chg="addSp delSp modSp add mod">
        <pc:chgData name="Toby Donaldson" userId="2e6e5431-bb17-4c41-9985-d39c50d83c73" providerId="ADAL" clId="{DAFF8E7E-17DC-4D6B-AC05-EF2C89CD8964}" dt="2023-07-18T23:20:38.434" v="1656" actId="1076"/>
        <pc:sldMkLst>
          <pc:docMk/>
          <pc:sldMk cId="2850520541" sldId="350"/>
        </pc:sldMkLst>
        <pc:spChg chg="add mod">
          <ac:chgData name="Toby Donaldson" userId="2e6e5431-bb17-4c41-9985-d39c50d83c73" providerId="ADAL" clId="{DAFF8E7E-17DC-4D6B-AC05-EF2C89CD8964}" dt="2023-07-18T23:20:38.434" v="1656" actId="1076"/>
          <ac:spMkLst>
            <pc:docMk/>
            <pc:sldMk cId="2850520541" sldId="350"/>
            <ac:spMk id="3" creationId="{73D464CB-C65A-05AD-77C2-B4F25EA75754}"/>
          </ac:spMkLst>
        </pc:spChg>
        <pc:picChg chg="del">
          <ac:chgData name="Toby Donaldson" userId="2e6e5431-bb17-4c41-9985-d39c50d83c73" providerId="ADAL" clId="{DAFF8E7E-17DC-4D6B-AC05-EF2C89CD8964}" dt="2023-07-18T23:13:31.276" v="1486" actId="21"/>
          <ac:picMkLst>
            <pc:docMk/>
            <pc:sldMk cId="2850520541" sldId="350"/>
            <ac:picMk id="16" creationId="{E00D43C4-CA1F-B867-B1D6-EE9C56F1C5D4}"/>
          </ac:picMkLst>
        </pc:picChg>
      </pc:sldChg>
      <pc:sldChg chg="add del ord">
        <pc:chgData name="Toby Donaldson" userId="2e6e5431-bb17-4c41-9985-d39c50d83c73" providerId="ADAL" clId="{DAFF8E7E-17DC-4D6B-AC05-EF2C89CD8964}" dt="2023-07-18T23:22:17.851" v="1660" actId="2696"/>
        <pc:sldMkLst>
          <pc:docMk/>
          <pc:sldMk cId="2526601837" sldId="351"/>
        </pc:sldMkLst>
      </pc:sldChg>
      <pc:sldChg chg="addSp delSp modSp add mod">
        <pc:chgData name="Toby Donaldson" userId="2e6e5431-bb17-4c41-9985-d39c50d83c73" providerId="ADAL" clId="{DAFF8E7E-17DC-4D6B-AC05-EF2C89CD8964}" dt="2023-07-18T23:23:19.350" v="1729" actId="1076"/>
        <pc:sldMkLst>
          <pc:docMk/>
          <pc:sldMk cId="2569598793" sldId="351"/>
        </pc:sldMkLst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" creationId="{874123B7-735B-165F-F1F3-BBE027DD35C1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" creationId="{3DFEA788-D1B4-BBC3-3040-A01808A4120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7" creationId="{B9750B9B-017A-6AAA-BB4B-3586C0EDC84C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8" creationId="{EB03A0A0-7712-364B-B7ED-A5E592ACD859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0" creationId="{8674E9A2-CC9B-F617-3546-97B9EAD5A1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1" creationId="{D2995FD6-CDBF-C794-CCB0-D045BFF090B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7" creationId="{F82D528A-6DED-A6DC-0AB8-F4F43493824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8" creationId="{C4C005AA-4E24-7C5C-2BE2-12A5C738A4F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0" creationId="{78910449-2C2B-54F3-B870-2B358D0D557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1" creationId="{6225A013-69E5-BA50-E907-CEBD0BE3571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3" creationId="{0CC51FE9-0708-9D86-41DD-15851E899B3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4" creationId="{A7737837-22CC-C793-3C2F-85805D06F7F2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8" creationId="{CC99FDBD-15B0-B973-DF75-57968211022E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9" creationId="{8E2BADB4-FD6F-A23B-D000-4C4E4BB0A754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1" creationId="{7BD4C805-8430-B4CE-B1E6-F63E1916AB9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2" creationId="{4EB59BF8-0F85-78D5-84D4-393B7AAC2665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4" creationId="{0F5F6E48-A07F-DB1A-93E3-1ACD03CACF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5" creationId="{D5458F65-ECD3-A973-0613-B3C239E181FC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2" creationId="{01E0FC12-E5A3-7CED-598C-2F7283ECE2B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3" creationId="{4BADB1CC-D7AA-C56F-BBE1-CBA4B1412BD3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4" creationId="{39202DBF-AFCE-86FB-A202-346A230356F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5" creationId="{087ABD89-1ECD-1C50-E9FC-6DB0FC085B5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6" creationId="{5CCDF75D-23E9-0CF1-F79F-EAB6D5BCBB7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7" creationId="{4DBD2671-FDC4-0B15-BBA0-CAA5E98D9A48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8" creationId="{373BDE4F-ABB0-6D52-E98A-32C1DC72637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9" creationId="{085679BF-E4F0-DFF5-4A0D-70DAB02480A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0" creationId="{5B548D7B-E0A0-6CF9-77C0-4FD06235DD1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1" creationId="{F9A9F2C7-4AED-D185-EC48-344E7490062F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2" creationId="{CDAE9FCB-4D71-5938-C0BC-1BA6B804C27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3" creationId="{A9A00134-B691-F028-37FA-18B8BE3C57D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4" creationId="{A419A7C0-8C85-FCCF-4288-3F493F1C42C1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5" creationId="{DE60D26D-3DC1-2C1C-17A8-1656970ECFB2}"/>
          </ac:spMkLst>
        </pc:spChg>
        <pc:spChg chg="add mod">
          <ac:chgData name="Toby Donaldson" userId="2e6e5431-bb17-4c41-9985-d39c50d83c73" providerId="ADAL" clId="{DAFF8E7E-17DC-4D6B-AC05-EF2C89CD8964}" dt="2023-07-18T23:23:19.350" v="1729" actId="1076"/>
          <ac:spMkLst>
            <pc:docMk/>
            <pc:sldMk cId="2569598793" sldId="351"/>
            <ac:spMk id="56" creationId="{C24D6569-68A8-FE03-1267-D906CA1E1008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4" creationId="{4D519786-40A9-E2D0-C373-9EBDC2E1F06C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5" creationId="{A8A68FEC-1E15-85DF-89B5-6D58DCABB94F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1" creationId="{27F4C9DE-D5B8-FD07-E896-DCFA800B4302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2" creationId="{E2336D91-AA8B-6DC9-5BA9-A12235844E30}"/>
          </ac:spMkLst>
        </pc:spChg>
        <pc:spChg chg="del">
          <ac:chgData name="Toby Donaldson" userId="2e6e5431-bb17-4c41-9985-d39c50d83c73" providerId="ADAL" clId="{DAFF8E7E-17DC-4D6B-AC05-EF2C89CD8964}" dt="2023-07-18T23:22:36.490" v="1663" actId="21"/>
          <ac:spMkLst>
            <pc:docMk/>
            <pc:sldMk cId="2569598793" sldId="351"/>
            <ac:spMk id="73" creationId="{EAED0DF3-95F0-0CCE-37E1-A40CB6CA135B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8" creationId="{800015D2-D18F-B741-D2AC-328DCCB30F09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82" creationId="{7CCAFE10-18C8-957C-CBC6-E1A81466B62B}"/>
          </ac:spMkLst>
        </pc:s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" creationId="{4FB59A30-9745-93D7-C6BD-70F3A0A887B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6" creationId="{74CB943E-0963-7AE4-EF65-5FB32DB23FF7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9" creationId="{FFAD048E-A0C8-19F5-8CD0-3DE8BF001750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6" creationId="{C8CDCEF1-8697-554A-ED0D-F19045B61E1C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9" creationId="{D7E227C5-823D-80E3-AF4D-C94FC9C125CE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2" creationId="{E0210C3C-C50B-54A8-14F4-46321AC98285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7" creationId="{77D68559-1A3D-D5F0-A08C-147B4702409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0" creationId="{F717D7DA-9DDD-5BDB-EAED-2E01784FE85F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3" creationId="{C0F81D82-6BFD-992F-BE2D-493A4F6D6167}"/>
          </ac:grpSpMkLst>
        </pc:grp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2" creationId="{75F67171-5FBF-4EAC-2613-B417461942A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3" creationId="{F95D6D73-48AA-7A31-28D8-5A57E28BB5C7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4" creationId="{7E7A48CF-B6C9-B24B-9D09-99212F56463D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5" creationId="{11D07902-CFD5-661F-095A-1399F73D0F4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5" creationId="{BB0B7B05-5D05-64F8-F4AC-14394DB72ECE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6" creationId="{FA7A3F41-DE4B-2B96-0B92-B7D504E06AE6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6" creationId="{DC5D84E4-606E-BD93-97F1-7EF9D9F6F1F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7" creationId="{9721240E-46D1-B21D-548D-EF607B29AE4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8" creationId="{FA9FD235-4DFA-3CAC-F9B3-878F01CD8560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9" creationId="{3C2E126B-DB19-BD11-4000-C9C425160B19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0" creationId="{834B1EAC-F23A-DD48-1B18-3D764CDB157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1" creationId="{C7E34425-9CDE-ADEF-8BE1-8242747BB6C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7" creationId="{875D3626-3030-366C-82CF-C120A7378A7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8" creationId="{412311CC-8F83-DFCC-8DEF-87110D8579C3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79" creationId="{1E0878AC-65FF-91BF-75D1-CBDA8E60B565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83" creationId="{4C5C3C5C-7433-4653-51F6-5625BAF87C52}"/>
          </ac:cxnSpMkLst>
        </pc:cxnChg>
      </pc:sldChg>
      <pc:sldChg chg="addSp modSp add mod">
        <pc:chgData name="Toby Donaldson" userId="2e6e5431-bb17-4c41-9985-d39c50d83c73" providerId="ADAL" clId="{DAFF8E7E-17DC-4D6B-AC05-EF2C89CD8964}" dt="2023-07-18T23:33:25.444" v="1777" actId="1076"/>
        <pc:sldMkLst>
          <pc:docMk/>
          <pc:sldMk cId="3944293131" sldId="352"/>
        </pc:sldMkLst>
        <pc:spChg chg="add 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3" creationId="{785FF7FB-459F-0AEC-14E6-280575C1912C}"/>
          </ac:spMkLst>
        </pc:spChg>
        <pc:spChg chg="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8" creationId="{4FC8ECD6-ABC1-4505-C651-86D778F9E80E}"/>
          </ac:spMkLst>
        </pc:spChg>
        <pc:picChg chg="add 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" creationId="{6CD62A1B-7162-2BE6-9BE7-351657B3473A}"/>
          </ac:picMkLst>
        </pc:picChg>
        <pc:picChg chg="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050" creationId="{E2CE639C-2775-56C6-B384-9D2D732958C8}"/>
          </ac:picMkLst>
        </pc:picChg>
      </pc:sldChg>
      <pc:sldChg chg="addSp delSp modSp new mod">
        <pc:chgData name="Toby Donaldson" userId="2e6e5431-bb17-4c41-9985-d39c50d83c73" providerId="ADAL" clId="{DAFF8E7E-17DC-4D6B-AC05-EF2C89CD8964}" dt="2023-07-24T05:08:25.800" v="3655" actId="20577"/>
        <pc:sldMkLst>
          <pc:docMk/>
          <pc:sldMk cId="1227756680" sldId="353"/>
        </pc:sldMkLst>
        <pc:spChg chg="mod">
          <ac:chgData name="Toby Donaldson" userId="2e6e5431-bb17-4c41-9985-d39c50d83c73" providerId="ADAL" clId="{DAFF8E7E-17DC-4D6B-AC05-EF2C89CD8964}" dt="2023-07-24T05:08:17.803" v="3651" actId="113"/>
          <ac:spMkLst>
            <pc:docMk/>
            <pc:sldMk cId="1227756680" sldId="353"/>
            <ac:spMk id="2" creationId="{A47F2507-EE0A-3FAC-583D-C0AC97874909}"/>
          </ac:spMkLst>
        </pc:spChg>
        <pc:spChg chg="mod">
          <ac:chgData name="Toby Donaldson" userId="2e6e5431-bb17-4c41-9985-d39c50d83c73" providerId="ADAL" clId="{DAFF8E7E-17DC-4D6B-AC05-EF2C89CD8964}" dt="2023-07-24T05:08:25.800" v="3655" actId="20577"/>
          <ac:spMkLst>
            <pc:docMk/>
            <pc:sldMk cId="1227756680" sldId="353"/>
            <ac:spMk id="3" creationId="{0A73A8EC-437C-6291-B742-AE71DD1D5391}"/>
          </ac:spMkLst>
        </pc:spChg>
        <pc:spChg chg="add mod">
          <ac:chgData name="Toby Donaldson" userId="2e6e5431-bb17-4c41-9985-d39c50d83c73" providerId="ADAL" clId="{DAFF8E7E-17DC-4D6B-AC05-EF2C89CD8964}" dt="2023-07-24T05:07:42.486" v="3646" actId="1076"/>
          <ac:spMkLst>
            <pc:docMk/>
            <pc:sldMk cId="1227756680" sldId="353"/>
            <ac:spMk id="5" creationId="{41B2AAEF-0B8B-3B3C-5274-A48A2AE14BE4}"/>
          </ac:spMkLst>
        </pc:spChg>
        <pc:spChg chg="add mod">
          <ac:chgData name="Toby Donaldson" userId="2e6e5431-bb17-4c41-9985-d39c50d83c73" providerId="ADAL" clId="{DAFF8E7E-17DC-4D6B-AC05-EF2C89CD8964}" dt="2023-07-24T05:07:59.275" v="3649" actId="1076"/>
          <ac:spMkLst>
            <pc:docMk/>
            <pc:sldMk cId="1227756680" sldId="353"/>
            <ac:spMk id="14" creationId="{BCE10B39-05BA-8033-796F-8BAB56598427}"/>
          </ac:spMkLst>
        </pc:spChg>
        <pc:spChg chg="add mod">
          <ac:chgData name="Toby Donaldson" userId="2e6e5431-bb17-4c41-9985-d39c50d83c73" providerId="ADAL" clId="{DAFF8E7E-17DC-4D6B-AC05-EF2C89CD8964}" dt="2023-07-24T05:07:53.918" v="3648" actId="1076"/>
          <ac:spMkLst>
            <pc:docMk/>
            <pc:sldMk cId="1227756680" sldId="353"/>
            <ac:spMk id="17" creationId="{3FEE6751-1BF9-92F9-6102-F98C77717C2B}"/>
          </ac:spMkLst>
        </pc:spChg>
        <pc:spChg chg="add mod">
          <ac:chgData name="Toby Donaldson" userId="2e6e5431-bb17-4c41-9985-d39c50d83c73" providerId="ADAL" clId="{DAFF8E7E-17DC-4D6B-AC05-EF2C89CD8964}" dt="2023-07-24T05:07:22.995" v="3641" actId="208"/>
          <ac:spMkLst>
            <pc:docMk/>
            <pc:sldMk cId="1227756680" sldId="353"/>
            <ac:spMk id="18" creationId="{0616507F-83E8-E006-B994-7C9425D80871}"/>
          </ac:spMkLst>
        </pc:spChg>
        <pc:cxnChg chg="add mod">
          <ac:chgData name="Toby Donaldson" userId="2e6e5431-bb17-4c41-9985-d39c50d83c73" providerId="ADAL" clId="{DAFF8E7E-17DC-4D6B-AC05-EF2C89CD8964}" dt="2023-07-24T05:08:11.613" v="3650" actId="14100"/>
          <ac:cxnSpMkLst>
            <pc:docMk/>
            <pc:sldMk cId="1227756680" sldId="353"/>
            <ac:cxnSpMk id="7" creationId="{D86B98C4-AEA1-A79C-EB5D-B78451AF6DE2}"/>
          </ac:cxnSpMkLst>
        </pc:cxnChg>
        <pc:cxnChg chg="add mod">
          <ac:chgData name="Toby Donaldson" userId="2e6e5431-bb17-4c41-9985-d39c50d83c73" providerId="ADAL" clId="{DAFF8E7E-17DC-4D6B-AC05-EF2C89CD8964}" dt="2023-07-24T05:07:48.569" v="3647" actId="14100"/>
          <ac:cxnSpMkLst>
            <pc:docMk/>
            <pc:sldMk cId="1227756680" sldId="353"/>
            <ac:cxnSpMk id="10" creationId="{CBB6D6EE-B2D9-247E-9357-A538A7DF7048}"/>
          </ac:cxnSpMkLst>
        </pc:cxnChg>
        <pc:cxnChg chg="add del mod">
          <ac:chgData name="Toby Donaldson" userId="2e6e5431-bb17-4c41-9985-d39c50d83c73" providerId="ADAL" clId="{DAFF8E7E-17DC-4D6B-AC05-EF2C89CD8964}" dt="2023-07-24T05:02:28.413" v="3424" actId="21"/>
          <ac:cxnSpMkLst>
            <pc:docMk/>
            <pc:sldMk cId="1227756680" sldId="353"/>
            <ac:cxnSpMk id="16" creationId="{5BF73DBE-8000-73DB-C71C-F09FC82F4BA8}"/>
          </ac:cxnSpMkLst>
        </pc:cxnChg>
      </pc:sldChg>
      <pc:sldChg chg="modSp new mod">
        <pc:chgData name="Toby Donaldson" userId="2e6e5431-bb17-4c41-9985-d39c50d83c73" providerId="ADAL" clId="{DAFF8E7E-17DC-4D6B-AC05-EF2C89CD8964}" dt="2023-07-24T05:11:32.757" v="3769" actId="20577"/>
        <pc:sldMkLst>
          <pc:docMk/>
          <pc:sldMk cId="2274929644" sldId="354"/>
        </pc:sldMkLst>
        <pc:spChg chg="mod">
          <ac:chgData name="Toby Donaldson" userId="2e6e5431-bb17-4c41-9985-d39c50d83c73" providerId="ADAL" clId="{DAFF8E7E-17DC-4D6B-AC05-EF2C89CD8964}" dt="2023-07-24T05:04:10.453" v="3499" actId="20577"/>
          <ac:spMkLst>
            <pc:docMk/>
            <pc:sldMk cId="2274929644" sldId="354"/>
            <ac:spMk id="2" creationId="{E36934FB-15B1-D583-1A60-D01883D282D4}"/>
          </ac:spMkLst>
        </pc:spChg>
        <pc:spChg chg="mod">
          <ac:chgData name="Toby Donaldson" userId="2e6e5431-bb17-4c41-9985-d39c50d83c73" providerId="ADAL" clId="{DAFF8E7E-17DC-4D6B-AC05-EF2C89CD8964}" dt="2023-07-24T05:11:32.757" v="3769" actId="20577"/>
          <ac:spMkLst>
            <pc:docMk/>
            <pc:sldMk cId="2274929644" sldId="354"/>
            <ac:spMk id="3" creationId="{EA13FA5F-E15D-F6A2-E6C6-3E8F4A9C3B91}"/>
          </ac:spMkLst>
        </pc:spChg>
      </pc:sldChg>
    </pc:docChg>
  </pc:docChgLst>
  <pc:docChgLst>
    <pc:chgData name="Toby Donaldson" userId="2e6e5431-bb17-4c41-9985-d39c50d83c73" providerId="ADAL" clId="{ADE0651A-6ACC-4AEF-8758-7DFF5C0464DD}"/>
    <pc:docChg chg="undo custSel addSld modSld modSection">
      <pc:chgData name="Toby Donaldson" userId="2e6e5431-bb17-4c41-9985-d39c50d83c73" providerId="ADAL" clId="{ADE0651A-6ACC-4AEF-8758-7DFF5C0464DD}" dt="2023-07-21T19:57:32.357" v="551"/>
      <pc:docMkLst>
        <pc:docMk/>
      </pc:docMkLst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827571707" sldId="29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827571707" sldId="292"/>
            <ac:inkMk id="3" creationId="{DD3F7098-FA41-7B81-6CDB-3F691695EEB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767957063" sldId="29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767957063" sldId="295"/>
            <ac:inkMk id="5" creationId="{6A521278-E4A7-6728-0F35-1693728F918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745470385" sldId="29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745470385" sldId="296"/>
            <ac:inkMk id="3" creationId="{D2595D17-91C1-F459-99C4-D3A833CFF1B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607360692" sldId="29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607360692" sldId="298"/>
            <ac:inkMk id="3" creationId="{692D81E0-496B-0D81-7274-C6AA92BABE5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530936948" sldId="29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530936948" sldId="299"/>
            <ac:inkMk id="3" creationId="{7DE0694A-9265-45AE-775F-ACA783A72A0A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3924475153" sldId="301"/>
        </pc:sldMkLst>
        <pc:spChg chg="mod">
          <ac:chgData name="Toby Donaldson" userId="2e6e5431-bb17-4c41-9985-d39c50d83c73" providerId="ADAL" clId="{ADE0651A-6ACC-4AEF-8758-7DFF5C0464DD}" dt="2023-07-18T18:42:42.147" v="2" actId="20577"/>
          <ac:spMkLst>
            <pc:docMk/>
            <pc:sldMk cId="3924475153" sldId="301"/>
            <ac:spMk id="5" creationId="{BD20B62A-3618-EC40-FA55-E6C71B73EBF8}"/>
          </ac:spMkLst>
        </pc:spChg>
        <pc:spChg chg="mod">
          <ac:chgData name="Toby Donaldson" userId="2e6e5431-bb17-4c41-9985-d39c50d83c73" providerId="ADAL" clId="{ADE0651A-6ACC-4AEF-8758-7DFF5C0464DD}" dt="2023-07-18T18:42:32.899" v="1" actId="1076"/>
          <ac:spMkLst>
            <pc:docMk/>
            <pc:sldMk cId="3924475153" sldId="301"/>
            <ac:spMk id="11" creationId="{7D2685E3-1A3F-CE7B-B0F7-5024803D7A8B}"/>
          </ac:spMkLst>
        </pc:spChg>
        <pc:grpChg chg="mod">
          <ac:chgData name="Toby Donaldson" userId="2e6e5431-bb17-4c41-9985-d39c50d83c73" providerId="ADAL" clId="{ADE0651A-6ACC-4AEF-8758-7DFF5C0464DD}" dt="2023-07-18T18:42:32.899" v="1" actId="1076"/>
          <ac:grpSpMkLst>
            <pc:docMk/>
            <pc:sldMk cId="3924475153" sldId="301"/>
            <ac:grpSpMk id="17" creationId="{EFF332A0-6F87-2623-7774-FDADD430862D}"/>
          </ac:grpSpMkLst>
        </pc:grpChg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924475153" sldId="301"/>
            <ac:inkMk id="6" creationId="{264D1E2A-3D4F-453E-3299-AE9AFA737362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47637748" sldId="30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47637748" sldId="302"/>
            <ac:inkMk id="8" creationId="{5DFCE499-A69E-2D60-64ED-93B54B0A5AF7}"/>
          </ac:inkMkLst>
        </pc:ink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2" creationId="{3EE33A6E-F2D9-2607-1625-DAE151D5956E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4" creationId="{09E5A9A4-C811-AC92-92F0-151702467FC5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7" creationId="{803B72FC-7F3E-41CC-A073-81AF5A28C6B6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41" creationId="{73C1F12F-0B47-0F0A-0402-2F6FBE7B7F50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21187870" sldId="303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21187870" sldId="303"/>
            <ac:inkMk id="8" creationId="{67D12F2C-5D2B-52F4-40CF-C39084F47804}"/>
          </ac:inkMkLst>
        </pc:ink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7" creationId="{532E02B8-9130-54CD-C942-5871AC070883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8" creationId="{85C04C2D-4FC3-35FC-16C8-E156BC059415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9" creationId="{4C14DCE8-3198-EFBC-0705-944D41E4658E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43" creationId="{F6B76159-25E7-8FCD-DCCC-4EF7E14F7D2B}"/>
          </ac:cxnSpMkLst>
        </pc:cxnChg>
      </pc:sldChg>
      <pc:sldChg chg="modSp mod">
        <pc:chgData name="Toby Donaldson" userId="2e6e5431-bb17-4c41-9985-d39c50d83c73" providerId="ADAL" clId="{ADE0651A-6ACC-4AEF-8758-7DFF5C0464DD}" dt="2023-07-18T18:48:39.970" v="20" actId="692"/>
        <pc:sldMkLst>
          <pc:docMk/>
          <pc:sldMk cId="2346368391" sldId="304"/>
        </pc:sldMkLst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1" creationId="{B0281F70-CCB1-6D39-51FB-019A6C3FD9A5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2" creationId="{50DAE31B-063B-80D7-E291-360F02C21E6F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3" creationId="{65C98AC2-58CE-B405-89DF-E27308D3C2FD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7" creationId="{5BDFAFB4-D91B-B761-2309-5D32D95B82AD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922081790" sldId="30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922081790" sldId="305"/>
            <ac:inkMk id="8" creationId="{52EBF6A2-0A77-41F8-7AF9-C707CE17B50D}"/>
          </ac:inkMkLst>
        </pc:ink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2" creationId="{14052AC0-9C01-0052-FD6B-538FDA867D42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4" creationId="{7CBDFFED-7473-4050-73EA-15A928D607A4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7" creationId="{363EE6F1-004D-D803-FD8E-7FB2167F666A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41" creationId="{2FA89643-E4F8-2E84-4578-E05A814CD56A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480179751" sldId="30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480179751" sldId="306"/>
            <ac:inkMk id="8" creationId="{F3390851-80B5-011F-2AD1-7BF259CF2FE8}"/>
          </ac:inkMkLst>
        </pc:ink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8" creationId="{33F7AE98-5CBD-ACCB-9FB8-CD18DE05871D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9" creationId="{DB32C82A-A826-56E6-8D0E-E4C5DCC70488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0" creationId="{95A5B496-033C-B076-5F46-5681CB22B5CC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4" creationId="{A8E99922-D0D6-0BEE-B3F2-50D3CA6525AC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151682158" sldId="30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51682158" sldId="307"/>
            <ac:inkMk id="8" creationId="{12207846-42C8-16A5-7D7D-6629F4520737}"/>
          </ac:inkMkLst>
        </pc:ink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8" creationId="{EF5C374A-65FE-EAA1-3745-5CE114C2709A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9" creationId="{55B4C1ED-E003-7697-A3A1-144F0C8B8EAE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0" creationId="{A1349BB6-5A09-FBBF-71DE-A525D28E741C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4" creationId="{19558A0D-5F67-7D91-1FA3-943D065B9FE1}"/>
          </ac:cxnSpMkLst>
        </pc:cxnChg>
      </pc:sldChg>
      <pc:sldChg chg="modSp mod">
        <pc:chgData name="Toby Donaldson" userId="2e6e5431-bb17-4c41-9985-d39c50d83c73" providerId="ADAL" clId="{ADE0651A-6ACC-4AEF-8758-7DFF5C0464DD}" dt="2023-07-18T18:46:29.165" v="14" actId="692"/>
        <pc:sldMkLst>
          <pc:docMk/>
          <pc:sldMk cId="1078351542" sldId="308"/>
        </pc:sldMkLst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39" creationId="{5AA54A8E-296E-5BDA-B5E7-106E80CF1BB9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0" creationId="{8C17ED1F-28E0-D794-89F3-DB3BF0413EE4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1" creationId="{0699F0B0-86C3-9E63-71EF-18158262150E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5" creationId="{0B93EDA3-4600-4056-2466-76BBDC230FBB}"/>
          </ac:cxnSpMkLst>
        </pc:cxn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773283366" sldId="30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773283366" sldId="309"/>
            <ac:inkMk id="5" creationId="{58BF7F88-B431-F751-3AB6-EE823E44A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314176608" sldId="310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314176608" sldId="310"/>
            <ac:inkMk id="6" creationId="{BDBD7C18-B158-367C-48F6-AF4862F44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3630375092" sldId="311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3630375092" sldId="311"/>
            <ac:inkMk id="31" creationId="{581B1B30-B165-CDD6-098A-95C307F4A1D3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270319643" sldId="312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270319643" sldId="312"/>
            <ac:inkMk id="2" creationId="{44116917-7855-51BF-5556-8BCAABCE65D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57484345" sldId="31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57484345" sldId="314"/>
            <ac:inkMk id="5" creationId="{E2E0CE9D-2486-CAF1-A539-79BB48A93846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455431554" sldId="315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455431554" sldId="315"/>
            <ac:inkMk id="2" creationId="{BF376025-224C-BEA3-AC44-297891DB9B71}"/>
          </ac:inkMkLst>
        </pc:inkChg>
      </pc:sldChg>
      <pc:sldChg chg="addSp delSp modSp mod">
        <pc:chgData name="Toby Donaldson" userId="2e6e5431-bb17-4c41-9985-d39c50d83c73" providerId="ADAL" clId="{ADE0651A-6ACC-4AEF-8758-7DFF5C0464DD}" dt="2023-07-18T21:38:51.508" v="111" actId="9405"/>
        <pc:sldMkLst>
          <pc:docMk/>
          <pc:sldMk cId="3906375078" sldId="316"/>
        </pc:sldMkLst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4" creationId="{ED46D067-133C-4F96-BD64-430D0A4D46B1}"/>
          </ac:grpSpMkLst>
        </pc:grpChg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5" creationId="{8124C296-55B2-2572-EAB3-FE48FF862461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8" creationId="{122A0788-75FA-72E3-DCBA-8DF623395CE6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9" creationId="{AC69108E-9661-4879-C914-FA14C4E0EA10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44" creationId="{17D5CDA0-6DD5-05DE-CFA6-FBA7B127D92A}"/>
          </ac:grpSpMkLst>
        </pc:grpChg>
        <pc:grpChg chg="mod">
          <ac:chgData name="Toby Donaldson" userId="2e6e5431-bb17-4c41-9985-d39c50d83c73" providerId="ADAL" clId="{ADE0651A-6ACC-4AEF-8758-7DFF5C0464DD}" dt="2023-07-18T21:36:11.625" v="72"/>
          <ac:grpSpMkLst>
            <pc:docMk/>
            <pc:sldMk cId="3906375078" sldId="316"/>
            <ac:grpSpMk id="49" creationId="{9EC814F1-C0CC-1CB8-C4F1-D3F10D2E5F70}"/>
          </ac:grpSpMkLst>
        </pc:grpChg>
        <pc:grpChg chg="mod">
          <ac:chgData name="Toby Donaldson" userId="2e6e5431-bb17-4c41-9985-d39c50d83c73" providerId="ADAL" clId="{ADE0651A-6ACC-4AEF-8758-7DFF5C0464DD}" dt="2023-07-18T21:37:22.120" v="76"/>
          <ac:grpSpMkLst>
            <pc:docMk/>
            <pc:sldMk cId="3906375078" sldId="316"/>
            <ac:grpSpMk id="53" creationId="{9F5D1D6B-16F2-167B-156D-857A26EA0408}"/>
          </ac:grpSpMkLst>
        </pc:grpChg>
        <pc:grpChg chg="del mod">
          <ac:chgData name="Toby Donaldson" userId="2e6e5431-bb17-4c41-9985-d39c50d83c73" providerId="ADAL" clId="{ADE0651A-6ACC-4AEF-8758-7DFF5C0464DD}" dt="2023-07-18T21:37:34.446" v="88"/>
          <ac:grpSpMkLst>
            <pc:docMk/>
            <pc:sldMk cId="3906375078" sldId="316"/>
            <ac:grpSpMk id="57" creationId="{ABFA5C8C-C171-BAC9-716D-314AEF229109}"/>
          </ac:grpSpMkLst>
        </pc:grpChg>
        <pc:grpChg chg="del mod">
          <ac:chgData name="Toby Donaldson" userId="2e6e5431-bb17-4c41-9985-d39c50d83c73" providerId="ADAL" clId="{ADE0651A-6ACC-4AEF-8758-7DFF5C0464DD}" dt="2023-07-18T21:38:01.301" v="99"/>
          <ac:grpSpMkLst>
            <pc:docMk/>
            <pc:sldMk cId="3906375078" sldId="316"/>
            <ac:grpSpMk id="62" creationId="{69FE63C2-F3F5-927D-9917-6DDBDE101CDD}"/>
          </ac:grpSpMkLst>
        </pc:grpChg>
        <pc:grpChg chg="mod">
          <ac:chgData name="Toby Donaldson" userId="2e6e5431-bb17-4c41-9985-d39c50d83c73" providerId="ADAL" clId="{ADE0651A-6ACC-4AEF-8758-7DFF5C0464DD}" dt="2023-07-18T21:37:50.138" v="93"/>
          <ac:grpSpMkLst>
            <pc:docMk/>
            <pc:sldMk cId="3906375078" sldId="316"/>
            <ac:grpSpMk id="129" creationId="{ED9D7BE1-7179-2CF3-2CBF-8BD0D9EAD9E3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35" creationId="{1A3A72A0-FCA3-8A71-6D11-F993D8E624A1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0" creationId="{5D4B07F8-AB13-A050-1B1B-D55712B221F5}"/>
          </ac:grpSpMkLst>
        </pc:grpChg>
        <pc:grpChg chg="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4" creationId="{8C3C5DC8-520F-0882-D507-64701C80A544}"/>
          </ac:grpSpMkLst>
        </pc:grpChg>
        <pc:inkChg chg="add mod">
          <ac:chgData name="Toby Donaldson" userId="2e6e5431-bb17-4c41-9985-d39c50d83c73" providerId="ADAL" clId="{ADE0651A-6ACC-4AEF-8758-7DFF5C0464DD}" dt="2023-07-18T21:32:40.108" v="34"/>
          <ac:inkMkLst>
            <pc:docMk/>
            <pc:sldMk cId="3906375078" sldId="316"/>
            <ac:inkMk id="7" creationId="{D08F36A8-B576-AA1D-7BB0-B7BA026DFE58}"/>
          </ac:inkMkLst>
        </pc:inkChg>
        <pc:inkChg chg="add del">
          <ac:chgData name="Toby Donaldson" userId="2e6e5431-bb17-4c41-9985-d39c50d83c73" providerId="ADAL" clId="{ADE0651A-6ACC-4AEF-8758-7DFF5C0464DD}" dt="2023-07-18T21:35:06.383" v="36" actId="9405"/>
          <ac:inkMkLst>
            <pc:docMk/>
            <pc:sldMk cId="3906375078" sldId="316"/>
            <ac:inkMk id="9" creationId="{9EB178CB-4CA8-BC38-BB26-02F3787C83E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1" creationId="{4F252C1B-8D3C-6E12-A9DE-DF3C0D59285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2" creationId="{65246BCD-157E-389F-D7FC-3EEEEBA4A5C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3" creationId="{C41B19BF-1A43-D3C8-421E-A2A22BA104AE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4" creationId="{5CAB09BB-1263-8975-161F-71BCFF12B8E8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5" creationId="{2E2A1723-E0D6-E7CA-5142-762354809A4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6" creationId="{A114D146-5AE9-3DCA-FC32-36DC0BCD9529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8" creationId="{A5154C76-DCFC-B435-26AB-6621DC46C82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9" creationId="{0DBE28B8-872B-AC97-94E0-CEC732F74180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0" creationId="{CBE9471C-33F2-0C5D-EF63-EFA47C226D8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1" creationId="{A3B4998E-1172-D489-B932-2CD12766DC8C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2" creationId="{686B1B58-9E47-E9C0-05B6-23076830781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3" creationId="{FF429A19-EBD3-E38C-AE4D-157F905A6BA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6" creationId="{ED14076B-BFB2-6C18-8282-9BD80762C41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7" creationId="{145E6A4B-0DA4-732D-BCD3-7BD3B5695F40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8" creationId="{6407BB94-BD39-14C1-8A16-DECB75FACD14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9" creationId="{0F8521F5-5C77-CDB1-78C3-E54FD30D6AB1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0" creationId="{F6864D32-95B2-272C-F21F-E667AFD538E9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1" creationId="{958152E1-BA88-0896-9CE3-8BCC48A0705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2" creationId="{E7DB60AE-AC1C-7402-C961-5DACA9C9011F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3" creationId="{3386E7FC-2A48-775B-EFAF-05F3B252DFB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4" creationId="{B0E9BB4C-555F-E5E9-402C-484AEF539A2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5" creationId="{877117A0-BACC-AF6A-A45C-D723B5F6479B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6" creationId="{5A6D2EF8-8335-6455-A1D2-10767E9A6E55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7" creationId="{1F6EEEE7-0B24-BE87-7B5A-3FFDFEB65FD9}"/>
          </ac:inkMkLst>
        </pc:inkChg>
        <pc:inkChg chg="add del mod">
          <ac:chgData name="Toby Donaldson" userId="2e6e5431-bb17-4c41-9985-d39c50d83c73" providerId="ADAL" clId="{ADE0651A-6ACC-4AEF-8758-7DFF5C0464DD}" dt="2023-07-18T21:37:22.716" v="80"/>
          <ac:inkMkLst>
            <pc:docMk/>
            <pc:sldMk cId="3906375078" sldId="316"/>
            <ac:inkMk id="40" creationId="{FCC015C9-50E9-526C-5079-4E64FA133EA7}"/>
          </ac:inkMkLst>
        </pc:inkChg>
        <pc:inkChg chg="add del mod">
          <ac:chgData name="Toby Donaldson" userId="2e6e5431-bb17-4c41-9985-d39c50d83c73" providerId="ADAL" clId="{ADE0651A-6ACC-4AEF-8758-7DFF5C0464DD}" dt="2023-07-18T21:37:22.716" v="79"/>
          <ac:inkMkLst>
            <pc:docMk/>
            <pc:sldMk cId="3906375078" sldId="316"/>
            <ac:inkMk id="41" creationId="{BCC732CD-E603-44CF-203E-88379F10C4D1}"/>
          </ac:inkMkLst>
        </pc:inkChg>
        <pc:inkChg chg="add del mod">
          <ac:chgData name="Toby Donaldson" userId="2e6e5431-bb17-4c41-9985-d39c50d83c73" providerId="ADAL" clId="{ADE0651A-6ACC-4AEF-8758-7DFF5C0464DD}" dt="2023-07-18T21:37:22.417" v="78"/>
          <ac:inkMkLst>
            <pc:docMk/>
            <pc:sldMk cId="3906375078" sldId="316"/>
            <ac:inkMk id="42" creationId="{766174F9-5BEC-9450-0B28-A366DD835E11}"/>
          </ac:inkMkLst>
        </pc:inkChg>
        <pc:inkChg chg="add del mod">
          <ac:chgData name="Toby Donaldson" userId="2e6e5431-bb17-4c41-9985-d39c50d83c73" providerId="ADAL" clId="{ADE0651A-6ACC-4AEF-8758-7DFF5C0464DD}" dt="2023-07-18T21:37:22.417" v="77"/>
          <ac:inkMkLst>
            <pc:docMk/>
            <pc:sldMk cId="3906375078" sldId="316"/>
            <ac:inkMk id="43" creationId="{5345F0E5-D790-8146-63CA-47ADAFB3133A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5" creationId="{5CD22D59-F647-E53C-9A62-3FF871E35A99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6" creationId="{6C6EF17E-B346-C3B7-57F1-3D359EA13C51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7" creationId="{307473C7-6286-5A96-FB77-EAB67A1EC69B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8" creationId="{4CF65F08-8480-D672-9F81-AA7EF4BA5EC6}"/>
          </ac:inkMkLst>
        </pc:inkChg>
        <pc:inkChg chg="add">
          <ac:chgData name="Toby Donaldson" userId="2e6e5431-bb17-4c41-9985-d39c50d83c73" providerId="ADAL" clId="{ADE0651A-6ACC-4AEF-8758-7DFF5C0464DD}" dt="2023-07-18T21:37:19.580" v="73" actId="9405"/>
          <ac:inkMkLst>
            <pc:docMk/>
            <pc:sldMk cId="3906375078" sldId="316"/>
            <ac:inkMk id="50" creationId="{35B1EBE8-7110-8FB9-0155-1DFB1647531F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1" creationId="{B847EB9E-477F-DF05-011A-2929753ABC8B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2" creationId="{9DE05E23-0FFD-9D7E-27AE-196DA9D7134F}"/>
          </ac:inkMkLst>
        </pc:inkChg>
        <pc:inkChg chg="add del mod">
          <ac:chgData name="Toby Donaldson" userId="2e6e5431-bb17-4c41-9985-d39c50d83c73" providerId="ADAL" clId="{ADE0651A-6ACC-4AEF-8758-7DFF5C0464DD}" dt="2023-07-18T21:37:46.965" v="90"/>
          <ac:inkMkLst>
            <pc:docMk/>
            <pc:sldMk cId="3906375078" sldId="316"/>
            <ac:inkMk id="55" creationId="{68236E7E-A31B-91A5-79E4-DF7D736D3FCD}"/>
          </ac:inkMkLst>
        </pc:inkChg>
        <pc:inkChg chg="add del mod">
          <ac:chgData name="Toby Donaldson" userId="2e6e5431-bb17-4c41-9985-d39c50d83c73" providerId="ADAL" clId="{ADE0651A-6ACC-4AEF-8758-7DFF5C0464DD}" dt="2023-07-18T21:37:46.965" v="89"/>
          <ac:inkMkLst>
            <pc:docMk/>
            <pc:sldMk cId="3906375078" sldId="316"/>
            <ac:inkMk id="56" creationId="{0DB7EA6C-A867-DA0E-025A-A206214CA0A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8" creationId="{96655F1B-7870-CC19-B44D-4B8A8FF989A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9" creationId="{5CE00C92-A6A0-0D51-ECD0-06CC97119BE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60" creationId="{DC61225C-5E98-2E2B-5AEF-9C5345DEBC6F}"/>
          </ac:inkMkLst>
        </pc:inkChg>
        <pc:inkChg chg="add del mod">
          <ac:chgData name="Toby Donaldson" userId="2e6e5431-bb17-4c41-9985-d39c50d83c73" providerId="ADAL" clId="{ADE0651A-6ACC-4AEF-8758-7DFF5C0464DD}" dt="2023-07-18T21:38:10.056" v="102"/>
          <ac:inkMkLst>
            <pc:docMk/>
            <pc:sldMk cId="3906375078" sldId="316"/>
            <ac:inkMk id="61" creationId="{24CAF1CF-2324-8370-E95A-13BE71DDECF9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63" creationId="{4CE46531-5D11-4D10-C37F-F54C3FC47DA1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128" creationId="{6B749222-5E14-0E08-2307-CC6B84637248}"/>
          </ac:inkMkLst>
        </pc:inkChg>
        <pc:inkChg chg="add">
          <ac:chgData name="Toby Donaldson" userId="2e6e5431-bb17-4c41-9985-d39c50d83c73" providerId="ADAL" clId="{ADE0651A-6ACC-4AEF-8758-7DFF5C0464DD}" dt="2023-07-18T21:37:54.349" v="94" actId="9405"/>
          <ac:inkMkLst>
            <pc:docMk/>
            <pc:sldMk cId="3906375078" sldId="316"/>
            <ac:inkMk id="130" creationId="{D87E32ED-3D06-4CB9-E6C9-3565A7B7184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1" creationId="{37A48F1F-D474-CFED-B9FF-6512655087E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2" creationId="{C9C866B3-6371-BC35-C436-6FFA3B719906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3" creationId="{FD612A71-AA8B-FE58-E1D7-D0FB32D4E29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4" creationId="{ED9B82CE-3C6A-FBD9-3D20-BEB9DE3DEDDF}"/>
          </ac:inkMkLst>
        </pc:inkChg>
        <pc:inkChg chg="add">
          <ac:chgData name="Toby Donaldson" userId="2e6e5431-bb17-4c41-9985-d39c50d83c73" providerId="ADAL" clId="{ADE0651A-6ACC-4AEF-8758-7DFF5C0464DD}" dt="2023-07-18T21:38:04.862" v="100" actId="9405"/>
          <ac:inkMkLst>
            <pc:docMk/>
            <pc:sldMk cId="3906375078" sldId="316"/>
            <ac:inkMk id="136" creationId="{6C246122-7262-E17A-47E6-C4FA6B821A9B}"/>
          </ac:inkMkLst>
        </pc:inkChg>
        <pc:inkChg chg="add">
          <ac:chgData name="Toby Donaldson" userId="2e6e5431-bb17-4c41-9985-d39c50d83c73" providerId="ADAL" clId="{ADE0651A-6ACC-4AEF-8758-7DFF5C0464DD}" dt="2023-07-18T21:38:06.765" v="101" actId="9405"/>
          <ac:inkMkLst>
            <pc:docMk/>
            <pc:sldMk cId="3906375078" sldId="316"/>
            <ac:inkMk id="176" creationId="{65A04BCD-5F55-F26A-2BAC-B518D25C7E0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7" creationId="{0064A59F-98CD-82FC-16F4-2C4207DB66A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8" creationId="{6F94D973-1576-A5D6-EFDC-D610C4661CD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9" creationId="{4EE3C1BF-6FC3-E549-5A33-04368124925E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1" creationId="{4FA97EA0-4F51-777B-4515-F22A563EAC9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2" creationId="{E95F5C64-4D3E-C903-42A8-5A60A5A07DA9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3" creationId="{0872F5C6-793A-482D-0C6B-FA1A2DC7C749}"/>
          </ac:inkMkLst>
        </pc:inkChg>
        <pc:inkChg chg="add">
          <ac:chgData name="Toby Donaldson" userId="2e6e5431-bb17-4c41-9985-d39c50d83c73" providerId="ADAL" clId="{ADE0651A-6ACC-4AEF-8758-7DFF5C0464DD}" dt="2023-07-18T21:38:51.508" v="111" actId="9405"/>
          <ac:inkMkLst>
            <pc:docMk/>
            <pc:sldMk cId="3906375078" sldId="316"/>
            <ac:inkMk id="185" creationId="{79E229D6-2A32-CF9A-614C-7F8E3AC6AA6B}"/>
          </ac:inkMkLst>
        </pc:inkChg>
      </pc:sldChg>
      <pc:sldChg chg="addSp modSp mod">
        <pc:chgData name="Toby Donaldson" userId="2e6e5431-bb17-4c41-9985-d39c50d83c73" providerId="ADAL" clId="{ADE0651A-6ACC-4AEF-8758-7DFF5C0464DD}" dt="2023-07-21T16:56:15.587" v="549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ADE0651A-6ACC-4AEF-8758-7DFF5C0464DD}" dt="2023-07-21T16:56:15.587" v="549" actId="20577"/>
          <ac:spMkLst>
            <pc:docMk/>
            <pc:sldMk cId="1376696893" sldId="317"/>
            <ac:spMk id="5" creationId="{3A9F5EE3-EE4F-D3CA-A6BF-ACC2F4341816}"/>
          </ac:spMkLst>
        </pc:spChg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376696893" sldId="317"/>
            <ac:inkMk id="2" creationId="{83882A4E-12CD-2965-CBF9-1E0E09FB9474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20723739" sldId="318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20723739" sldId="318"/>
            <ac:inkMk id="3" creationId="{AAC220C8-975D-02CD-220D-BAC4194C1080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4210606383" sldId="320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4210606383" sldId="320"/>
            <ac:inkMk id="2" creationId="{DEB225BC-C3BD-F02C-C120-32B99668B1CE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783251226" sldId="325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783251226" sldId="325"/>
            <ac:inkMk id="58" creationId="{6F8B3F53-5F1C-A15D-1D82-E71AAD1D9F1F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189002082" sldId="32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189002082" sldId="327"/>
            <ac:inkMk id="5" creationId="{27522EB6-77CC-DFA7-DB66-BE83B8D96C2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076182649" sldId="32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076182649" sldId="329"/>
            <ac:inkMk id="3" creationId="{2D1F0377-1A25-CB50-977F-53F9D4BFE001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735045" sldId="33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735045" sldId="330"/>
            <ac:inkMk id="6" creationId="{6D505858-664D-70B4-6751-29DF29CD7E4E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423114875" sldId="33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423114875" sldId="331"/>
            <ac:inkMk id="7" creationId="{13F656FE-2FE6-DA23-FF98-30F4945080F9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81821226" sldId="333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81821226" sldId="333"/>
            <ac:inkMk id="3" creationId="{374FCBDA-DD7D-8E20-819E-22C20434C7BC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3345072039" sldId="336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3345072039" sldId="336"/>
            <ac:inkMk id="5" creationId="{FB205F33-6A73-DA34-1FBA-AE8E69C172A4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2166731514" sldId="337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2166731514" sldId="337"/>
            <ac:inkMk id="3" creationId="{A6AEFD54-9894-3522-E100-A6C8283EC18C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02704615" sldId="33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02704615" sldId="338"/>
            <ac:inkMk id="3" creationId="{9F0ACDAB-AB20-5CE0-CF1F-919471AED9E2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52327123" sldId="33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52327123" sldId="339"/>
            <ac:inkMk id="7" creationId="{3C64A417-0AD2-CF66-3A04-2CB0C7DA43F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105632656" sldId="34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208889106" sldId="34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208889106" sldId="341"/>
            <ac:inkMk id="14" creationId="{957BF377-4ECF-76F4-3980-076D977C3CB0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632674553" sldId="34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632674553" sldId="344"/>
            <ac:inkMk id="3" creationId="{7B6DFB13-DB79-B407-435D-760644F124FD}"/>
          </ac:inkMkLst>
        </pc:inkChg>
      </pc:sldChg>
      <pc:sldChg chg="addSp delSp modSp new mod">
        <pc:chgData name="Toby Donaldson" userId="2e6e5431-bb17-4c41-9985-d39c50d83c73" providerId="ADAL" clId="{ADE0651A-6ACC-4AEF-8758-7DFF5C0464DD}" dt="2023-07-18T21:57:55.483" v="268" actId="1076"/>
        <pc:sldMkLst>
          <pc:docMk/>
          <pc:sldMk cId="1700180711" sldId="345"/>
        </pc:sldMkLst>
        <pc:spChg chg="add mod">
          <ac:chgData name="Toby Donaldson" userId="2e6e5431-bb17-4c41-9985-d39c50d83c73" providerId="ADAL" clId="{ADE0651A-6ACC-4AEF-8758-7DFF5C0464DD}" dt="2023-07-18T21:45:30.770" v="177" actId="113"/>
          <ac:spMkLst>
            <pc:docMk/>
            <pc:sldMk cId="1700180711" sldId="345"/>
            <ac:spMk id="3" creationId="{2F45BD92-FF69-1BDE-160C-AF152B774E67}"/>
          </ac:spMkLst>
        </pc:spChg>
        <pc:picChg chg="add del mod">
          <ac:chgData name="Toby Donaldson" userId="2e6e5431-bb17-4c41-9985-d39c50d83c73" providerId="ADAL" clId="{ADE0651A-6ACC-4AEF-8758-7DFF5C0464DD}" dt="2023-07-18T21:57:49.958" v="267" actId="21"/>
          <ac:picMkLst>
            <pc:docMk/>
            <pc:sldMk cId="1700180711" sldId="345"/>
            <ac:picMk id="1026" creationId="{4DD9D959-3590-AFAB-54BB-A95B2B6F6556}"/>
          </ac:picMkLst>
        </pc:picChg>
        <pc:picChg chg="add mod">
          <ac:chgData name="Toby Donaldson" userId="2e6e5431-bb17-4c41-9985-d39c50d83c73" providerId="ADAL" clId="{ADE0651A-6ACC-4AEF-8758-7DFF5C0464DD}" dt="2023-07-18T21:57:55.483" v="268" actId="1076"/>
          <ac:picMkLst>
            <pc:docMk/>
            <pc:sldMk cId="1700180711" sldId="345"/>
            <ac:picMk id="1028" creationId="{03CA0D1A-67C3-241E-1DEE-DB69AA3B96FB}"/>
          </ac:picMkLst>
        </pc:picChg>
      </pc:sldChg>
      <pc:sldChg chg="addSp delSp modSp new mod">
        <pc:chgData name="Toby Donaldson" userId="2e6e5431-bb17-4c41-9985-d39c50d83c73" providerId="ADAL" clId="{ADE0651A-6ACC-4AEF-8758-7DFF5C0464DD}" dt="2023-07-18T21:47:05.619" v="193" actId="20577"/>
        <pc:sldMkLst>
          <pc:docMk/>
          <pc:sldMk cId="732068754" sldId="346"/>
        </pc:sldMkLst>
        <pc:spChg chg="del">
          <ac:chgData name="Toby Donaldson" userId="2e6e5431-bb17-4c41-9985-d39c50d83c73" providerId="ADAL" clId="{ADE0651A-6ACC-4AEF-8758-7DFF5C0464DD}" dt="2023-07-18T21:46:35.733" v="180" actId="21"/>
          <ac:spMkLst>
            <pc:docMk/>
            <pc:sldMk cId="732068754" sldId="346"/>
            <ac:spMk id="2" creationId="{F7CA1CD9-D482-AE03-DBC7-94E3ECF0CBAB}"/>
          </ac:spMkLst>
        </pc:spChg>
        <pc:spChg chg="del">
          <ac:chgData name="Toby Donaldson" userId="2e6e5431-bb17-4c41-9985-d39c50d83c73" providerId="ADAL" clId="{ADE0651A-6ACC-4AEF-8758-7DFF5C0464DD}" dt="2023-07-18T21:46:39.193" v="181" actId="21"/>
          <ac:spMkLst>
            <pc:docMk/>
            <pc:sldMk cId="732068754" sldId="346"/>
            <ac:spMk id="3" creationId="{D776EEF8-39D2-E8D9-190D-230331BBADB3}"/>
          </ac:spMkLst>
        </pc:spChg>
        <pc:spChg chg="del">
          <ac:chgData name="Toby Donaldson" userId="2e6e5431-bb17-4c41-9985-d39c50d83c73" providerId="ADAL" clId="{ADE0651A-6ACC-4AEF-8758-7DFF5C0464DD}" dt="2023-07-18T21:46:40.644" v="182" actId="21"/>
          <ac:spMkLst>
            <pc:docMk/>
            <pc:sldMk cId="732068754" sldId="346"/>
            <ac:spMk id="4" creationId="{6556AA1B-3C61-0C2B-2807-84B7EF383832}"/>
          </ac:spMkLst>
        </pc:spChg>
        <pc:spChg chg="del">
          <ac:chgData name="Toby Donaldson" userId="2e6e5431-bb17-4c41-9985-d39c50d83c73" providerId="ADAL" clId="{ADE0651A-6ACC-4AEF-8758-7DFF5C0464DD}" dt="2023-07-18T21:46:42.441" v="183" actId="21"/>
          <ac:spMkLst>
            <pc:docMk/>
            <pc:sldMk cId="732068754" sldId="346"/>
            <ac:spMk id="5" creationId="{46469CFE-AE41-5AAF-20E2-DD9E8261C7F8}"/>
          </ac:spMkLst>
        </pc:spChg>
        <pc:spChg chg="del">
          <ac:chgData name="Toby Donaldson" userId="2e6e5431-bb17-4c41-9985-d39c50d83c73" providerId="ADAL" clId="{ADE0651A-6ACC-4AEF-8758-7DFF5C0464DD}" dt="2023-07-18T21:46:46.021" v="184" actId="21"/>
          <ac:spMkLst>
            <pc:docMk/>
            <pc:sldMk cId="732068754" sldId="346"/>
            <ac:spMk id="6" creationId="{A7A4B47E-E4C6-59BF-974E-2F5B3677714E}"/>
          </ac:spMkLst>
        </pc:spChg>
        <pc:spChg chg="add mod">
          <ac:chgData name="Toby Donaldson" userId="2e6e5431-bb17-4c41-9985-d39c50d83c73" providerId="ADAL" clId="{ADE0651A-6ACC-4AEF-8758-7DFF5C0464DD}" dt="2023-07-18T21:47:05.619" v="193" actId="20577"/>
          <ac:spMkLst>
            <pc:docMk/>
            <pc:sldMk cId="732068754" sldId="346"/>
            <ac:spMk id="8" creationId="{4FC8ECD6-ABC1-4505-C651-86D778F9E80E}"/>
          </ac:spMkLst>
        </pc:spChg>
        <pc:picChg chg="add mod">
          <ac:chgData name="Toby Donaldson" userId="2e6e5431-bb17-4c41-9985-d39c50d83c73" providerId="ADAL" clId="{ADE0651A-6ACC-4AEF-8758-7DFF5C0464DD}" dt="2023-07-18T21:46:49.285" v="185" actId="1076"/>
          <ac:picMkLst>
            <pc:docMk/>
            <pc:sldMk cId="732068754" sldId="346"/>
            <ac:picMk id="2050" creationId="{E2CE639C-2775-56C6-B384-9D2D732958C8}"/>
          </ac:picMkLst>
        </pc:picChg>
      </pc:sldChg>
      <pc:sldChg chg="addSp delSp modSp new mod modAnim">
        <pc:chgData name="Toby Donaldson" userId="2e6e5431-bb17-4c41-9985-d39c50d83c73" providerId="ADAL" clId="{ADE0651A-6ACC-4AEF-8758-7DFF5C0464DD}" dt="2023-07-18T21:53:00.490" v="265" actId="21"/>
        <pc:sldMkLst>
          <pc:docMk/>
          <pc:sldMk cId="2807389744" sldId="347"/>
        </pc:sldMkLst>
        <pc:spChg chg="mod">
          <ac:chgData name="Toby Donaldson" userId="2e6e5431-bb17-4c41-9985-d39c50d83c73" providerId="ADAL" clId="{ADE0651A-6ACC-4AEF-8758-7DFF5C0464DD}" dt="2023-07-18T21:52:55.383" v="264" actId="20577"/>
          <ac:spMkLst>
            <pc:docMk/>
            <pc:sldMk cId="2807389744" sldId="347"/>
            <ac:spMk id="2" creationId="{B31412F5-92D0-5D02-9A0C-8978EE1B87DC}"/>
          </ac:spMkLst>
        </pc:spChg>
        <pc:spChg chg="del">
          <ac:chgData name="Toby Donaldson" userId="2e6e5431-bb17-4c41-9985-d39c50d83c73" providerId="ADAL" clId="{ADE0651A-6ACC-4AEF-8758-7DFF5C0464DD}" dt="2023-07-18T21:52:35.019" v="217"/>
          <ac:spMkLst>
            <pc:docMk/>
            <pc:sldMk cId="2807389744" sldId="347"/>
            <ac:spMk id="3" creationId="{370B5A2A-4031-15DC-30E1-EF80F0F6E2BD}"/>
          </ac:spMkLst>
        </pc:spChg>
        <pc:spChg chg="add del mod">
          <ac:chgData name="Toby Donaldson" userId="2e6e5431-bb17-4c41-9985-d39c50d83c73" providerId="ADAL" clId="{ADE0651A-6ACC-4AEF-8758-7DFF5C0464DD}" dt="2023-07-18T21:53:00.490" v="265" actId="21"/>
          <ac:spMkLst>
            <pc:docMk/>
            <pc:sldMk cId="2807389744" sldId="347"/>
            <ac:spMk id="5" creationId="{6DDA7FA6-0C05-9D54-0DEA-1F52AA264667}"/>
          </ac:spMkLst>
        </pc:spChg>
        <pc:picChg chg="add mod">
          <ac:chgData name="Toby Donaldson" userId="2e6e5431-bb17-4c41-9985-d39c50d83c73" providerId="ADAL" clId="{ADE0651A-6ACC-4AEF-8758-7DFF5C0464DD}" dt="2023-07-18T21:52:35.019" v="217"/>
          <ac:picMkLst>
            <pc:docMk/>
            <pc:sldMk cId="2807389744" sldId="347"/>
            <ac:picMk id="6" creationId="{5E8906EC-9A20-C35E-AA8A-0D3723776A8D}"/>
          </ac:picMkLst>
        </pc:picChg>
      </pc:sldChg>
      <pc:sldChg chg="addSp delSp modSp new mod modAnim">
        <pc:chgData name="Toby Donaldson" userId="2e6e5431-bb17-4c41-9985-d39c50d83c73" providerId="ADAL" clId="{ADE0651A-6ACC-4AEF-8758-7DFF5C0464DD}" dt="2023-07-18T22:04:18.893" v="537" actId="20577"/>
        <pc:sldMkLst>
          <pc:docMk/>
          <pc:sldMk cId="1024942715" sldId="348"/>
        </pc:sldMkLst>
        <pc:spChg chg="mod">
          <ac:chgData name="Toby Donaldson" userId="2e6e5431-bb17-4c41-9985-d39c50d83c73" providerId="ADAL" clId="{ADE0651A-6ACC-4AEF-8758-7DFF5C0464DD}" dt="2023-07-18T22:02:35.609" v="303" actId="20577"/>
          <ac:spMkLst>
            <pc:docMk/>
            <pc:sldMk cId="1024942715" sldId="348"/>
            <ac:spMk id="2" creationId="{26F46017-BDEE-2A6D-D77E-082615D019AB}"/>
          </ac:spMkLst>
        </pc:spChg>
        <pc:spChg chg="del">
          <ac:chgData name="Toby Donaldson" userId="2e6e5431-bb17-4c41-9985-d39c50d83c73" providerId="ADAL" clId="{ADE0651A-6ACC-4AEF-8758-7DFF5C0464DD}" dt="2023-07-18T22:03:08.549" v="304"/>
          <ac:spMkLst>
            <pc:docMk/>
            <pc:sldMk cId="1024942715" sldId="348"/>
            <ac:spMk id="3" creationId="{CBDD4BC9-0162-2E00-7460-136FAFF0E948}"/>
          </ac:spMkLst>
        </pc:spChg>
        <pc:spChg chg="add mod">
          <ac:chgData name="Toby Donaldson" userId="2e6e5431-bb17-4c41-9985-d39c50d83c73" providerId="ADAL" clId="{ADE0651A-6ACC-4AEF-8758-7DFF5C0464DD}" dt="2023-07-18T22:04:18.893" v="537" actId="20577"/>
          <ac:spMkLst>
            <pc:docMk/>
            <pc:sldMk cId="1024942715" sldId="348"/>
            <ac:spMk id="6" creationId="{DB2F6ECF-BFCA-06D1-5081-46A1F5D9D551}"/>
          </ac:spMkLst>
        </pc:spChg>
        <pc:picChg chg="add mod">
          <ac:chgData name="Toby Donaldson" userId="2e6e5431-bb17-4c41-9985-d39c50d83c73" providerId="ADAL" clId="{ADE0651A-6ACC-4AEF-8758-7DFF5C0464DD}" dt="2023-07-18T22:03:14.460" v="305" actId="1076"/>
          <ac:picMkLst>
            <pc:docMk/>
            <pc:sldMk cId="1024942715" sldId="348"/>
            <ac:picMk id="5" creationId="{01BEF19D-A165-CAAA-8ED1-8727ACB7BDC7}"/>
          </ac:picMkLst>
        </pc:picChg>
      </pc:sldChg>
      <pc:sldChg chg="modSp mod">
        <pc:chgData name="Toby Donaldson" userId="2e6e5431-bb17-4c41-9985-d39c50d83c73" providerId="ADAL" clId="{ADE0651A-6ACC-4AEF-8758-7DFF5C0464DD}" dt="2023-07-21T17:48:18.439" v="550" actId="1076"/>
        <pc:sldMkLst>
          <pc:docMk/>
          <pc:sldMk cId="2569598793" sldId="351"/>
        </pc:sldMkLst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2" creationId="{01E0FC12-E5A3-7CED-598C-2F7283ECE2BA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3" creationId="{4BADB1CC-D7AA-C56F-BBE1-CBA4B1412BD3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4" creationId="{39202DBF-AFCE-86FB-A202-346A230356FD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5" creationId="{087ABD89-1ECD-1C50-E9FC-6DB0FC085B5A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6" creationId="{5CCDF75D-23E9-0CF1-F79F-EAB6D5BCBB7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7" creationId="{4DBD2671-FDC4-0B15-BBA0-CAA5E98D9A48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8" creationId="{373BDE4F-ABB0-6D52-E98A-32C1DC72637D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9" creationId="{085679BF-E4F0-DFF5-4A0D-70DAB02480A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0" creationId="{5B548D7B-E0A0-6CF9-77C0-4FD06235DD14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1" creationId="{F9A9F2C7-4AED-D185-EC48-344E7490062F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2" creationId="{CDAE9FCB-4D71-5938-C0BC-1BA6B804C274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3" creationId="{A9A00134-B691-F028-37FA-18B8BE3C57D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4" creationId="{A419A7C0-8C85-FCCF-4288-3F493F1C42C1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5" creationId="{DE60D26D-3DC1-2C1C-17A8-1656970ECFB2}"/>
          </ac:spMkLst>
        </pc:s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" creationId="{4FB59A30-9745-93D7-C6BD-70F3A0A887B4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6" creationId="{74CB943E-0963-7AE4-EF65-5FB32DB23FF7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9" creationId="{FFAD048E-A0C8-19F5-8CD0-3DE8BF001750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16" creationId="{C8CDCEF1-8697-554A-ED0D-F19045B61E1C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19" creationId="{D7E227C5-823D-80E3-AF4D-C94FC9C125CE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22" creationId="{E0210C3C-C50B-54A8-14F4-46321AC98285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27" creationId="{77D68559-1A3D-D5F0-A08C-147B47024094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0" creationId="{F717D7DA-9DDD-5BDB-EAED-2E01784FE85F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3" creationId="{C0F81D82-6BFD-992F-BE2D-493A4F6D6167}"/>
          </ac:grpSpMkLst>
        </pc:grp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2" creationId="{75F67171-5FBF-4EAC-2613-B417461942A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3" creationId="{F95D6D73-48AA-7A31-28D8-5A57E28BB5C7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4" creationId="{7E7A48CF-B6C9-B24B-9D09-99212F56463D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5" creationId="{11D07902-CFD5-661F-095A-1399F73D0F45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25" creationId="{BB0B7B05-5D05-64F8-F4AC-14394DB72ECE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26" creationId="{FA7A3F41-DE4B-2B96-0B92-B7D504E06AE6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6" creationId="{DC5D84E4-606E-BD93-97F1-7EF9D9F6F1F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7" creationId="{9721240E-46D1-B21D-548D-EF607B29AE4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8" creationId="{FA9FD235-4DFA-3CAC-F9B3-878F01CD8560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9" creationId="{3C2E126B-DB19-BD11-4000-C9C425160B19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40" creationId="{834B1EAC-F23A-DD48-1B18-3D764CDB1575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41" creationId="{C7E34425-9CDE-ADEF-8BE1-8242747BB6CF}"/>
          </ac:cxnSpMkLst>
        </pc:cxnChg>
      </pc:sldChg>
    </pc:docChg>
  </pc:docChgLst>
  <pc:docChgLst>
    <pc:chgData name="Toby Donaldson" userId="2e6e5431-bb17-4c41-9985-d39c50d83c73" providerId="ADAL" clId="{7F23DD3C-EE88-4E09-B912-3847A853AACE}"/>
    <pc:docChg chg="undo redo custSel addSld delSld modSld sldOrd addSection delSection modSection">
      <pc:chgData name="Toby Donaldson" userId="2e6e5431-bb17-4c41-9985-d39c50d83c73" providerId="ADAL" clId="{7F23DD3C-EE88-4E09-B912-3847A853AACE}" dt="2023-07-17T07:21:35.222" v="13760" actId="14100"/>
      <pc:docMkLst>
        <pc:docMk/>
      </pc:docMkLst>
      <pc:sldChg chg="modSp mod ord">
        <pc:chgData name="Toby Donaldson" userId="2e6e5431-bb17-4c41-9985-d39c50d83c73" providerId="ADAL" clId="{7F23DD3C-EE88-4E09-B912-3847A853AACE}" dt="2023-07-16T02:30:44.129" v="10360"/>
        <pc:sldMkLst>
          <pc:docMk/>
          <pc:sldMk cId="1170275916" sldId="256"/>
        </pc:sldMkLst>
        <pc:spChg chg="mod">
          <ac:chgData name="Toby Donaldson" userId="2e6e5431-bb17-4c41-9985-d39c50d83c73" providerId="ADAL" clId="{7F23DD3C-EE88-4E09-B912-3847A853AACE}" dt="2023-07-11T23:08:48.955" v="27" actId="20577"/>
          <ac:spMkLst>
            <pc:docMk/>
            <pc:sldMk cId="1170275916" sldId="256"/>
            <ac:spMk id="2" creationId="{854770BE-8335-8CC5-A18B-872BA86F3CA0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65126330" sldId="25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122149151" sldId="25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43231242" sldId="26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284062246" sldId="26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37811821" sldId="26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88445450" sldId="26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26615821" sldId="264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93772560" sldId="26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914029144" sldId="26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64315593" sldId="26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55625503" sldId="26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23571246" sldId="27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34616673" sldId="27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80430539" sldId="27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0315991" sldId="273"/>
        </pc:sldMkLst>
      </pc:sldChg>
      <pc:sldChg chg="addSp delSp modSp mod ord">
        <pc:chgData name="Toby Donaldson" userId="2e6e5431-bb17-4c41-9985-d39c50d83c73" providerId="ADAL" clId="{7F23DD3C-EE88-4E09-B912-3847A853AACE}" dt="2023-07-16T03:09:17.423" v="11642"/>
        <pc:sldMkLst>
          <pc:docMk/>
          <pc:sldMk cId="2404450913" sldId="274"/>
        </pc:sldMkLst>
        <pc:spChg chg="mod">
          <ac:chgData name="Toby Donaldson" userId="2e6e5431-bb17-4c41-9985-d39c50d83c73" providerId="ADAL" clId="{7F23DD3C-EE88-4E09-B912-3847A853AACE}" dt="2023-07-11T23:10:44.699" v="218" actId="20577"/>
          <ac:spMkLst>
            <pc:docMk/>
            <pc:sldMk cId="2404450913" sldId="274"/>
            <ac:spMk id="2" creationId="{DAC52906-7C32-BCCD-C0C4-D83543BE2C1E}"/>
          </ac:spMkLst>
        </pc:spChg>
        <pc:spChg chg="del mod">
          <ac:chgData name="Toby Donaldson" userId="2e6e5431-bb17-4c41-9985-d39c50d83c73" providerId="ADAL" clId="{7F23DD3C-EE88-4E09-B912-3847A853AACE}" dt="2023-07-14T03:45:37.535" v="6918" actId="21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40.622" v="6919" actId="21"/>
          <ac:spMkLst>
            <pc:docMk/>
            <pc:sldMk cId="2404450913" sldId="274"/>
            <ac:spMk id="6" creationId="{F9A14C33-C321-704D-0373-FD5A1718EFFD}"/>
          </ac:spMkLst>
        </pc:spChg>
        <pc:spChg chg="add mod">
          <ac:chgData name="Toby Donaldson" userId="2e6e5431-bb17-4c41-9985-d39c50d83c73" providerId="ADAL" clId="{7F23DD3C-EE88-4E09-B912-3847A853AACE}" dt="2023-07-14T03:45:47.734" v="6920"/>
          <ac:spMkLst>
            <pc:docMk/>
            <pc:sldMk cId="2404450913" sldId="274"/>
            <ac:spMk id="7" creationId="{BF612A04-CE7A-C52C-0AE9-CCABBC9F31CF}"/>
          </ac:spMkLst>
        </pc:spChg>
        <pc:spChg chg="del">
          <ac:chgData name="Toby Donaldson" userId="2e6e5431-bb17-4c41-9985-d39c50d83c73" providerId="ADAL" clId="{7F23DD3C-EE88-4E09-B912-3847A853AACE}" dt="2023-07-11T23:09:40.032" v="185" actId="21"/>
          <ac:spMkLst>
            <pc:docMk/>
            <pc:sldMk cId="2404450913" sldId="274"/>
            <ac:spMk id="19" creationId="{4D0C0BD2-6F03-E573-660B-9A77B4B66EB2}"/>
          </ac:spMkLst>
        </pc:spChg>
        <pc:spChg chg="del">
          <ac:chgData name="Toby Donaldson" userId="2e6e5431-bb17-4c41-9985-d39c50d83c73" providerId="ADAL" clId="{7F23DD3C-EE88-4E09-B912-3847A853AACE}" dt="2023-07-11T23:10:56.997" v="220" actId="21"/>
          <ac:spMkLst>
            <pc:docMk/>
            <pc:sldMk cId="2404450913" sldId="274"/>
            <ac:spMk id="24" creationId="{4B70D9BE-94B8-FC3E-4852-795D7B193B1C}"/>
          </ac:spMkLst>
        </pc:spChg>
        <pc:picChg chg="add del mod">
          <ac:chgData name="Toby Donaldson" userId="2e6e5431-bb17-4c41-9985-d39c50d83c73" providerId="ADAL" clId="{7F23DD3C-EE88-4E09-B912-3847A853AACE}" dt="2023-07-11T23:11:36.046" v="224" actId="21"/>
          <ac:picMkLst>
            <pc:docMk/>
            <pc:sldMk cId="2404450913" sldId="274"/>
            <ac:picMk id="6" creationId="{606F1863-5FA9-9BC5-191A-2922C6034D23}"/>
          </ac:picMkLst>
        </pc:picChg>
        <pc:picChg chg="add del mod">
          <ac:chgData name="Toby Donaldson" userId="2e6e5431-bb17-4c41-9985-d39c50d83c73" providerId="ADAL" clId="{7F23DD3C-EE88-4E09-B912-3847A853AACE}" dt="2023-07-14T03:43:50.713" v="6897" actId="21"/>
          <ac:picMkLst>
            <pc:docMk/>
            <pc:sldMk cId="2404450913" sldId="274"/>
            <ac:picMk id="8" creationId="{31DE1692-870B-DF88-AA92-2832BC896E66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6964257" sldId="275"/>
        </pc:sldMkLst>
      </pc:sldChg>
      <pc:sldChg chg="add del">
        <pc:chgData name="Toby Donaldson" userId="2e6e5431-bb17-4c41-9985-d39c50d83c73" providerId="ADAL" clId="{7F23DD3C-EE88-4E09-B912-3847A853AACE}" dt="2023-07-11T23:17:04.081" v="380" actId="2696"/>
        <pc:sldMkLst>
          <pc:docMk/>
          <pc:sldMk cId="4014285534" sldId="27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74003772" sldId="276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045521080" sldId="276"/>
        </pc:sldMkLst>
        <pc:spChg chg="del">
          <ac:chgData name="Toby Donaldson" userId="2e6e5431-bb17-4c41-9985-d39c50d83c73" providerId="ADAL" clId="{7F23DD3C-EE88-4E09-B912-3847A853AACE}" dt="2023-07-14T03:44:54.969" v="6904" actId="21"/>
          <ac:spMkLst>
            <pc:docMk/>
            <pc:sldMk cId="4045521080" sldId="276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14:51.351" v="301" actId="20577"/>
          <ac:spMkLst>
            <pc:docMk/>
            <pc:sldMk cId="4045521080" sldId="276"/>
            <ac:spMk id="5" creationId="{62055AFE-D812-867D-5B09-71B7F4DAC1D9}"/>
          </ac:spMkLst>
        </pc:spChg>
        <pc:spChg chg="add mod">
          <ac:chgData name="Toby Donaldson" userId="2e6e5431-bb17-4c41-9985-d39c50d83c73" providerId="ADAL" clId="{7F23DD3C-EE88-4E09-B912-3847A853AACE}" dt="2023-07-11T23:13:16.188" v="240" actId="164"/>
          <ac:spMkLst>
            <pc:docMk/>
            <pc:sldMk cId="4045521080" sldId="276"/>
            <ac:spMk id="6" creationId="{44979010-5ABD-9B6A-76F5-1243DCD2E832}"/>
          </ac:spMkLst>
        </pc:spChg>
        <pc:spChg chg="add del mod">
          <ac:chgData name="Toby Donaldson" userId="2e6e5431-bb17-4c41-9985-d39c50d83c73" providerId="ADAL" clId="{7F23DD3C-EE88-4E09-B912-3847A853AACE}" dt="2023-07-14T03:44:57.391" v="6905" actId="21"/>
          <ac:spMkLst>
            <pc:docMk/>
            <pc:sldMk cId="4045521080" sldId="276"/>
            <ac:spMk id="9" creationId="{B98C1599-402C-FDB4-A1C3-4DDDF91630A5}"/>
          </ac:spMkLst>
        </pc:spChg>
        <pc:spChg chg="add del mod">
          <ac:chgData name="Toby Donaldson" userId="2e6e5431-bb17-4c41-9985-d39c50d83c73" providerId="ADAL" clId="{7F23DD3C-EE88-4E09-B912-3847A853AACE}" dt="2023-07-11T23:13:32.013" v="258"/>
          <ac:spMkLst>
            <pc:docMk/>
            <pc:sldMk cId="4045521080" sldId="276"/>
            <ac:spMk id="9" creationId="{EF279CF4-988E-CDB1-5F05-35F3A3F2570D}"/>
          </ac:spMkLst>
        </pc:spChg>
        <pc:spChg chg="add mod">
          <ac:chgData name="Toby Donaldson" userId="2e6e5431-bb17-4c41-9985-d39c50d83c73" providerId="ADAL" clId="{7F23DD3C-EE88-4E09-B912-3847A853AACE}" dt="2023-07-14T03:45:49.478" v="6921"/>
          <ac:spMkLst>
            <pc:docMk/>
            <pc:sldMk cId="4045521080" sldId="276"/>
            <ac:spMk id="10" creationId="{4B04E702-038D-4740-0364-E0028638D147}"/>
          </ac:spMkLst>
        </pc:spChg>
        <pc:spChg chg="add del mod">
          <ac:chgData name="Toby Donaldson" userId="2e6e5431-bb17-4c41-9985-d39c50d83c73" providerId="ADAL" clId="{7F23DD3C-EE88-4E09-B912-3847A853AACE}" dt="2023-07-11T23:13:31.629" v="257"/>
          <ac:spMkLst>
            <pc:docMk/>
            <pc:sldMk cId="4045521080" sldId="276"/>
            <ac:spMk id="10" creationId="{E3C6E38B-C862-D706-16C1-3B548C7C5F5A}"/>
          </ac:spMkLst>
        </pc:spChg>
        <pc:spChg chg="add del mod">
          <ac:chgData name="Toby Donaldson" userId="2e6e5431-bb17-4c41-9985-d39c50d83c73" providerId="ADAL" clId="{7F23DD3C-EE88-4E09-B912-3847A853AACE}" dt="2023-07-11T23:13:31.469" v="256"/>
          <ac:spMkLst>
            <pc:docMk/>
            <pc:sldMk cId="4045521080" sldId="276"/>
            <ac:spMk id="11" creationId="{46617BC5-A5F0-A6B1-D2C1-546509B2F6CA}"/>
          </ac:spMkLst>
        </pc:spChg>
        <pc:spChg chg="add del mod">
          <ac:chgData name="Toby Donaldson" userId="2e6e5431-bb17-4c41-9985-d39c50d83c73" providerId="ADAL" clId="{7F23DD3C-EE88-4E09-B912-3847A853AACE}" dt="2023-07-11T23:13:31.313" v="255"/>
          <ac:spMkLst>
            <pc:docMk/>
            <pc:sldMk cId="4045521080" sldId="276"/>
            <ac:spMk id="12" creationId="{13856597-1854-1440-F97E-B6F540C4964B}"/>
          </ac:spMkLst>
        </pc:spChg>
        <pc:spChg chg="add del mod">
          <ac:chgData name="Toby Donaldson" userId="2e6e5431-bb17-4c41-9985-d39c50d83c73" providerId="ADAL" clId="{7F23DD3C-EE88-4E09-B912-3847A853AACE}" dt="2023-07-11T23:13:31.125" v="254"/>
          <ac:spMkLst>
            <pc:docMk/>
            <pc:sldMk cId="4045521080" sldId="276"/>
            <ac:spMk id="13" creationId="{8A35ACBC-8B0D-DBF9-FBE6-23C8B0946D1F}"/>
          </ac:spMkLst>
        </pc:spChg>
        <pc:spChg chg="add del mod">
          <ac:chgData name="Toby Donaldson" userId="2e6e5431-bb17-4c41-9985-d39c50d83c73" providerId="ADAL" clId="{7F23DD3C-EE88-4E09-B912-3847A853AACE}" dt="2023-07-11T23:13:30.804" v="253"/>
          <ac:spMkLst>
            <pc:docMk/>
            <pc:sldMk cId="4045521080" sldId="276"/>
            <ac:spMk id="14" creationId="{97268DDF-C90A-5933-49CC-E1B62035ED7A}"/>
          </ac:spMkLst>
        </pc:spChg>
        <pc:spChg chg="add del mod">
          <ac:chgData name="Toby Donaldson" userId="2e6e5431-bb17-4c41-9985-d39c50d83c73" providerId="ADAL" clId="{7F23DD3C-EE88-4E09-B912-3847A853AACE}" dt="2023-07-11T23:13:30.646" v="252"/>
          <ac:spMkLst>
            <pc:docMk/>
            <pc:sldMk cId="4045521080" sldId="276"/>
            <ac:spMk id="15" creationId="{8D639B19-EBB6-611D-D98B-3C7349CB7A13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7" creationId="{B0AC716A-D74A-C34B-C5C6-6188FB89D65D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8" creationId="{15350AD0-7E5F-312B-0F7F-BF6DAF0D8C0B}"/>
          </ac:spMkLst>
        </pc:spChg>
        <pc:spChg chg="mod">
          <ac:chgData name="Toby Donaldson" userId="2e6e5431-bb17-4c41-9985-d39c50d83c73" providerId="ADAL" clId="{7F23DD3C-EE88-4E09-B912-3847A853AACE}" dt="2023-07-11T23:14:35.854" v="295" actId="20577"/>
          <ac:spMkLst>
            <pc:docMk/>
            <pc:sldMk cId="4045521080" sldId="276"/>
            <ac:spMk id="20" creationId="{60BCAA5B-933A-5A91-046B-9299F90B8A0E}"/>
          </ac:spMkLst>
        </pc:spChg>
        <pc:spChg chg="mod">
          <ac:chgData name="Toby Donaldson" userId="2e6e5431-bb17-4c41-9985-d39c50d83c73" providerId="ADAL" clId="{7F23DD3C-EE88-4E09-B912-3847A853AACE}" dt="2023-07-11T23:13:45.959" v="262"/>
          <ac:spMkLst>
            <pc:docMk/>
            <pc:sldMk cId="4045521080" sldId="276"/>
            <ac:spMk id="21" creationId="{3FA30EC7-027E-9343-7742-3E0FEF2B8398}"/>
          </ac:spMkLst>
        </pc:spChg>
        <pc:spChg chg="mod">
          <ac:chgData name="Toby Donaldson" userId="2e6e5431-bb17-4c41-9985-d39c50d83c73" providerId="ADAL" clId="{7F23DD3C-EE88-4E09-B912-3847A853AACE}" dt="2023-07-11T23:14:48.279" v="300" actId="20577"/>
          <ac:spMkLst>
            <pc:docMk/>
            <pc:sldMk cId="4045521080" sldId="276"/>
            <ac:spMk id="23" creationId="{8DDE541C-CF17-31F4-69C4-B652C9B5C35B}"/>
          </ac:spMkLst>
        </pc:spChg>
        <pc:spChg chg="mod">
          <ac:chgData name="Toby Donaldson" userId="2e6e5431-bb17-4c41-9985-d39c50d83c73" providerId="ADAL" clId="{7F23DD3C-EE88-4E09-B912-3847A853AACE}" dt="2023-07-11T23:13:46.240" v="263"/>
          <ac:spMkLst>
            <pc:docMk/>
            <pc:sldMk cId="4045521080" sldId="276"/>
            <ac:spMk id="24" creationId="{B7E8F241-0094-38DC-8074-919097BCC29E}"/>
          </ac:spMkLst>
        </pc:spChg>
        <pc:spChg chg="mod">
          <ac:chgData name="Toby Donaldson" userId="2e6e5431-bb17-4c41-9985-d39c50d83c73" providerId="ADAL" clId="{7F23DD3C-EE88-4E09-B912-3847A853AACE}" dt="2023-07-11T23:14:46.352" v="299" actId="20577"/>
          <ac:spMkLst>
            <pc:docMk/>
            <pc:sldMk cId="4045521080" sldId="276"/>
            <ac:spMk id="26" creationId="{A8F12B8F-EF64-6D68-8BC4-20B08304A4DC}"/>
          </ac:spMkLst>
        </pc:spChg>
        <pc:spChg chg="mod">
          <ac:chgData name="Toby Donaldson" userId="2e6e5431-bb17-4c41-9985-d39c50d83c73" providerId="ADAL" clId="{7F23DD3C-EE88-4E09-B912-3847A853AACE}" dt="2023-07-11T23:13:46.465" v="264"/>
          <ac:spMkLst>
            <pc:docMk/>
            <pc:sldMk cId="4045521080" sldId="276"/>
            <ac:spMk id="27" creationId="{8DC759FD-0923-2622-FDD3-C9409C991667}"/>
          </ac:spMkLst>
        </pc:spChg>
        <pc:spChg chg="mod">
          <ac:chgData name="Toby Donaldson" userId="2e6e5431-bb17-4c41-9985-d39c50d83c73" providerId="ADAL" clId="{7F23DD3C-EE88-4E09-B912-3847A853AACE}" dt="2023-07-11T23:14:33.743" v="294" actId="20577"/>
          <ac:spMkLst>
            <pc:docMk/>
            <pc:sldMk cId="4045521080" sldId="276"/>
            <ac:spMk id="29" creationId="{E7643E76-905F-E6ED-7A1C-3FF6AD15D01C}"/>
          </ac:spMkLst>
        </pc:spChg>
        <pc:spChg chg="mod">
          <ac:chgData name="Toby Donaldson" userId="2e6e5431-bb17-4c41-9985-d39c50d83c73" providerId="ADAL" clId="{7F23DD3C-EE88-4E09-B912-3847A853AACE}" dt="2023-07-11T23:13:46.680" v="265"/>
          <ac:spMkLst>
            <pc:docMk/>
            <pc:sldMk cId="4045521080" sldId="276"/>
            <ac:spMk id="30" creationId="{DC01D67A-30C4-533C-BF46-2DA2861BBD99}"/>
          </ac:spMkLst>
        </pc:spChg>
        <pc:spChg chg="mod">
          <ac:chgData name="Toby Donaldson" userId="2e6e5431-bb17-4c41-9985-d39c50d83c73" providerId="ADAL" clId="{7F23DD3C-EE88-4E09-B912-3847A853AACE}" dt="2023-07-11T23:14:37.879" v="296" actId="20577"/>
          <ac:spMkLst>
            <pc:docMk/>
            <pc:sldMk cId="4045521080" sldId="276"/>
            <ac:spMk id="32" creationId="{BDF6E2BE-ECDD-DADB-0F7F-3EFE75E46312}"/>
          </ac:spMkLst>
        </pc:spChg>
        <pc:spChg chg="mod">
          <ac:chgData name="Toby Donaldson" userId="2e6e5431-bb17-4c41-9985-d39c50d83c73" providerId="ADAL" clId="{7F23DD3C-EE88-4E09-B912-3847A853AACE}" dt="2023-07-11T23:13:46.927" v="266"/>
          <ac:spMkLst>
            <pc:docMk/>
            <pc:sldMk cId="4045521080" sldId="276"/>
            <ac:spMk id="33" creationId="{798BF8FA-5012-3212-1B62-DB10F78B479C}"/>
          </ac:spMkLst>
        </pc:spChg>
        <pc:spChg chg="mod">
          <ac:chgData name="Toby Donaldson" userId="2e6e5431-bb17-4c41-9985-d39c50d83c73" providerId="ADAL" clId="{7F23DD3C-EE88-4E09-B912-3847A853AACE}" dt="2023-07-11T23:14:41.294" v="297" actId="20577"/>
          <ac:spMkLst>
            <pc:docMk/>
            <pc:sldMk cId="4045521080" sldId="276"/>
            <ac:spMk id="35" creationId="{E7EEE013-5926-A720-2BCB-17CE223A8335}"/>
          </ac:spMkLst>
        </pc:spChg>
        <pc:spChg chg="mod">
          <ac:chgData name="Toby Donaldson" userId="2e6e5431-bb17-4c41-9985-d39c50d83c73" providerId="ADAL" clId="{7F23DD3C-EE88-4E09-B912-3847A853AACE}" dt="2023-07-11T23:13:47.168" v="267"/>
          <ac:spMkLst>
            <pc:docMk/>
            <pc:sldMk cId="4045521080" sldId="276"/>
            <ac:spMk id="36" creationId="{E2B39ECD-0C33-FBB3-F46B-0F580296163A}"/>
          </ac:spMkLst>
        </pc:spChg>
        <pc:spChg chg="mod">
          <ac:chgData name="Toby Donaldson" userId="2e6e5431-bb17-4c41-9985-d39c50d83c73" providerId="ADAL" clId="{7F23DD3C-EE88-4E09-B912-3847A853AACE}" dt="2023-07-11T23:14:44.152" v="298" actId="20577"/>
          <ac:spMkLst>
            <pc:docMk/>
            <pc:sldMk cId="4045521080" sldId="276"/>
            <ac:spMk id="38" creationId="{7B2FEDAA-F4C2-F8C1-4CC8-C98BD41C4D56}"/>
          </ac:spMkLst>
        </pc:spChg>
        <pc:spChg chg="mod">
          <ac:chgData name="Toby Donaldson" userId="2e6e5431-bb17-4c41-9985-d39c50d83c73" providerId="ADAL" clId="{7F23DD3C-EE88-4E09-B912-3847A853AACE}" dt="2023-07-11T23:13:47.424" v="268"/>
          <ac:spMkLst>
            <pc:docMk/>
            <pc:sldMk cId="4045521080" sldId="276"/>
            <ac:spMk id="39" creationId="{E608A60E-E56C-B14B-AC65-5E6FEEC8CE7F}"/>
          </ac:spMkLst>
        </pc:spChg>
        <pc:spChg chg="add mod">
          <ac:chgData name="Toby Donaldson" userId="2e6e5431-bb17-4c41-9985-d39c50d83c73" providerId="ADAL" clId="{7F23DD3C-EE88-4E09-B912-3847A853AACE}" dt="2023-07-11T23:53:46.328" v="1019" actId="113"/>
          <ac:spMkLst>
            <pc:docMk/>
            <pc:sldMk cId="4045521080" sldId="276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0:08.143" v="511" actId="207"/>
          <ac:spMkLst>
            <pc:docMk/>
            <pc:sldMk cId="4045521080" sldId="276"/>
            <ac:spMk id="61" creationId="{28F37167-D7CE-4563-1CE2-6F83E9A7EE22}"/>
          </ac:spMkLst>
        </pc:spChg>
        <pc:spChg chg="add mod">
          <ac:chgData name="Toby Donaldson" userId="2e6e5431-bb17-4c41-9985-d39c50d83c73" providerId="ADAL" clId="{7F23DD3C-EE88-4E09-B912-3847A853AACE}" dt="2023-07-11T23:54:08.878" v="1065" actId="1076"/>
          <ac:spMkLst>
            <pc:docMk/>
            <pc:sldMk cId="4045521080" sldId="276"/>
            <ac:spMk id="62" creationId="{FF405ED6-D4DD-A9DB-34B9-CD1D9EFF4FB1}"/>
          </ac:spMkLst>
        </pc:spChg>
        <pc:grpChg chg="add mod">
          <ac:chgData name="Toby Donaldson" userId="2e6e5431-bb17-4c41-9985-d39c50d83c73" providerId="ADAL" clId="{7F23DD3C-EE88-4E09-B912-3847A853AACE}" dt="2023-07-11T23:14:04.763" v="280" actId="1076"/>
          <ac:grpSpMkLst>
            <pc:docMk/>
            <pc:sldMk cId="4045521080" sldId="276"/>
            <ac:grpSpMk id="7" creationId="{22B9E8B6-F4BF-9B72-69E4-646C8E03FD09}"/>
          </ac:grpSpMkLst>
        </pc:grpChg>
        <pc:grpChg chg="add del mod">
          <ac:chgData name="Toby Donaldson" userId="2e6e5431-bb17-4c41-9985-d39c50d83c73" providerId="ADAL" clId="{7F23DD3C-EE88-4E09-B912-3847A853AACE}" dt="2023-07-11T23:13:30.324" v="250"/>
          <ac:grpSpMkLst>
            <pc:docMk/>
            <pc:sldMk cId="4045521080" sldId="276"/>
            <ac:grpSpMk id="16" creationId="{C76D0B54-028E-4163-37FF-6F68359CB812}"/>
          </ac:grpSpMkLst>
        </pc:grpChg>
        <pc:grpChg chg="add mod">
          <ac:chgData name="Toby Donaldson" userId="2e6e5431-bb17-4c41-9985-d39c50d83c73" providerId="ADAL" clId="{7F23DD3C-EE88-4E09-B912-3847A853AACE}" dt="2023-07-11T23:14:26.075" v="292" actId="1076"/>
          <ac:grpSpMkLst>
            <pc:docMk/>
            <pc:sldMk cId="4045521080" sldId="276"/>
            <ac:grpSpMk id="19" creationId="{3E69FA43-91D8-2CD5-875A-D1BEE150D62E}"/>
          </ac:grpSpMkLst>
        </pc:grpChg>
        <pc:grpChg chg="add mod">
          <ac:chgData name="Toby Donaldson" userId="2e6e5431-bb17-4c41-9985-d39c50d83c73" providerId="ADAL" clId="{7F23DD3C-EE88-4E09-B912-3847A853AACE}" dt="2023-07-11T23:14:28.255" v="293" actId="1076"/>
          <ac:grpSpMkLst>
            <pc:docMk/>
            <pc:sldMk cId="4045521080" sldId="276"/>
            <ac:grpSpMk id="22" creationId="{472A8E87-F5E0-6A85-0AE1-A46417443A4B}"/>
          </ac:grpSpMkLst>
        </pc:grpChg>
        <pc:grpChg chg="add mod">
          <ac:chgData name="Toby Donaldson" userId="2e6e5431-bb17-4c41-9985-d39c50d83c73" providerId="ADAL" clId="{7F23DD3C-EE88-4E09-B912-3847A853AACE}" dt="2023-07-11T23:14:20.504" v="289" actId="1076"/>
          <ac:grpSpMkLst>
            <pc:docMk/>
            <pc:sldMk cId="4045521080" sldId="276"/>
            <ac:grpSpMk id="25" creationId="{48590F3E-7DD5-1DBB-E8C8-C5D32ED7C3D4}"/>
          </ac:grpSpMkLst>
        </pc:grpChg>
        <pc:grpChg chg="add mod">
          <ac:chgData name="Toby Donaldson" userId="2e6e5431-bb17-4c41-9985-d39c50d83c73" providerId="ADAL" clId="{7F23DD3C-EE88-4E09-B912-3847A853AACE}" dt="2023-07-11T23:14:15.909" v="288" actId="1076"/>
          <ac:grpSpMkLst>
            <pc:docMk/>
            <pc:sldMk cId="4045521080" sldId="276"/>
            <ac:grpSpMk id="28" creationId="{D2F000AC-8B5E-7006-84B3-A8C41E49D924}"/>
          </ac:grpSpMkLst>
        </pc:grpChg>
        <pc:grpChg chg="add mod">
          <ac:chgData name="Toby Donaldson" userId="2e6e5431-bb17-4c41-9985-d39c50d83c73" providerId="ADAL" clId="{7F23DD3C-EE88-4E09-B912-3847A853AACE}" dt="2023-07-11T23:14:24.724" v="291" actId="1076"/>
          <ac:grpSpMkLst>
            <pc:docMk/>
            <pc:sldMk cId="4045521080" sldId="276"/>
            <ac:grpSpMk id="31" creationId="{E197A01E-E391-721C-7F6C-70870FD63AD2}"/>
          </ac:grpSpMkLst>
        </pc:grpChg>
        <pc:grpChg chg="add mod">
          <ac:chgData name="Toby Donaldson" userId="2e6e5431-bb17-4c41-9985-d39c50d83c73" providerId="ADAL" clId="{7F23DD3C-EE88-4E09-B912-3847A853AACE}" dt="2023-07-11T23:14:22.436" v="290" actId="1076"/>
          <ac:grpSpMkLst>
            <pc:docMk/>
            <pc:sldMk cId="4045521080" sldId="276"/>
            <ac:grpSpMk id="34" creationId="{41A935DB-A014-F306-826B-125943151787}"/>
          </ac:grpSpMkLst>
        </pc:grpChg>
        <pc:grpChg chg="add mod">
          <ac:chgData name="Toby Donaldson" userId="2e6e5431-bb17-4c41-9985-d39c50d83c73" providerId="ADAL" clId="{7F23DD3C-EE88-4E09-B912-3847A853AACE}" dt="2023-07-11T23:14:10.321" v="284" actId="1076"/>
          <ac:grpSpMkLst>
            <pc:docMk/>
            <pc:sldMk cId="4045521080" sldId="276"/>
            <ac:grpSpMk id="37" creationId="{6DFBA798-1DF1-1932-8F17-9AD421A84C78}"/>
          </ac:grpSpMkLst>
        </pc:grpChg>
        <pc:picChg chg="del">
          <ac:chgData name="Toby Donaldson" userId="2e6e5431-bb17-4c41-9985-d39c50d83c73" providerId="ADAL" clId="{7F23DD3C-EE88-4E09-B912-3847A853AACE}" dt="2023-07-11T23:12:15.318" v="229" actId="21"/>
          <ac:picMkLst>
            <pc:docMk/>
            <pc:sldMk cId="4045521080" sldId="276"/>
            <ac:picMk id="8" creationId="{31DE1692-870B-DF88-AA92-2832BC896E66}"/>
          </ac:picMkLst>
        </pc:picChg>
        <pc:cxnChg chg="add">
          <ac:chgData name="Toby Donaldson" userId="2e6e5431-bb17-4c41-9985-d39c50d83c73" providerId="ADAL" clId="{7F23DD3C-EE88-4E09-B912-3847A853AACE}" dt="2023-07-11T23:15:05.432" v="302" actId="11529"/>
          <ac:cxnSpMkLst>
            <pc:docMk/>
            <pc:sldMk cId="4045521080" sldId="276"/>
            <ac:cxnSpMk id="41" creationId="{60EF9DEB-25C8-1E0A-5149-B8B47FEFB14F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3" creationId="{F2876B47-A6C8-091E-31DD-D73D50901017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5" creationId="{149716A0-2045-D895-5FC3-7751FE20A1E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7" creationId="{B7EC897A-2E63-E512-4F07-C7026B4C928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9" creationId="{25C6A350-6053-A3C8-BBCE-331C92F1208E}"/>
          </ac:cxnSpMkLst>
        </pc:cxnChg>
        <pc:cxnChg chg="add del mod">
          <ac:chgData name="Toby Donaldson" userId="2e6e5431-bb17-4c41-9985-d39c50d83c73" providerId="ADAL" clId="{7F23DD3C-EE88-4E09-B912-3847A853AACE}" dt="2023-07-11T23:15:52.516" v="308" actId="11529"/>
          <ac:cxnSpMkLst>
            <pc:docMk/>
            <pc:sldMk cId="4045521080" sldId="276"/>
            <ac:cxnSpMk id="51" creationId="{E7465E63-5CCB-6E12-16E9-3F33DEA8F2FC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3" creationId="{41E91516-B1E4-476B-67ED-EF1F738C1B54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099331548" sldId="27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29924787" sldId="277"/>
        </pc:sldMkLst>
        <pc:spChg chg="del">
          <ac:chgData name="Toby Donaldson" userId="2e6e5431-bb17-4c41-9985-d39c50d83c73" providerId="ADAL" clId="{7F23DD3C-EE88-4E09-B912-3847A853AACE}" dt="2023-07-14T03:45:00.256" v="6906" actId="21"/>
          <ac:spMkLst>
            <pc:docMk/>
            <pc:sldMk cId="4229924787" sldId="27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1.750" v="6907" actId="21"/>
          <ac:spMkLst>
            <pc:docMk/>
            <pc:sldMk cId="4229924787" sldId="277"/>
            <ac:spMk id="10" creationId="{EB7B305F-B980-4458-5EF4-A0F82A016FD7}"/>
          </ac:spMkLst>
        </pc:spChg>
        <pc:spChg chg="add mod">
          <ac:chgData name="Toby Donaldson" userId="2e6e5431-bb17-4c41-9985-d39c50d83c73" providerId="ADAL" clId="{7F23DD3C-EE88-4E09-B912-3847A853AACE}" dt="2023-07-14T03:45:50.663" v="6922"/>
          <ac:spMkLst>
            <pc:docMk/>
            <pc:sldMk cId="4229924787" sldId="277"/>
            <ac:spMk id="11" creationId="{9E924FA8-BFF6-EE65-7856-FB223C470437}"/>
          </ac:spMkLst>
        </pc:spChg>
        <pc:spChg chg="add mod">
          <ac:chgData name="Toby Donaldson" userId="2e6e5431-bb17-4c41-9985-d39c50d83c73" providerId="ADAL" clId="{7F23DD3C-EE88-4E09-B912-3847A853AACE}" dt="2023-07-11T23:30:45.134" v="543" actId="1076"/>
          <ac:spMkLst>
            <pc:docMk/>
            <pc:sldMk cId="4229924787" sldId="277"/>
            <ac:spMk id="48" creationId="{757C2CA1-E49A-2A89-BFF2-8D174E6A1416}"/>
          </ac:spMkLst>
        </pc:spChg>
        <pc:spChg chg="add mod">
          <ac:chgData name="Toby Donaldson" userId="2e6e5431-bb17-4c41-9985-d39c50d83c73" providerId="ADAL" clId="{7F23DD3C-EE88-4E09-B912-3847A853AACE}" dt="2023-07-11T23:30:21.196" v="514" actId="1076"/>
          <ac:spMkLst>
            <pc:docMk/>
            <pc:sldMk cId="4229924787" sldId="277"/>
            <ac:spMk id="50" creationId="{27F67C4C-DFE9-5FE6-5B1B-7D0BC8538121}"/>
          </ac:spMkLst>
        </pc:spChg>
        <pc:spChg chg="add mod">
          <ac:chgData name="Toby Donaldson" userId="2e6e5431-bb17-4c41-9985-d39c50d83c73" providerId="ADAL" clId="{7F23DD3C-EE88-4E09-B912-3847A853AACE}" dt="2023-07-11T23:30:54.670" v="546" actId="20577"/>
          <ac:spMkLst>
            <pc:docMk/>
            <pc:sldMk cId="4229924787" sldId="277"/>
            <ac:spMk id="51" creationId="{06FD7A00-C3DC-B5CA-4587-FC5C6E5EEFC7}"/>
          </ac:spMkLst>
        </pc:spChg>
        <pc:spChg chg="del mod">
          <ac:chgData name="Toby Donaldson" userId="2e6e5431-bb17-4c41-9985-d39c50d83c73" providerId="ADAL" clId="{7F23DD3C-EE88-4E09-B912-3847A853AACE}" dt="2023-07-11T23:29:49.329" v="506" actId="21"/>
          <ac:spMkLst>
            <pc:docMk/>
            <pc:sldMk cId="4229924787" sldId="277"/>
            <ac:spMk id="58" creationId="{B805436A-65FB-F4BF-3B8C-A7330E326B76}"/>
          </ac:spMkLst>
        </pc:sp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2" creationId="{19FFA99A-A59F-33F2-E28D-B017F291C13C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4" creationId="{A3461DCA-1D5C-9811-2160-429B66C3D757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8" creationId="{0840B127-FAF1-E786-FB20-A772C636DA53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42" creationId="{1F15B602-CEB9-3876-1A91-E9050A345504}"/>
          </ac:cxnSpMkLst>
        </pc:cxnChg>
        <pc:cxnChg chg="mod">
          <ac:chgData name="Toby Donaldson" userId="2e6e5431-bb17-4c41-9985-d39c50d83c73" providerId="ADAL" clId="{7F23DD3C-EE88-4E09-B912-3847A853AACE}" dt="2023-07-11T23:26:44.812" v="493" actId="208"/>
          <ac:cxnSpMkLst>
            <pc:docMk/>
            <pc:sldMk cId="4229924787" sldId="277"/>
            <ac:cxnSpMk id="45" creationId="{149716A0-2045-D895-5FC3-7751FE20A1E3}"/>
          </ac:cxnSpMkLst>
        </pc:cxnChg>
        <pc:cxnChg chg="mod">
          <ac:chgData name="Toby Donaldson" userId="2e6e5431-bb17-4c41-9985-d39c50d83c73" providerId="ADAL" clId="{7F23DD3C-EE88-4E09-B912-3847A853AACE}" dt="2023-07-11T23:22:07.858" v="480" actId="14100"/>
          <ac:cxnSpMkLst>
            <pc:docMk/>
            <pc:sldMk cId="4229924787" sldId="277"/>
            <ac:cxnSpMk id="49" creationId="{25C6A350-6053-A3C8-BBCE-331C92F1208E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32012542" sldId="278"/>
        </pc:sldMkLst>
        <pc:spChg chg="del">
          <ac:chgData name="Toby Donaldson" userId="2e6e5431-bb17-4c41-9985-d39c50d83c73" providerId="ADAL" clId="{7F23DD3C-EE88-4E09-B912-3847A853AACE}" dt="2023-07-14T03:45:05.016" v="6908" actId="21"/>
          <ac:spMkLst>
            <pc:docMk/>
            <pc:sldMk cId="2332012542" sldId="278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6.838" v="6909" actId="21"/>
          <ac:spMkLst>
            <pc:docMk/>
            <pc:sldMk cId="2332012542" sldId="278"/>
            <ac:spMk id="11" creationId="{49F2D684-63B8-4B8A-4F39-1A7655E385E3}"/>
          </ac:spMkLst>
        </pc:spChg>
        <pc:spChg chg="add mod">
          <ac:chgData name="Toby Donaldson" userId="2e6e5431-bb17-4c41-9985-d39c50d83c73" providerId="ADAL" clId="{7F23DD3C-EE88-4E09-B912-3847A853AACE}" dt="2023-07-14T03:45:51.423" v="6923"/>
          <ac:spMkLst>
            <pc:docMk/>
            <pc:sldMk cId="2332012542" sldId="278"/>
            <ac:spMk id="15" creationId="{E9150451-8EFA-45D5-5E39-B309B0EF941B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1" creationId="{79CD8D05-7539-C1F3-1C26-4053F7A34BF2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2" creationId="{947B4DD0-A21B-AF26-8E40-4D795236029A}"/>
          </ac:spMkLst>
        </pc:spChg>
        <pc:spChg chg="add mod">
          <ac:chgData name="Toby Donaldson" userId="2e6e5431-bb17-4c41-9985-d39c50d83c73" providerId="ADAL" clId="{7F23DD3C-EE88-4E09-B912-3847A853AACE}" dt="2023-07-11T23:31:19.621" v="550" actId="20577"/>
          <ac:spMkLst>
            <pc:docMk/>
            <pc:sldMk cId="2332012542" sldId="278"/>
            <ac:spMk id="54" creationId="{CF8591B0-572B-CD2C-7AE0-C63E6C27BD4B}"/>
          </ac:spMkLst>
        </pc:spChg>
        <pc:spChg chg="del">
          <ac:chgData name="Toby Donaldson" userId="2e6e5431-bb17-4c41-9985-d39c50d83c73" providerId="ADAL" clId="{7F23DD3C-EE88-4E09-B912-3847A853AACE}" dt="2023-07-11T23:29:46.086" v="505" actId="21"/>
          <ac:spMkLst>
            <pc:docMk/>
            <pc:sldMk cId="2332012542" sldId="278"/>
            <ac:spMk id="58" creationId="{B805436A-65FB-F4BF-3B8C-A7330E326B76}"/>
          </ac:spMkLst>
        </pc:sp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7:23.870" v="495" actId="208"/>
          <ac:cxnSpMkLst>
            <pc:docMk/>
            <pc:sldMk cId="2332012542" sldId="278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3" creationId="{9FAAE538-B3CC-B764-CA64-1F043149961C}"/>
          </ac:cxnSpMkLst>
        </pc:cxnChg>
        <pc:cxnChg chg="mod">
          <ac:chgData name="Toby Donaldson" userId="2e6e5431-bb17-4c41-9985-d39c50d83c73" providerId="ADAL" clId="{7F23DD3C-EE88-4E09-B912-3847A853AACE}" dt="2023-07-11T23:21:53.475" v="477" actId="14100"/>
          <ac:cxnSpMkLst>
            <pc:docMk/>
            <pc:sldMk cId="2332012542" sldId="278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44" creationId="{F9EE43F5-1B83-8D68-E816-474E35A328D3}"/>
          </ac:cxnSpMkLst>
        </pc:cxnChg>
        <pc:cxnChg chg="mod">
          <ac:chgData name="Toby Donaldson" userId="2e6e5431-bb17-4c41-9985-d39c50d83c73" providerId="ADAL" clId="{7F23DD3C-EE88-4E09-B912-3847A853AACE}" dt="2023-07-11T23:21:56.840" v="478" actId="14100"/>
          <ac:cxnSpMkLst>
            <pc:docMk/>
            <pc:sldMk cId="2332012542" sldId="278"/>
            <ac:cxnSpMk id="49" creationId="{25C6A350-6053-A3C8-BBCE-331C92F1208E}"/>
          </ac:cxnSpMkLst>
        </pc:cxn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69145941" sldId="278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19534508" sldId="279"/>
        </pc:sldMkLst>
        <pc:spChg chg="del">
          <ac:chgData name="Toby Donaldson" userId="2e6e5431-bb17-4c41-9985-d39c50d83c73" providerId="ADAL" clId="{7F23DD3C-EE88-4E09-B912-3847A853AACE}" dt="2023-07-14T03:45:10.744" v="6910" actId="21"/>
          <ac:spMkLst>
            <pc:docMk/>
            <pc:sldMk cId="319534508" sldId="279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2.094" v="6911" actId="21"/>
          <ac:spMkLst>
            <pc:docMk/>
            <pc:sldMk cId="319534508" sldId="279"/>
            <ac:spMk id="15" creationId="{E166E2D8-7903-8156-D15A-BA0A74B5CB06}"/>
          </ac:spMkLst>
        </pc:spChg>
        <pc:spChg chg="add mod">
          <ac:chgData name="Toby Donaldson" userId="2e6e5431-bb17-4c41-9985-d39c50d83c73" providerId="ADAL" clId="{7F23DD3C-EE88-4E09-B912-3847A853AACE}" dt="2023-07-14T03:45:52.335" v="6924"/>
          <ac:spMkLst>
            <pc:docMk/>
            <pc:sldMk cId="319534508" sldId="279"/>
            <ac:spMk id="46" creationId="{4C960C86-D1C4-2779-C0ED-59A9EAA2AE20}"/>
          </ac:spMkLst>
        </pc:spChg>
        <pc:spChg chg="del">
          <ac:chgData name="Toby Donaldson" userId="2e6e5431-bb17-4c41-9985-d39c50d83c73" providerId="ADAL" clId="{7F23DD3C-EE88-4E09-B912-3847A853AACE}" dt="2023-07-11T23:29:43.127" v="504" actId="21"/>
          <ac:spMkLst>
            <pc:docMk/>
            <pc:sldMk cId="319534508" sldId="279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3" creationId="{4E63FE60-C037-644F-DD57-D5C8AF8515A5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4" creationId="{A6F05159-511B-7832-625A-C7F149D0A5B3}"/>
          </ac:spMkLst>
        </pc:spChg>
        <pc:spChg chg="add mod">
          <ac:chgData name="Toby Donaldson" userId="2e6e5431-bb17-4c41-9985-d39c50d83c73" providerId="ADAL" clId="{7F23DD3C-EE88-4E09-B912-3847A853AACE}" dt="2023-07-11T23:31:51.125" v="558" actId="1076"/>
          <ac:spMkLst>
            <pc:docMk/>
            <pc:sldMk cId="319534508" sldId="279"/>
            <ac:spMk id="65" creationId="{F9D16A96-A303-1BEE-7241-CD32A92DA802}"/>
          </ac:spMkLst>
        </pc:spChg>
        <pc:spChg chg="add mod">
          <ac:chgData name="Toby Donaldson" userId="2e6e5431-bb17-4c41-9985-d39c50d83c73" providerId="ADAL" clId="{7F23DD3C-EE88-4E09-B912-3847A853AACE}" dt="2023-07-11T23:31:45.283" v="556" actId="20577"/>
          <ac:spMkLst>
            <pc:docMk/>
            <pc:sldMk cId="319534508" sldId="279"/>
            <ac:spMk id="66" creationId="{4C85F8A7-76E7-7D36-9AA5-6718956F7071}"/>
          </ac:spMkLst>
        </pc:sp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11" creationId="{45F6CF07-D053-BB40-471D-94D59C5A7AFE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2" creationId="{19FFA99A-A59F-33F2-E28D-B017F291C13C}"/>
          </ac:cxnSpMkLst>
        </pc:cxnChg>
        <pc:cxnChg chg="mod">
          <ac:chgData name="Toby Donaldson" userId="2e6e5431-bb17-4c41-9985-d39c50d83c73" providerId="ADAL" clId="{7F23DD3C-EE88-4E09-B912-3847A853AACE}" dt="2023-07-11T23:21:41.707" v="474" actId="14100"/>
          <ac:cxnSpMkLst>
            <pc:docMk/>
            <pc:sldMk cId="319534508" sldId="279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39.223" v="473" actId="14100"/>
          <ac:cxnSpMkLst>
            <pc:docMk/>
            <pc:sldMk cId="319534508" sldId="279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8:18.320" v="497" actId="208"/>
          <ac:cxnSpMkLst>
            <pc:docMk/>
            <pc:sldMk cId="319534508" sldId="279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45.390" v="475" actId="14100"/>
          <ac:cxnSpMkLst>
            <pc:docMk/>
            <pc:sldMk cId="319534508" sldId="279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0" creationId="{24962752-A76C-7526-232E-92C2A12F5D94}"/>
          </ac:cxnSpMkLst>
        </pc:cxnChg>
        <pc:cxnChg chg="add del">
          <ac:chgData name="Toby Donaldson" userId="2e6e5431-bb17-4c41-9985-d39c50d83c73" providerId="ADAL" clId="{7F23DD3C-EE88-4E09-B912-3847A853AACE}" dt="2023-07-11T23:20:22.059" v="463" actId="11529"/>
          <ac:cxnSpMkLst>
            <pc:docMk/>
            <pc:sldMk cId="319534508" sldId="279"/>
            <ac:cxnSpMk id="52" creationId="{278FC2B1-45F0-81A3-0CA3-2FA1A06B4446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6" creationId="{1DAABE80-22AB-8822-6BBF-53BCAC3FCEB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495493386" sldId="280"/>
        </pc:sldMkLst>
        <pc:spChg chg="del">
          <ac:chgData name="Toby Donaldson" userId="2e6e5431-bb17-4c41-9985-d39c50d83c73" providerId="ADAL" clId="{7F23DD3C-EE88-4E09-B912-3847A853AACE}" dt="2023-07-14T03:45:14.497" v="6912" actId="21"/>
          <ac:spMkLst>
            <pc:docMk/>
            <pc:sldMk cId="2495493386" sldId="280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6.239" v="6913" actId="21"/>
          <ac:spMkLst>
            <pc:docMk/>
            <pc:sldMk cId="2495493386" sldId="280"/>
            <ac:spMk id="46" creationId="{33C14910-1DE9-C273-98F3-D98623B7E4E6}"/>
          </ac:spMkLst>
        </pc:spChg>
        <pc:spChg chg="add mod">
          <ac:chgData name="Toby Donaldson" userId="2e6e5431-bb17-4c41-9985-d39c50d83c73" providerId="ADAL" clId="{7F23DD3C-EE88-4E09-B912-3847A853AACE}" dt="2023-07-14T03:45:53.999" v="6925"/>
          <ac:spMkLst>
            <pc:docMk/>
            <pc:sldMk cId="2495493386" sldId="280"/>
            <ac:spMk id="48" creationId="{3669B5DA-EC6F-47BA-73BE-9FBDD1982146}"/>
          </ac:spMkLst>
        </pc:spChg>
        <pc:spChg chg="del">
          <ac:chgData name="Toby Donaldson" userId="2e6e5431-bb17-4c41-9985-d39c50d83c73" providerId="ADAL" clId="{7F23DD3C-EE88-4E09-B912-3847A853AACE}" dt="2023-07-11T23:29:40.166" v="503" actId="21"/>
          <ac:spMkLst>
            <pc:docMk/>
            <pc:sldMk cId="2495493386" sldId="280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3" creationId="{E864B83A-65EB-BDC1-8117-96D4E2837EF3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4" creationId="{2D036636-3588-5DA2-FEE2-AC45D2F1FC6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5" creationId="{FB588E8B-1203-AA8B-5C76-A6435024E69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6" creationId="{CC1DBE50-B7F5-8FFB-611C-B99AF85F75A3}"/>
          </ac:spMkLst>
        </pc:spChg>
        <pc:spChg chg="add mod">
          <ac:chgData name="Toby Donaldson" userId="2e6e5431-bb17-4c41-9985-d39c50d83c73" providerId="ADAL" clId="{7F23DD3C-EE88-4E09-B912-3847A853AACE}" dt="2023-07-11T23:32:12.004" v="562" actId="20577"/>
          <ac:spMkLst>
            <pc:docMk/>
            <pc:sldMk cId="2495493386" sldId="280"/>
            <ac:spMk id="67" creationId="{2B9B949B-A694-68D8-8767-8B3AD7B8CDEB}"/>
          </ac:spMkLst>
        </pc:sp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15" creationId="{DAB7BB97-8717-D078-466B-6F247124A8D5}"/>
          </ac:cxnSpMkLst>
        </pc:cxnChg>
        <pc:cxnChg chg="mod">
          <ac:chgData name="Toby Donaldson" userId="2e6e5431-bb17-4c41-9985-d39c50d83c73" providerId="ADAL" clId="{7F23DD3C-EE88-4E09-B912-3847A853AACE}" dt="2023-07-11T23:21:20.157" v="470" actId="14100"/>
          <ac:cxnSpMkLst>
            <pc:docMk/>
            <pc:sldMk cId="2495493386" sldId="280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17.234" v="469" actId="14100"/>
          <ac:cxnSpMkLst>
            <pc:docMk/>
            <pc:sldMk cId="2495493386" sldId="280"/>
            <ac:cxnSpMk id="17" creationId="{758CC5D7-9D31-612D-5BE5-4D66E967D4A9}"/>
          </ac:cxnSpMkLst>
        </pc:cxnChg>
        <pc:cxnChg chg="mod">
          <ac:chgData name="Toby Donaldson" userId="2e6e5431-bb17-4c41-9985-d39c50d83c73" providerId="ADAL" clId="{7F23DD3C-EE88-4E09-B912-3847A853AACE}" dt="2023-07-11T23:21:10.894" v="468" actId="14100"/>
          <ac:cxnSpMkLst>
            <pc:docMk/>
            <pc:sldMk cId="2495493386" sldId="280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22.564" v="471" actId="14100"/>
          <ac:cxnSpMkLst>
            <pc:docMk/>
            <pc:sldMk cId="2495493386" sldId="280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0" creationId="{4C545107-9487-EC92-BECF-730761908B59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2" creationId="{100A08A0-C41A-7A21-2560-FE6F661A05E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984422212" sldId="28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68475254" sldId="281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933276539" sldId="281"/>
        </pc:sldMkLst>
        <pc:spChg chg="del">
          <ac:chgData name="Toby Donaldson" userId="2e6e5431-bb17-4c41-9985-d39c50d83c73" providerId="ADAL" clId="{7F23DD3C-EE88-4E09-B912-3847A853AACE}" dt="2023-07-14T03:45:19.425" v="6914" actId="21"/>
          <ac:spMkLst>
            <pc:docMk/>
            <pc:sldMk cId="1933276539" sldId="281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21.133" v="6915" actId="21"/>
          <ac:spMkLst>
            <pc:docMk/>
            <pc:sldMk cId="1933276539" sldId="281"/>
            <ac:spMk id="48" creationId="{97213786-7125-9BF9-827E-ECCAE21A908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2" creationId="{C91BE10B-AA7A-5E07-5162-69C4417EA01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4" creationId="{1585C659-DBAE-8AA5-C34E-EADC9E167B30}"/>
          </ac:spMkLst>
        </pc:spChg>
        <pc:spChg chg="add mod">
          <ac:chgData name="Toby Donaldson" userId="2e6e5431-bb17-4c41-9985-d39c50d83c73" providerId="ADAL" clId="{7F23DD3C-EE88-4E09-B912-3847A853AACE}" dt="2023-07-14T03:45:56.511" v="6926"/>
          <ac:spMkLst>
            <pc:docMk/>
            <pc:sldMk cId="1933276539" sldId="281"/>
            <ac:spMk id="58" creationId="{8E54F642-BCD1-A093-7DE4-44AA528DDA48}"/>
          </ac:spMkLst>
        </pc:spChg>
        <pc:spChg chg="del">
          <ac:chgData name="Toby Donaldson" userId="2e6e5431-bb17-4c41-9985-d39c50d83c73" providerId="ADAL" clId="{7F23DD3C-EE88-4E09-B912-3847A853AACE}" dt="2023-07-11T23:29:29.817" v="501" actId="21"/>
          <ac:spMkLst>
            <pc:docMk/>
            <pc:sldMk cId="1933276539" sldId="281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9" creationId="{54A52C95-13F7-2973-2333-0A033AD03CA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1" creationId="{956E99C1-8AAA-6AB3-EBB4-07C62C8D378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3" creationId="{0C2AED66-53B2-BF5D-14E7-A69177551A72}"/>
          </ac:spMkLst>
        </pc:spChg>
        <pc:spChg chg="add mod">
          <ac:chgData name="Toby Donaldson" userId="2e6e5431-bb17-4c41-9985-d39c50d83c73" providerId="ADAL" clId="{7F23DD3C-EE88-4E09-B912-3847A853AACE}" dt="2023-07-11T23:32:37.535" v="566" actId="20577"/>
          <ac:spMkLst>
            <pc:docMk/>
            <pc:sldMk cId="1933276539" sldId="281"/>
            <ac:spMk id="64" creationId="{9AB05993-A9E1-E8E7-C5F6-F3038DA3231F}"/>
          </ac:spMkLst>
        </pc:sp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46" creationId="{9C156A8A-E720-8D7F-4874-C634DD2B5613}"/>
          </ac:cxnSpMkLst>
        </pc:cxn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51" creationId="{61FC7DA3-3885-9DD0-FF42-5A2C5006DFB6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83633787" sldId="282"/>
        </pc:sldMkLst>
        <pc:spChg chg="del">
          <ac:chgData name="Toby Donaldson" userId="2e6e5431-bb17-4c41-9985-d39c50d83c73" providerId="ADAL" clId="{7F23DD3C-EE88-4E09-B912-3847A853AACE}" dt="2023-07-14T03:45:26.768" v="6916" actId="21"/>
          <ac:spMkLst>
            <pc:docMk/>
            <pc:sldMk cId="1083633787" sldId="28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2" creationId="{B699DB79-F600-A3A3-3DBF-24BDBCBB469C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4" creationId="{BE33B946-706E-17D8-26CC-363A101A398D}"/>
          </ac:spMkLst>
        </pc:spChg>
        <pc:spChg chg="add del mod">
          <ac:chgData name="Toby Donaldson" userId="2e6e5431-bb17-4c41-9985-d39c50d83c73" providerId="ADAL" clId="{7F23DD3C-EE88-4E09-B912-3847A853AACE}" dt="2023-07-14T03:45:28.030" v="6917" actId="21"/>
          <ac:spMkLst>
            <pc:docMk/>
            <pc:sldMk cId="1083633787" sldId="282"/>
            <ac:spMk id="58" creationId="{1DB1D92D-457A-0FC3-65A0-A86B5267493C}"/>
          </ac:spMkLst>
        </pc:spChg>
        <pc:spChg chg="del">
          <ac:chgData name="Toby Donaldson" userId="2e6e5431-bb17-4c41-9985-d39c50d83c73" providerId="ADAL" clId="{7F23DD3C-EE88-4E09-B912-3847A853AACE}" dt="2023-07-11T23:29:36.729" v="502" actId="21"/>
          <ac:spMkLst>
            <pc:docMk/>
            <pc:sldMk cId="1083633787" sldId="282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9" creationId="{90C926E3-5999-E2C5-5416-C0D5233260E1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1" creationId="{56C966A0-17FA-6DFD-57D7-F5A2D6749268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3" creationId="{473C5F17-112B-564A-745D-32EE044472B2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4" creationId="{155B26F6-1388-2241-11B3-3F776091D1B1}"/>
          </ac:spMkLst>
        </pc:spChg>
        <pc:spChg chg="add mod">
          <ac:chgData name="Toby Donaldson" userId="2e6e5431-bb17-4c41-9985-d39c50d83c73" providerId="ADAL" clId="{7F23DD3C-EE88-4E09-B912-3847A853AACE}" dt="2023-07-11T23:33:08.990" v="570" actId="20577"/>
          <ac:spMkLst>
            <pc:docMk/>
            <pc:sldMk cId="1083633787" sldId="282"/>
            <ac:spMk id="65" creationId="{D7BD32D1-85C4-20E6-BCD1-E11FF00C13C0}"/>
          </ac:spMkLst>
        </pc:spChg>
        <pc:spChg chg="add mod">
          <ac:chgData name="Toby Donaldson" userId="2e6e5431-bb17-4c41-9985-d39c50d83c73" providerId="ADAL" clId="{7F23DD3C-EE88-4E09-B912-3847A853AACE}" dt="2023-07-14T03:45:57.270" v="6927"/>
          <ac:spMkLst>
            <pc:docMk/>
            <pc:sldMk cId="1083633787" sldId="282"/>
            <ac:spMk id="66" creationId="{37EDFA0F-FE88-FA80-E5BA-927ADD87F5BC}"/>
          </ac:spMkLst>
        </pc:spChg>
        <pc:cxnChg chg="add mod">
          <ac:chgData name="Toby Donaldson" userId="2e6e5431-bb17-4c41-9985-d39c50d83c73" providerId="ADAL" clId="{7F23DD3C-EE88-4E09-B912-3847A853AACE}" dt="2023-07-11T23:29:16.499" v="500" actId="208"/>
          <ac:cxnSpMkLst>
            <pc:docMk/>
            <pc:sldMk cId="1083633787" sldId="282"/>
            <ac:cxnSpMk id="48" creationId="{B8F6DB1C-870F-92FA-83AB-9BD2E1D78790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92315240" sldId="282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206487255" sldId="283"/>
        </pc:sldMkLst>
        <pc:spChg chg="del">
          <ac:chgData name="Toby Donaldson" userId="2e6e5431-bb17-4c41-9985-d39c50d83c73" providerId="ADAL" clId="{7F23DD3C-EE88-4E09-B912-3847A853AACE}" dt="2023-07-14T03:46:02.640" v="6928" actId="21"/>
          <ac:spMkLst>
            <pc:docMk/>
            <pc:sldMk cId="1206487255" sldId="283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3:26.372" v="575" actId="20577"/>
          <ac:spMkLst>
            <pc:docMk/>
            <pc:sldMk cId="1206487255" sldId="283"/>
            <ac:spMk id="8" creationId="{5AF6AAB3-7F66-8F96-71DA-DA2C3C1C1A62}"/>
          </ac:spMkLst>
        </pc:spChg>
        <pc:spChg chg="add mod">
          <ac:chgData name="Toby Donaldson" userId="2e6e5431-bb17-4c41-9985-d39c50d83c73" providerId="ADAL" clId="{7F23DD3C-EE88-4E09-B912-3847A853AACE}" dt="2023-07-11T23:34:44.336" v="649" actId="1076"/>
          <ac:spMkLst>
            <pc:docMk/>
            <pc:sldMk cId="1206487255" sldId="283"/>
            <ac:spMk id="58" creationId="{171EDAB0-C972-CC39-68A6-A37D7403107F}"/>
          </ac:spMkLst>
        </pc:spChg>
        <pc:spChg chg="add mod">
          <ac:chgData name="Toby Donaldson" userId="2e6e5431-bb17-4c41-9985-d39c50d83c73" providerId="ADAL" clId="{7F23DD3C-EE88-4E09-B912-3847A853AACE}" dt="2023-07-11T23:37:20.961" v="766" actId="1076"/>
          <ac:spMkLst>
            <pc:docMk/>
            <pc:sldMk cId="1206487255" sldId="283"/>
            <ac:spMk id="66" creationId="{D636C875-54A6-6CBA-4662-DA905900E838}"/>
          </ac:spMkLst>
        </pc:spChg>
        <pc:spChg chg="add mod">
          <ac:chgData name="Toby Donaldson" userId="2e6e5431-bb17-4c41-9985-d39c50d83c73" providerId="ADAL" clId="{7F23DD3C-EE88-4E09-B912-3847A853AACE}" dt="2023-07-11T23:38:13.317" v="805" actId="1076"/>
          <ac:spMkLst>
            <pc:docMk/>
            <pc:sldMk cId="1206487255" sldId="283"/>
            <ac:spMk id="67" creationId="{389EAB52-CC00-E096-BC7E-F4A8CD0E2BEE}"/>
          </ac:spMkLst>
        </pc:spChg>
        <pc:spChg chg="add del mod">
          <ac:chgData name="Toby Donaldson" userId="2e6e5431-bb17-4c41-9985-d39c50d83c73" providerId="ADAL" clId="{7F23DD3C-EE88-4E09-B912-3847A853AACE}" dt="2023-07-14T03:46:04.558" v="6929" actId="21"/>
          <ac:spMkLst>
            <pc:docMk/>
            <pc:sldMk cId="1206487255" sldId="283"/>
            <ac:spMk id="70" creationId="{BE4E449E-110F-A7D7-874E-C99D0E35CDBB}"/>
          </ac:spMkLst>
        </pc:spChg>
        <pc:spChg chg="add mod">
          <ac:chgData name="Toby Donaldson" userId="2e6e5431-bb17-4c41-9985-d39c50d83c73" providerId="ADAL" clId="{7F23DD3C-EE88-4E09-B912-3847A853AACE}" dt="2023-07-14T03:46:51.470" v="6940"/>
          <ac:spMkLst>
            <pc:docMk/>
            <pc:sldMk cId="1206487255" sldId="283"/>
            <ac:spMk id="72" creationId="{469C1FBF-832B-8BCA-F04B-D0B82582657C}"/>
          </ac:spMkLst>
        </pc:spChg>
        <pc:cxnChg chg="mod">
          <ac:chgData name="Toby Donaldson" userId="2e6e5431-bb17-4c41-9985-d39c50d83c73" providerId="ADAL" clId="{7F23DD3C-EE88-4E09-B912-3847A853AACE}" dt="2023-07-11T23:33:17.267" v="572" actId="208"/>
          <ac:cxnSpMkLst>
            <pc:docMk/>
            <pc:sldMk cId="1206487255" sldId="283"/>
            <ac:cxnSpMk id="48" creationId="{B8F6DB1C-870F-92FA-83AB-9BD2E1D78790}"/>
          </ac:cxnSpMkLst>
        </pc:cxnChg>
        <pc:cxnChg chg="add">
          <ac:chgData name="Toby Donaldson" userId="2e6e5431-bb17-4c41-9985-d39c50d83c73" providerId="ADAL" clId="{7F23DD3C-EE88-4E09-B912-3847A853AACE}" dt="2023-07-11T23:38:22.737" v="806" actId="11529"/>
          <ac:cxnSpMkLst>
            <pc:docMk/>
            <pc:sldMk cId="1206487255" sldId="283"/>
            <ac:cxnSpMk id="69" creationId="{EA1B33A0-D115-01DE-CEA4-A96BC5A74F8C}"/>
          </ac:cxnSpMkLst>
        </pc:cxnChg>
        <pc:cxnChg chg="add mod">
          <ac:chgData name="Toby Donaldson" userId="2e6e5431-bb17-4c41-9985-d39c50d83c73" providerId="ADAL" clId="{7F23DD3C-EE88-4E09-B912-3847A853AACE}" dt="2023-07-11T23:38:30.643" v="808" actId="14100"/>
          <ac:cxnSpMkLst>
            <pc:docMk/>
            <pc:sldMk cId="1206487255" sldId="283"/>
            <ac:cxnSpMk id="71" creationId="{0A5F3854-0862-B031-A630-0CA1321EE2B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45029375" sldId="283"/>
        </pc:sldMkLst>
      </pc:sldChg>
      <pc:sldChg chg="addSp delSp modSp add del mod ord">
        <pc:chgData name="Toby Donaldson" userId="2e6e5431-bb17-4c41-9985-d39c50d83c73" providerId="ADAL" clId="{7F23DD3C-EE88-4E09-B912-3847A853AACE}" dt="2023-07-16T02:37:17.223" v="10524" actId="2696"/>
        <pc:sldMkLst>
          <pc:docMk/>
          <pc:sldMk cId="2531635298" sldId="284"/>
        </pc:sldMkLst>
        <pc:spChg chg="mod">
          <ac:chgData name="Toby Donaldson" userId="2e6e5431-bb17-4c41-9985-d39c50d83c73" providerId="ADAL" clId="{7F23DD3C-EE88-4E09-B912-3847A853AACE}" dt="2023-07-11T23:54:43.483" v="1081" actId="20577"/>
          <ac:spMkLst>
            <pc:docMk/>
            <pc:sldMk cId="2531635298" sldId="284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1T23:57:16.236" v="1499" actId="14100"/>
          <ac:spMkLst>
            <pc:docMk/>
            <pc:sldMk cId="2531635298" sldId="284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8" creationId="{5AF6AAB3-7F66-8F96-71DA-DA2C3C1C1A6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2" creationId="{B699DB79-F600-A3A3-3DBF-24BDBCBB469C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4" creationId="{BE33B946-706E-17D8-26CC-363A101A398D}"/>
          </ac:spMkLst>
        </pc:spChg>
        <pc:spChg chg="del">
          <ac:chgData name="Toby Donaldson" userId="2e6e5431-bb17-4c41-9985-d39c50d83c73" providerId="ADAL" clId="{7F23DD3C-EE88-4E09-B912-3847A853AACE}" dt="2023-07-11T23:34:58.414" v="652" actId="21"/>
          <ac:spMkLst>
            <pc:docMk/>
            <pc:sldMk cId="2531635298" sldId="284"/>
            <ac:spMk id="58" creationId="{171EDAB0-C972-CC39-68A6-A37D7403107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9" creationId="{90C926E3-5999-E2C5-5416-C0D5233260E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1" creationId="{56C966A0-17FA-6DFD-57D7-F5A2D6749268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3" creationId="{473C5F17-112B-564A-745D-32EE044472B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4" creationId="{155B26F6-1388-2241-11B3-3F776091D1B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5" creationId="{D7BD32D1-85C4-20E6-BCD1-E11FF00C13C0}"/>
          </ac:spMkLst>
        </pc:spChg>
        <pc:spChg chg="add del mod">
          <ac:chgData name="Toby Donaldson" userId="2e6e5431-bb17-4c41-9985-d39c50d83c73" providerId="ADAL" clId="{7F23DD3C-EE88-4E09-B912-3847A853AACE}" dt="2023-07-11T23:55:51.742" v="1341" actId="21"/>
          <ac:spMkLst>
            <pc:docMk/>
            <pc:sldMk cId="2531635298" sldId="284"/>
            <ac:spMk id="66" creationId="{7FA20F7D-20EC-B2D6-E3D2-1B790F6E2A35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69" creationId="{DE981274-1E05-46FC-4723-F2B305175A67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0" creationId="{83FBA199-5283-8870-95B8-767C6562721B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2" creationId="{0E44C28E-03C9-1775-D371-A1607A8FD86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3" creationId="{52E26B3A-E831-142F-0F0F-3E84EB731A6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5" creationId="{A213A488-642D-19E5-7DD8-015B7BFEE30A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6" creationId="{F146DB50-138D-9AFC-DF03-4E234C584C32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8" creationId="{6C1DD1BF-3493-024B-3E0F-AA877F825086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9" creationId="{90E7F089-EC42-FC8E-313A-DB7BBF4AEE91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1" creationId="{5CA7D725-1892-89D0-821B-15E364D7675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2" creationId="{17B34786-C957-0BC0-53D0-12DFFEE8362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4" creationId="{56C9421F-D579-FAE0-7453-F726EC7D3DA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5" creationId="{19090A4F-D26D-42C8-B324-6620D1809F99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7" creationId="{6E35F0F6-1E6E-D50B-0857-CF8CECC0849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8" creationId="{81675E2F-A074-E1ED-650F-8A8E740C9EF3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0" creationId="{D7A1B15B-98F9-5339-15C1-BBF25AC9EB4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1" creationId="{207C7C2A-78BA-5434-EF67-D132FE4F765C}"/>
          </ac:spMkLst>
        </pc:s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7" creationId="{22B9E8B6-F4BF-9B72-69E4-646C8E03FD09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19" creationId="{3E69FA43-91D8-2CD5-875A-D1BEE150D62E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2" creationId="{472A8E87-F5E0-6A85-0AE1-A46417443A4B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5" creationId="{48590F3E-7DD5-1DBB-E8C8-C5D32ED7C3D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8" creationId="{D2F000AC-8B5E-7006-84B3-A8C41E49D92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1" creationId="{E197A01E-E391-721C-7F6C-70870FD63AD2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4" creationId="{41A935DB-A014-F306-826B-125943151787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7" creationId="{6DFBA798-1DF1-1932-8F17-9AD421A84C78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68" creationId="{60A194F2-E868-5B88-A0C1-B0F5FF402AD2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4" creationId="{CC9BD2F6-CE74-2561-8BD5-24D2B77E8E1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7" creationId="{D964BE1E-C057-8BD1-B423-F13AAB4854D9}"/>
          </ac:grpSpMkLst>
        </pc:grpChg>
        <pc:grpChg chg="add mod">
          <ac:chgData name="Toby Donaldson" userId="2e6e5431-bb17-4c41-9985-d39c50d83c73" providerId="ADAL" clId="{7F23DD3C-EE88-4E09-B912-3847A853AACE}" dt="2023-07-11T23:57:55.728" v="1504" actId="1076"/>
          <ac:grpSpMkLst>
            <pc:docMk/>
            <pc:sldMk cId="2531635298" sldId="284"/>
            <ac:grpSpMk id="80" creationId="{6C36962E-40C9-3016-BBDF-A2887ACC502B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3" creationId="{D3FC12E1-F2D9-D9C6-7B05-D1C68506F55A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9" creationId="{56775B86-CE20-AC20-A999-F045358E92F8}"/>
          </ac:grpSpMkLst>
        </pc:grpChg>
        <pc:picChg chg="add mod">
          <ac:chgData name="Toby Donaldson" userId="2e6e5431-bb17-4c41-9985-d39c50d83c73" providerId="ADAL" clId="{7F23DD3C-EE88-4E09-B912-3847A853AACE}" dt="2023-07-11T23:57:10.821" v="1498" actId="1076"/>
          <ac:picMkLst>
            <pc:docMk/>
            <pc:sldMk cId="2531635298" sldId="284"/>
            <ac:picMk id="67" creationId="{76B78F30-9A2F-FE2E-18B8-2650C8192D06}"/>
          </ac:picMkLst>
        </pc:pic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9" creationId="{7660E55A-1D76-B7C2-19D3-0392250F1A3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0" creationId="{D2CFAEC0-E75F-A0A2-36B8-A1D1ED8D0A2B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1" creationId="{45F6CF07-D053-BB40-471D-94D59C5A7AF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2" creationId="{19FFA99A-A59F-33F2-E28D-B017F291C13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3" creationId="{9FAAE538-B3CC-B764-CA64-1F043149961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4" creationId="{A3461DCA-1D5C-9811-2160-429B66C3D75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5" creationId="{DAB7BB97-8717-D078-466B-6F247124A8D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6" creationId="{CAD24EA1-DFC3-A7C5-3A3D-C19B32F8CD0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7" creationId="{758CC5D7-9D31-612D-5BE5-4D66E967D4A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8" creationId="{0840B127-FAF1-E786-FB20-A772C636DA5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0" creationId="{6DC5096B-37F8-F2A6-5FC6-BAC7E27BD2A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1" creationId="{60EF9DEB-25C8-1E0A-5149-B8B47FEFB14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2" creationId="{1F15B602-CEB9-3876-1A91-E9050A34550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4" creationId="{F9EE43F5-1B83-8D68-E816-474E35A328D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6" creationId="{9C156A8A-E720-8D7F-4874-C634DD2B561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8" creationId="{B8F6DB1C-870F-92FA-83AB-9BD2E1D7879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0" creationId="{24962752-A76C-7526-232E-92C2A12F5D9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1" creationId="{61FC7DA3-3885-9DD0-FF42-5A2C5006DFB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6" creationId="{1DAABE80-22AB-8822-6BBF-53BCAC3FCEB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7" creationId="{0CA62775-EFE0-7EED-2A53-7DA7FDBE8B8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0" creationId="{4C545107-9487-EC92-BECF-730761908B5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2" creationId="{100A08A0-C41A-7A21-2560-FE6F661A05E3}"/>
          </ac:cxnSpMkLst>
        </pc:cxnChg>
        <pc:cxnChg chg="add mod">
          <ac:chgData name="Toby Donaldson" userId="2e6e5431-bb17-4c41-9985-d39c50d83c73" providerId="ADAL" clId="{7F23DD3C-EE88-4E09-B912-3847A853AACE}" dt="2023-07-11T23:57:47.640" v="1502"/>
          <ac:cxnSpMkLst>
            <pc:docMk/>
            <pc:sldMk cId="2531635298" sldId="284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23077837" sldId="284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121058896" sldId="285"/>
        </pc:sldMkLst>
        <pc:spChg chg="del">
          <ac:chgData name="Toby Donaldson" userId="2e6e5431-bb17-4c41-9985-d39c50d83c73" providerId="ADAL" clId="{7F23DD3C-EE88-4E09-B912-3847A853AACE}" dt="2023-07-14T03:46:07.952" v="6930" actId="21"/>
          <ac:spMkLst>
            <pc:docMk/>
            <pc:sldMk cId="1121058896" sldId="285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58" creationId="{171EDAB0-C972-CC39-68A6-A37D7403107F}"/>
          </ac:spMkLst>
        </pc:spChg>
        <pc:spChg chg="add del mod">
          <ac:chgData name="Toby Donaldson" userId="2e6e5431-bb17-4c41-9985-d39c50d83c73" providerId="ADAL" clId="{7F23DD3C-EE88-4E09-B912-3847A853AACE}" dt="2023-07-14T03:46:11.363" v="6931" actId="21"/>
          <ac:spMkLst>
            <pc:docMk/>
            <pc:sldMk cId="1121058896" sldId="285"/>
            <ac:spMk id="66" creationId="{17C9DA92-1F45-88D0-A805-9AC67AD07682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6" creationId="{D636C875-54A6-6CBA-4662-DA905900E838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7" creationId="{389EAB52-CC00-E096-BC7E-F4A8CD0E2BEE}"/>
          </ac:spMkLst>
        </pc:spChg>
        <pc:spChg chg="add mod">
          <ac:chgData name="Toby Donaldson" userId="2e6e5431-bb17-4c41-9985-d39c50d83c73" providerId="ADAL" clId="{7F23DD3C-EE88-4E09-B912-3847A853AACE}" dt="2023-07-14T03:46:52.351" v="6941"/>
          <ac:spMkLst>
            <pc:docMk/>
            <pc:sldMk cId="1121058896" sldId="285"/>
            <ac:spMk id="67" creationId="{C5A13179-CEC8-E5FE-DCDA-784096FCD670}"/>
          </ac:spMkLst>
        </pc:spChg>
        <pc:spChg chg="add del mod">
          <ac:chgData name="Toby Donaldson" userId="2e6e5431-bb17-4c41-9985-d39c50d83c73" providerId="ADAL" clId="{7F23DD3C-EE88-4E09-B912-3847A853AACE}" dt="2023-07-11T23:40:03.250" v="874" actId="21"/>
          <ac:spMkLst>
            <pc:docMk/>
            <pc:sldMk cId="1121058896" sldId="285"/>
            <ac:spMk id="68" creationId="{AEF99FFE-B312-EEFB-CBDF-3EDCAF7BDC90}"/>
          </ac:spMkLst>
        </pc:spChg>
        <pc:spChg chg="add mod">
          <ac:chgData name="Toby Donaldson" userId="2e6e5431-bb17-4c41-9985-d39c50d83c73" providerId="ADAL" clId="{7F23DD3C-EE88-4E09-B912-3847A853AACE}" dt="2023-07-11T23:41:14.098" v="885" actId="113"/>
          <ac:spMkLst>
            <pc:docMk/>
            <pc:sldMk cId="1121058896" sldId="285"/>
            <ac:spMk id="70" creationId="{F9FEB776-7956-07C4-3F08-1D9ADB112AD3}"/>
          </ac:spMkLst>
        </pc:sp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2" creationId="{1A997C08-2824-133C-FFD4-939596542F3E}"/>
          </ac:picMkLst>
        </pc:picChg>
        <pc:picChg chg="add mod">
          <ac:chgData name="Toby Donaldson" userId="2e6e5431-bb17-4c41-9985-d39c50d83c73" providerId="ADAL" clId="{7F23DD3C-EE88-4E09-B912-3847A853AACE}" dt="2023-07-11T23:40:41.620" v="879" actId="1076"/>
          <ac:picMkLst>
            <pc:docMk/>
            <pc:sldMk cId="1121058896" sldId="285"/>
            <ac:picMk id="73" creationId="{EF532F4C-7EDB-19D3-563B-FE6885F11DAE}"/>
          </ac:picMkLst>
        </pc:pic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4" creationId="{3217CA46-16C5-820E-AF1F-282EC012510A}"/>
          </ac:picMkLst>
        </pc:picChg>
        <pc:cxnChg chg="del mod">
          <ac:chgData name="Toby Donaldson" userId="2e6e5431-bb17-4c41-9985-d39c50d83c73" providerId="ADAL" clId="{7F23DD3C-EE88-4E09-B912-3847A853AACE}" dt="2023-07-11T23:39:05.214" v="811" actId="21"/>
          <ac:cxnSpMkLst>
            <pc:docMk/>
            <pc:sldMk cId="1121058896" sldId="285"/>
            <ac:cxnSpMk id="69" creationId="{EA1B33A0-D115-01DE-CEA4-A96BC5A74F8C}"/>
          </ac:cxnSpMkLst>
        </pc:cxnChg>
        <pc:cxnChg chg="del mod">
          <ac:chgData name="Toby Donaldson" userId="2e6e5431-bb17-4c41-9985-d39c50d83c73" providerId="ADAL" clId="{7F23DD3C-EE88-4E09-B912-3847A853AACE}" dt="2023-07-11T23:39:03.350" v="810" actId="21"/>
          <ac:cxnSpMkLst>
            <pc:docMk/>
            <pc:sldMk cId="1121058896" sldId="285"/>
            <ac:cxnSpMk id="71" creationId="{0A5F3854-0862-B031-A630-0CA1321EE2B3}"/>
          </ac:cxnSpMkLst>
        </pc:cxnChg>
      </pc:sldChg>
      <pc:sldChg chg="addSp delSp modSp new mod">
        <pc:chgData name="Toby Donaldson" userId="2e6e5431-bb17-4c41-9985-d39c50d83c73" providerId="ADAL" clId="{7F23DD3C-EE88-4E09-B912-3847A853AACE}" dt="2023-07-12T05:24:24.245" v="5988"/>
        <pc:sldMkLst>
          <pc:docMk/>
          <pc:sldMk cId="3608182561" sldId="286"/>
        </pc:sldMkLst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2" creationId="{96632F48-D15E-3FC0-A003-AFEF39EBEB31}"/>
          </ac:spMkLst>
        </pc:spChg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3" creationId="{3B47425F-C4D1-FA2F-D116-C408D14B2B6D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9" creationId="{9B079A0F-9737-9F7E-E22D-C351E6D9436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0" creationId="{70EB3ABE-9CC6-879A-4B9C-300235762DD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2" creationId="{B8AA9445-E912-3E5A-F356-FE5163C2CB4F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3" creationId="{EE45CC2C-262C-06E3-454A-1CFE9A0510E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5" creationId="{7415B0EF-0C23-6E55-BD43-0E482B5B166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6" creationId="{EB3F9C36-9C2C-873E-206C-EB4BBA8BF59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8" creationId="{4308B200-1095-16EB-D715-BAEAFAECF51A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9" creationId="{9B00641C-8FCA-2D49-4DB3-EF711007FB04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4" creationId="{65496887-F325-30BD-B78A-7198A4827E3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5" creationId="{C0C8148A-13F6-57E4-0C9C-6DE1276A495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0" creationId="{2703690E-2E23-781B-B03F-AF25DE598AF9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1" creationId="{75B24596-65C2-FD9F-F5C8-A647088F26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3" creationId="{2C9A29C6-F3F8-6913-0353-9B29A568ED71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4" creationId="{F76CCBF5-00CB-956F-FB5B-35662DB6CC83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6" creationId="{79E28F92-18B3-D408-04D1-613852E37AE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7" creationId="{13BC29EE-C044-A2D6-B3FB-887587D4A7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9" creationId="{55CC861F-BBE3-7AF6-2EFF-6AB7FBCF6A6D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0" creationId="{CDE538A8-730A-2B15-0C00-F64B9E7EA28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5" creationId="{1E5CD065-83F2-A3DD-2F40-07CEA8991CEB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6" creationId="{752B87E9-E6C4-DFA8-E9CB-6DA1294875D6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2" creationId="{E23601D6-D9BD-068A-A8E7-841BA05826AD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3" creationId="{A455B999-1184-D9E7-D48E-C9781FD89DF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5" creationId="{1F4387B7-1AE9-993D-761B-7EFD77D21EF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6" creationId="{0BA37952-53AF-9F0D-8C13-994B0D690812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8" creationId="{9E21607C-B380-9E3D-0A76-D381793F8D2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9" creationId="{4505D690-EEAF-4533-3BDA-F2EAB144355E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1" creationId="{3C88C991-C933-839B-DD68-3127FA6DB88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2" creationId="{B53DF6C0-3498-C8C8-9675-F336565F001B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7" creationId="{77E79291-ECD4-5E22-5615-C47F1198D464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8" creationId="{9301C339-0A32-99FF-BC12-022F32859D4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6" creationId="{664825A4-63E2-0387-FD76-2841342E2DC8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7" creationId="{984F4ECC-AA28-761C-87D2-AB7E86A684DB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9" creationId="{330F756C-4560-9FB8-F038-68DA8F9C2D5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0" creationId="{1929CEDE-356E-000E-77B2-E43CCCBC83BC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2" creationId="{D6CA7C45-21EF-CF61-7723-1E94E2124E3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3" creationId="{64F8C246-60FF-4B8F-1A6C-113CF324D9A3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5" creationId="{DE64E1C0-A21C-D72D-F88C-F91A85990550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6" creationId="{7376F0F0-4028-E9A8-9953-363D66CCB3A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0" creationId="{869C8F47-9E95-9308-B21D-6BACDF8BC4C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1" creationId="{F73C5DAE-59AE-A658-30C7-18F03FF57A0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4" creationId="{AB2E8A86-C772-EEE7-8A92-19123E046F84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5" creationId="{4CB75D5A-AB82-3F7A-367D-5C49B5024D99}"/>
          </ac:spMkLst>
        </pc:spChg>
        <pc:spChg chg="mod">
          <ac:chgData name="Toby Donaldson" userId="2e6e5431-bb17-4c41-9985-d39c50d83c73" providerId="ADAL" clId="{7F23DD3C-EE88-4E09-B912-3847A853AACE}" dt="2023-07-12T05:16:46.791" v="5830" actId="20577"/>
          <ac:spMkLst>
            <pc:docMk/>
            <pc:sldMk cId="3608182561" sldId="286"/>
            <ac:spMk id="99" creationId="{C324F8AA-0BE4-8A03-92BD-6DCFE260E9F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0" creationId="{7731DC7E-053C-8062-145A-31564B7FE454}"/>
          </ac:spMkLst>
        </pc:spChg>
        <pc:spChg chg="mod">
          <ac:chgData name="Toby Donaldson" userId="2e6e5431-bb17-4c41-9985-d39c50d83c73" providerId="ADAL" clId="{7F23DD3C-EE88-4E09-B912-3847A853AACE}" dt="2023-07-12T05:16:49.342" v="5831" actId="20577"/>
          <ac:spMkLst>
            <pc:docMk/>
            <pc:sldMk cId="3608182561" sldId="286"/>
            <ac:spMk id="102" creationId="{B961ADB5-594C-1E86-115F-EFFB1755DB4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3" creationId="{E89B0A92-EE11-9DC1-BCF2-904C768C6F4B}"/>
          </ac:spMkLst>
        </pc:spChg>
        <pc:spChg chg="mod">
          <ac:chgData name="Toby Donaldson" userId="2e6e5431-bb17-4c41-9985-d39c50d83c73" providerId="ADAL" clId="{7F23DD3C-EE88-4E09-B912-3847A853AACE}" dt="2023-07-12T05:16:51.662" v="5832" actId="20577"/>
          <ac:spMkLst>
            <pc:docMk/>
            <pc:sldMk cId="3608182561" sldId="286"/>
            <ac:spMk id="105" creationId="{EE090561-EEA3-84E1-305A-FFC254611DE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6" creationId="{56F7FF7A-AA19-D730-9E55-0EEB1273AC20}"/>
          </ac:spMkLst>
        </pc:spChg>
        <pc:spChg chg="mod">
          <ac:chgData name="Toby Donaldson" userId="2e6e5431-bb17-4c41-9985-d39c50d83c73" providerId="ADAL" clId="{7F23DD3C-EE88-4E09-B912-3847A853AACE}" dt="2023-07-12T05:16:54.436" v="5833" actId="20577"/>
          <ac:spMkLst>
            <pc:docMk/>
            <pc:sldMk cId="3608182561" sldId="286"/>
            <ac:spMk id="108" creationId="{61222D56-6178-AAE1-08FB-FFCA9C3F3AC5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9" creationId="{3DF74149-0E9D-1AFA-B58B-A87AA452282E}"/>
          </ac:spMkLst>
        </pc:spChg>
        <pc:spChg chg="mod">
          <ac:chgData name="Toby Donaldson" userId="2e6e5431-bb17-4c41-9985-d39c50d83c73" providerId="ADAL" clId="{7F23DD3C-EE88-4E09-B912-3847A853AACE}" dt="2023-07-12T05:16:56.901" v="5834" actId="20577"/>
          <ac:spMkLst>
            <pc:docMk/>
            <pc:sldMk cId="3608182561" sldId="286"/>
            <ac:spMk id="111" creationId="{02F6E401-190E-E9A2-9A66-E0D18C6B5DA3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2" creationId="{1123C2BF-501C-0AA9-D27E-851BD2A08F33}"/>
          </ac:spMkLst>
        </pc:spChg>
        <pc:spChg chg="mod">
          <ac:chgData name="Toby Donaldson" userId="2e6e5431-bb17-4c41-9985-d39c50d83c73" providerId="ADAL" clId="{7F23DD3C-EE88-4E09-B912-3847A853AACE}" dt="2023-07-12T05:16:59.770" v="5835" actId="20577"/>
          <ac:spMkLst>
            <pc:docMk/>
            <pc:sldMk cId="3608182561" sldId="286"/>
            <ac:spMk id="114" creationId="{44A1A50F-9140-F995-EF72-24F8E9B53BD6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5" creationId="{634DA8C8-6A67-2213-D6F2-479B9090D380}"/>
          </ac:spMkLst>
        </pc:spChg>
        <pc:spChg chg="mod">
          <ac:chgData name="Toby Donaldson" userId="2e6e5431-bb17-4c41-9985-d39c50d83c73" providerId="ADAL" clId="{7F23DD3C-EE88-4E09-B912-3847A853AACE}" dt="2023-07-12T05:17:02.697" v="5836" actId="20577"/>
          <ac:spMkLst>
            <pc:docMk/>
            <pc:sldMk cId="3608182561" sldId="286"/>
            <ac:spMk id="117" creationId="{676F39EC-4202-EE25-41DA-11697DA0167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8" creationId="{BAA66BD3-5BEF-A1F5-06C5-4E608964E16E}"/>
          </ac:spMkLst>
        </pc:spChg>
        <pc:spChg chg="mod">
          <ac:chgData name="Toby Donaldson" userId="2e6e5431-bb17-4c41-9985-d39c50d83c73" providerId="ADAL" clId="{7F23DD3C-EE88-4E09-B912-3847A853AACE}" dt="2023-07-12T05:17:07.395" v="5839" actId="20577"/>
          <ac:spMkLst>
            <pc:docMk/>
            <pc:sldMk cId="3608182561" sldId="286"/>
            <ac:spMk id="120" creationId="{C242859E-AE88-362B-5BFA-7404414D245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1" creationId="{901E5A6D-AD94-CEE6-B270-2BEED01806BE}"/>
          </ac:spMkLst>
        </pc:spChg>
        <pc:spChg chg="mod">
          <ac:chgData name="Toby Donaldson" userId="2e6e5431-bb17-4c41-9985-d39c50d83c73" providerId="ADAL" clId="{7F23DD3C-EE88-4E09-B912-3847A853AACE}" dt="2023-07-12T05:17:11.032" v="5840" actId="20577"/>
          <ac:spMkLst>
            <pc:docMk/>
            <pc:sldMk cId="3608182561" sldId="286"/>
            <ac:spMk id="123" creationId="{5984DF0C-5BAF-E483-20EB-083C47F804C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4" creationId="{87974BD3-37E4-EDB3-0615-FC14CC772191}"/>
          </ac:spMkLst>
        </pc:spChg>
        <pc:spChg chg="mod">
          <ac:chgData name="Toby Donaldson" userId="2e6e5431-bb17-4c41-9985-d39c50d83c73" providerId="ADAL" clId="{7F23DD3C-EE88-4E09-B912-3847A853AACE}" dt="2023-07-12T05:17:16.976" v="5841" actId="20577"/>
          <ac:spMkLst>
            <pc:docMk/>
            <pc:sldMk cId="3608182561" sldId="286"/>
            <ac:spMk id="126" creationId="{74874C52-DF7F-EEA3-E69C-6A0FEEB775C2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7" creationId="{AD9324DA-2A5B-3BB3-DC93-7965C54B91BF}"/>
          </ac:spMkLst>
        </pc:spChg>
        <pc:spChg chg="mod">
          <ac:chgData name="Toby Donaldson" userId="2e6e5431-bb17-4c41-9985-d39c50d83c73" providerId="ADAL" clId="{7F23DD3C-EE88-4E09-B912-3847A853AACE}" dt="2023-07-12T05:17:20.486" v="5842" actId="20577"/>
          <ac:spMkLst>
            <pc:docMk/>
            <pc:sldMk cId="3608182561" sldId="286"/>
            <ac:spMk id="129" creationId="{228B928C-1DE7-5E08-E979-E1E3910B7030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0" creationId="{3D4D037F-A305-64DE-DF6D-B68F3C6A5934}"/>
          </ac:spMkLst>
        </pc:spChg>
        <pc:spChg chg="mod">
          <ac:chgData name="Toby Donaldson" userId="2e6e5431-bb17-4c41-9985-d39c50d83c73" providerId="ADAL" clId="{7F23DD3C-EE88-4E09-B912-3847A853AACE}" dt="2023-07-12T05:17:28.205" v="5847" actId="20577"/>
          <ac:spMkLst>
            <pc:docMk/>
            <pc:sldMk cId="3608182561" sldId="286"/>
            <ac:spMk id="132" creationId="{EBB3D546-5C04-B97B-3C89-CC62D6C87E1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3" creationId="{DDA66A07-AE0D-31A6-0541-8ED32A3C9A87}"/>
          </ac:spMkLst>
        </pc:spChg>
        <pc:spChg chg="mod">
          <ac:chgData name="Toby Donaldson" userId="2e6e5431-bb17-4c41-9985-d39c50d83c73" providerId="ADAL" clId="{7F23DD3C-EE88-4E09-B912-3847A853AACE}" dt="2023-07-12T05:17:31.608" v="5848" actId="20577"/>
          <ac:spMkLst>
            <pc:docMk/>
            <pc:sldMk cId="3608182561" sldId="286"/>
            <ac:spMk id="135" creationId="{2AEF69C4-DB12-1943-B5F3-41338B2C638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6" creationId="{3A1D2FE7-9C12-0D6D-E5DF-D9AFE89BBA0A}"/>
          </ac:spMkLst>
        </pc:spChg>
        <pc:spChg chg="mod">
          <ac:chgData name="Toby Donaldson" userId="2e6e5431-bb17-4c41-9985-d39c50d83c73" providerId="ADAL" clId="{7F23DD3C-EE88-4E09-B912-3847A853AACE}" dt="2023-07-12T05:17:34.404" v="5849" actId="20577"/>
          <ac:spMkLst>
            <pc:docMk/>
            <pc:sldMk cId="3608182561" sldId="286"/>
            <ac:spMk id="138" creationId="{E03DBD08-A6F2-7DAC-7743-9D3A8688A01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9" creationId="{A571A0BC-4805-5110-37D5-1DD76E017F56}"/>
          </ac:spMkLst>
        </pc:spChg>
        <pc:spChg chg="mod">
          <ac:chgData name="Toby Donaldson" userId="2e6e5431-bb17-4c41-9985-d39c50d83c73" providerId="ADAL" clId="{7F23DD3C-EE88-4E09-B912-3847A853AACE}" dt="2023-07-12T05:17:37.927" v="5850" actId="20577"/>
          <ac:spMkLst>
            <pc:docMk/>
            <pc:sldMk cId="3608182561" sldId="286"/>
            <ac:spMk id="141" creationId="{015B1081-7F29-F642-856C-C1EBDCCE812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2" creationId="{9421B24B-E837-BD6B-FDA3-9636B275FD84}"/>
          </ac:spMkLst>
        </pc:spChg>
        <pc:spChg chg="mod">
          <ac:chgData name="Toby Donaldson" userId="2e6e5431-bb17-4c41-9985-d39c50d83c73" providerId="ADAL" clId="{7F23DD3C-EE88-4E09-B912-3847A853AACE}" dt="2023-07-12T05:17:41.003" v="5851" actId="20577"/>
          <ac:spMkLst>
            <pc:docMk/>
            <pc:sldMk cId="3608182561" sldId="286"/>
            <ac:spMk id="144" creationId="{B97B0F32-FA2A-9593-6FDD-585E1975D6EA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5" creationId="{F183E779-D3BF-F94A-18DB-30CD84E20AC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4" creationId="{28E8EFC9-9B84-0039-B218-20C479DC2E1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5" creationId="{D46BF8BB-F648-A4FA-91A5-ECC06A15535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7" creationId="{8A9C4AAA-C861-69E4-C20D-7ED3725282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8" creationId="{1FFFE735-6284-CDA5-F918-09697AE511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0" creationId="{B0705580-813A-6DC5-71BB-D64BF6AD88F5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1" creationId="{74C0A177-CD73-B37C-550B-2A3C4C29FF9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3" creationId="{C1CE8D9A-000F-484A-5F9B-C39A601ED6E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4" creationId="{2F14494B-2483-593A-79A6-2D031E7B75E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6" creationId="{DA5EF4CE-72EB-27D7-BFC9-2E6EFAFA3A1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7" creationId="{2CE27AC9-2B8F-B11F-B682-4E066BCE5D7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9" creationId="{CE2C925D-5EF4-BA0C-CA22-DE281644C7F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0" creationId="{E794039E-31AF-6554-C858-66082A27197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2" creationId="{2111579C-77F9-F617-E7AB-0C55F62BB54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3" creationId="{4897E1F7-F1F9-7F36-835D-DEC590156D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5" creationId="{3EC30376-32F9-784E-C7C1-BA35FA853B2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6" creationId="{FC2A2EA0-7CFC-EB2C-A75A-42259DFCF4B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8" creationId="{A95B1076-38FD-40E4-56D1-29C4684A0F6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9" creationId="{E03B8A5A-6555-6B05-E26D-8968F92ACBD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1" creationId="{8FC9EA3F-4B0F-9B4F-6255-56D1393FD82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2" creationId="{A1448640-307B-1E06-6E61-560789BB6E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4" creationId="{DFB04391-2D44-200B-A00C-8346E4E3AE9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5" creationId="{75952374-9B06-3992-136A-319A96F979B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7" creationId="{F1219728-9FD0-5F99-C142-EEEDA75F663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8" creationId="{2F3C0569-9494-348C-A7D4-DFDC8A40F5A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0" creationId="{F32318AD-C52B-1208-0306-1DFA1707A0F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1" creationId="{E7B7A6F9-93F1-C885-17B8-583149A022F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3" creationId="{6F05CADA-1A3B-D473-8CF8-29A36E3B40C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4" creationId="{96551B08-9DB4-24DB-13B6-41BEE0F4A39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6" creationId="{AB508589-3FC3-ED08-C609-79BC402FC72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7" creationId="{8CA73AF9-C514-6495-71F3-E84E4B303D5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9" creationId="{9CC4FFD4-317F-050E-4F9C-CBC44A3EFC93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200" creationId="{A003EBBC-A06F-007D-B185-E9660EAD03C4}"/>
          </ac:spMkLst>
        </pc:s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8" creationId="{738625E2-B8A7-BAD2-7C39-018BE314D10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1" creationId="{E8A66A24-AA6C-3B47-9D51-5DC751EC72E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4" creationId="{9B71D619-E8F3-29D1-87CF-C47C05270D4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7" creationId="{69348109-EFD9-06A4-D2AA-47B88F9ED30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3" creationId="{5DD22E07-7C9D-98FC-52DF-35E0BE2E03E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9" creationId="{FC5C066B-38C3-B765-862E-500CE7543F58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2" creationId="{0512691B-D7C1-0658-7ADB-586BE20A71B6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5" creationId="{62A244AF-4975-3629-A8F2-44D9B186169B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8" creationId="{5D5A9B3D-8387-096D-C3CD-DDC2F8C82FD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44" creationId="{9748DACA-1505-9519-191F-AAD86DE9033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1" creationId="{8530347F-E1B7-25D3-FE2A-A062A1077B4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4" creationId="{2F558ACE-DDE4-89E2-527C-45B41F940D53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7" creationId="{7A3CD7BE-B70E-6489-03F2-797529C877D9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0" creationId="{C2E4F3D9-773C-A97D-96C3-6501E6FF4C4E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6" creationId="{4BD1AF5E-5431-D21A-9F6D-A7B5EC57C529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5" creationId="{20244226-862C-C144-5BD5-E8BFEC1AA5E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8" creationId="{637EC87A-4E39-6926-1A30-903E9D81018B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1" creationId="{3449978C-C6AE-9C0C-4FD6-101E4BB7991A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4" creationId="{74B028C2-13FC-982A-AB51-DE91E9776E6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9" creationId="{6FD5913F-E45D-FCCA-6F4F-92E1091D27D0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93" creationId="{D9EE1535-8C82-7851-07A1-9EA20B75989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98" creationId="{1BA5703C-EFC0-8243-0CAA-44264EE2EA2D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1" creationId="{4CAFF51B-C471-D540-ED0A-9A48CB03130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4" creationId="{2B9C0155-4D9F-DCB8-8FD1-71BBD64B8363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7" creationId="{143C5A23-46F6-8BA7-A183-199282D95DA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0" creationId="{3C6E5D4C-6119-5046-C940-592163A706F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3" creationId="{6844C699-A78D-D893-CFDC-21F042FAB7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6" creationId="{E86CC292-7DE4-8015-07CC-0D14EC0B873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9" creationId="{114F39E5-E440-104A-65BD-8ADE64FD0D8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2" creationId="{A09772F6-3F12-C82E-1E72-84CE1304444A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5" creationId="{911C2AF4-D00B-A0E5-97D3-F0BC7510F9E2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8" creationId="{2C9F4DC4-DB5D-19F4-23A5-5EA406FBF2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1" creationId="{15F65852-40B8-6DE4-7448-D01F5901435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4" creationId="{87916F18-A5F0-DF41-EE4B-CD43EFFE363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7" creationId="{9EC4FF04-4F3F-657F-51FE-EAAB4FB36485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0" creationId="{7701CBE8-627B-E4D2-4E1C-164465E4ED1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3" creationId="{E12D9C61-1DFC-3275-CD81-C68263104D70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6" creationId="{51E8010F-C1AA-C6BD-250F-BCA34E447B42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7" creationId="{44459FA1-21B7-B296-494E-0E5077E4F21C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8" creationId="{E2F9D27F-96C0-8A0F-88BC-7C5DDC88FA24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9" creationId="{E71178B3-4F20-4623-5360-B03B93DD8740}"/>
          </ac:grpSpMkLst>
        </pc:grpChg>
        <pc:grpChg chg="add mod">
          <ac:chgData name="Toby Donaldson" userId="2e6e5431-bb17-4c41-9985-d39c50d83c73" providerId="ADAL" clId="{7F23DD3C-EE88-4E09-B912-3847A853AACE}" dt="2023-07-12T05:16:29.714" v="5828" actId="164"/>
          <ac:grpSpMkLst>
            <pc:docMk/>
            <pc:sldMk cId="3608182561" sldId="286"/>
            <ac:grpSpMk id="150" creationId="{61476240-4DEF-82CE-EECD-382781C52C9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3" creationId="{E1C8BC91-E904-9A48-C2A8-14201ACE867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6" creationId="{0C8A9CC0-D8D0-05BE-6453-AC0A44E0E4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9" creationId="{8E50E7FC-CA23-B455-804B-AFF127C821C1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2" creationId="{950DD988-8BC1-FED6-566C-EB6E003A346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5" creationId="{E5627F10-F919-3A86-C528-33449F0BDB7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8" creationId="{431DF8CD-2D1A-8DC0-7CCD-4A8882D5A387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1" creationId="{71FF13A8-B344-5E51-5E38-84D3125D9A9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4" creationId="{58555B27-38B6-B0EC-E4AE-72EA3BF76BAE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7" creationId="{75F95F92-0088-D3D0-A0E9-5C930F3C4A0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0" creationId="{63BA35D6-043D-BEE7-81B4-A2CFA44AEC1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3" creationId="{DED100B5-0E7D-3C96-928F-83BF420DA56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6" creationId="{73A344C2-95AA-BF75-AA7C-09680C65524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9" creationId="{96ED82E9-890B-376D-39AC-3C4BCEE3B686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2" creationId="{28F43E9B-3980-7B6E-1985-A19446834A03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5" creationId="{18AD8F0B-CF4C-DECE-6C33-8F93F2BB66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8" creationId="{151427D0-A2DD-04A2-74DA-9E5E86CE6622}"/>
          </ac:grpSpMkLst>
        </pc:grp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5" creationId="{8B9EC16F-2571-9F27-4C70-F9D20BDD8251}"/>
          </ac:picMkLst>
        </pc:picChg>
        <pc:picChg chg="add mod">
          <ac:chgData name="Toby Donaldson" userId="2e6e5431-bb17-4c41-9985-d39c50d83c73" providerId="ADAL" clId="{7F23DD3C-EE88-4E09-B912-3847A853AACE}" dt="2023-07-12T04:35:39.642" v="4961" actId="408"/>
          <ac:picMkLst>
            <pc:docMk/>
            <pc:sldMk cId="3608182561" sldId="286"/>
            <ac:picMk id="6" creationId="{7C520529-1FAA-E78F-187F-9A73FC68155D}"/>
          </ac:picMkLst>
        </pc:pic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7" creationId="{BEF9123D-6AB3-E866-1AF5-D2758FCFD9DC}"/>
          </ac:picMkLst>
        </pc:pic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0" creationId="{642F32AB-B085-24E6-53AC-7B9A4DB68B6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1" creationId="{2CABF6AD-1FAC-AFA4-6D28-9012192A69A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2" creationId="{04E29D51-59EC-0EFD-362F-153804C2DE1A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6" creationId="{4A5DF053-F375-C521-A2FD-A9DEFE0A0093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8" creationId="{C466472B-E830-3EBF-B45F-623AD955550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1" creationId="{654B2612-B62F-4152-25C2-C6A50BCA5F3F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2" creationId="{0174EA1C-9E23-6D3C-000F-F41C1B4D12D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3" creationId="{AE4D3A68-6E8A-E11A-CBE7-E99F8054840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7" creationId="{A52D8C88-25F7-E8C3-4BDC-7333578EC49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8" creationId="{CF03EBDE-B555-F6CE-08C2-9E60CC4B717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3" creationId="{1F8BEE69-2E59-4D69-E380-A1636A8B017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4" creationId="{977A4C0F-44E5-D31B-C45B-7752D598B29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5" creationId="{3B6DA5C6-8B29-2843-623B-D28589C691C4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9" creationId="{69E315BA-4643-E83E-4207-AEE3BD66E7D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70" creationId="{836FF736-2791-69D0-57AD-4688201E9E1B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7" creationId="{4F2B8D47-B4EB-3915-6540-41A7337E5869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8" creationId="{3DCF2163-A29F-19E9-8AD9-810BA2634A2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2" creationId="{F9F437C4-A120-A893-1AB0-AF3307C615FE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6" creationId="{1ABD69DB-19A0-955B-06B3-A773000BC26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7" creationId="{9DE8AFEA-2B47-E23E-ADD1-4092C919DCFB}"/>
          </ac:cxnSpMkLst>
        </pc:cxnChg>
        <pc:cxnChg chg="add del mod">
          <ac:chgData name="Toby Donaldson" userId="2e6e5431-bb17-4c41-9985-d39c50d83c73" providerId="ADAL" clId="{7F23DD3C-EE88-4E09-B912-3847A853AACE}" dt="2023-07-12T05:24:18.341" v="5987" actId="21"/>
          <ac:cxnSpMkLst>
            <pc:docMk/>
            <pc:sldMk cId="3608182561" sldId="286"/>
            <ac:cxnSpMk id="152" creationId="{D50BD6D3-0E77-8ECF-982D-0718880766A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1" creationId="{42CC81FF-3F4A-93AF-6E57-15AD6E31436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2" creationId="{B191FFB0-BF53-2D41-3738-2997FBC8DD2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3" creationId="{83F3EA91-5A4E-916B-328F-5A44A4E76021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4" creationId="{9F56C91F-A96C-5165-1CE0-5CE16B3870D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5" creationId="{97B08E0F-EF25-0C86-2A08-7D1CFD4B83A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6" creationId="{0ABDA9B6-7AE6-3D4E-9A1F-D070EA44B5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7" creationId="{74C07246-C41F-1699-97AA-3A7AE3D88D5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8" creationId="{E865090A-D56A-4BFF-1B2D-D6466A94835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9" creationId="{20E169EF-15EE-5A54-74DD-47C27E9AA40B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0" creationId="{39405E6E-ADC4-9E38-1DE1-BE3B7E67EA2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1" creationId="{B3F28178-BC1F-888D-9145-A27F7414CBF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2" creationId="{BC168DA4-8D4E-8591-EFEB-C34BDCDE54D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3" creationId="{1AE2B899-AA2F-0D04-C2B0-D21784215B4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4" creationId="{019EBFF8-7217-4BF4-7063-8D43418E5DB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5" creationId="{4E3B7363-D5E2-6E95-20FD-6A42168C99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6" creationId="{1BE0D19C-C5C4-BC50-2784-7287074109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7" creationId="{26B23187-5E45-62C0-BFA7-0FC15D21AA58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8" creationId="{BAA6D4A1-2023-A894-CB35-720B4CD2A0C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9" creationId="{D10EC6FE-8E5C-F78D-2535-35DB1F72441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0" creationId="{19F0A82F-76CD-4653-3F7A-7DEEF1366E3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1" creationId="{5CBD941A-817A-97B3-019D-4D5C67099E8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2" creationId="{7AE11A2E-1432-14C9-432F-D53101D9F2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3" creationId="{FEEDF183-9981-2617-8F3B-36BC6455942A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4" creationId="{6D937774-1850-AD58-2879-D7CC77FC9537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77949848" sldId="287"/>
        </pc:sldMkLst>
        <pc:spChg chg="del">
          <ac:chgData name="Toby Donaldson" userId="2e6e5431-bb17-4c41-9985-d39c50d83c73" providerId="ADAL" clId="{7F23DD3C-EE88-4E09-B912-3847A853AACE}" dt="2023-07-14T03:46:19.080" v="6932" actId="21"/>
          <ac:spMkLst>
            <pc:docMk/>
            <pc:sldMk cId="2377949848" sldId="28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6:20.215" v="6933" actId="21"/>
          <ac:spMkLst>
            <pc:docMk/>
            <pc:sldMk cId="2377949848" sldId="287"/>
            <ac:spMk id="66" creationId="{49882E9A-1AC9-18BF-278A-03F775B959FE}"/>
          </ac:spMkLst>
        </pc:spChg>
        <pc:spChg chg="add mod">
          <ac:chgData name="Toby Donaldson" userId="2e6e5431-bb17-4c41-9985-d39c50d83c73" providerId="ADAL" clId="{7F23DD3C-EE88-4E09-B912-3847A853AACE}" dt="2023-07-14T03:46:53.143" v="6942"/>
          <ac:spMkLst>
            <pc:docMk/>
            <pc:sldMk cId="2377949848" sldId="287"/>
            <ac:spMk id="67" creationId="{702560ED-A3C1-6367-CAC1-E07149649D84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3378799" sldId="28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16809635" sldId="288"/>
        </pc:sldMkLst>
        <pc:spChg chg="del">
          <ac:chgData name="Toby Donaldson" userId="2e6e5431-bb17-4c41-9985-d39c50d83c73" providerId="ADAL" clId="{7F23DD3C-EE88-4E09-B912-3847A853AACE}" dt="2023-07-14T03:46:29.759" v="6934" actId="21"/>
          <ac:spMkLst>
            <pc:docMk/>
            <pc:sldMk cId="1016809635" sldId="288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24.098" v="895" actId="207"/>
          <ac:spMkLst>
            <pc:docMk/>
            <pc:sldMk cId="1016809635" sldId="288"/>
            <ac:spMk id="58" creationId="{AE14AF17-6E7D-A806-B828-1763C9CF494E}"/>
          </ac:spMkLst>
        </pc:spChg>
        <pc:spChg chg="add del mod">
          <ac:chgData name="Toby Donaldson" userId="2e6e5431-bb17-4c41-9985-d39c50d83c73" providerId="ADAL" clId="{7F23DD3C-EE88-4E09-B912-3847A853AACE}" dt="2023-07-14T03:46:30.855" v="6935" actId="21"/>
          <ac:spMkLst>
            <pc:docMk/>
            <pc:sldMk cId="1016809635" sldId="288"/>
            <ac:spMk id="67" creationId="{3A4FC88B-8BE8-E3BD-8EC8-71E2280D6E5C}"/>
          </ac:spMkLst>
        </pc:spChg>
        <pc:spChg chg="add mod">
          <ac:chgData name="Toby Donaldson" userId="2e6e5431-bb17-4c41-9985-d39c50d83c73" providerId="ADAL" clId="{7F23DD3C-EE88-4E09-B912-3847A853AACE}" dt="2023-07-14T03:46:53.895" v="6943"/>
          <ac:spMkLst>
            <pc:docMk/>
            <pc:sldMk cId="1016809635" sldId="288"/>
            <ac:spMk id="68" creationId="{CECC1E6A-12E5-EFDA-35A4-B90D0758251F}"/>
          </ac:spMkLst>
        </pc:spChg>
        <pc:picChg chg="del">
          <ac:chgData name="Toby Donaldson" userId="2e6e5431-bb17-4c41-9985-d39c50d83c73" providerId="ADAL" clId="{7F23DD3C-EE88-4E09-B912-3847A853AACE}" dt="2023-07-11T23:50:05.498" v="890" actId="21"/>
          <ac:picMkLst>
            <pc:docMk/>
            <pc:sldMk cId="1016809635" sldId="288"/>
            <ac:picMk id="73" creationId="{EF532F4C-7EDB-19D3-563B-FE6885F11DAE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37613574" sldId="28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49313580" sldId="289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93406541" sldId="289"/>
        </pc:sldMkLst>
        <pc:spChg chg="del">
          <ac:chgData name="Toby Donaldson" userId="2e6e5431-bb17-4c41-9985-d39c50d83c73" providerId="ADAL" clId="{7F23DD3C-EE88-4E09-B912-3847A853AACE}" dt="2023-07-14T03:46:37.600" v="6936" actId="21"/>
          <ac:spMkLst>
            <pc:docMk/>
            <pc:sldMk cId="4293406541" sldId="289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50.187" v="909" actId="20577"/>
          <ac:spMkLst>
            <pc:docMk/>
            <pc:sldMk cId="4293406541" sldId="289"/>
            <ac:spMk id="66" creationId="{87934A1D-6118-3213-2B28-BA07696B262E}"/>
          </ac:spMkLst>
        </pc:spChg>
        <pc:spChg chg="add del mod">
          <ac:chgData name="Toby Donaldson" userId="2e6e5431-bb17-4c41-9985-d39c50d83c73" providerId="ADAL" clId="{7F23DD3C-EE88-4E09-B912-3847A853AACE}" dt="2023-07-14T03:46:38.430" v="6937" actId="21"/>
          <ac:spMkLst>
            <pc:docMk/>
            <pc:sldMk cId="4293406541" sldId="289"/>
            <ac:spMk id="69" creationId="{BEADA821-4053-9F5F-AB5B-F25D7E050C88}"/>
          </ac:spMkLst>
        </pc:spChg>
        <pc:spChg chg="add mod">
          <ac:chgData name="Toby Donaldson" userId="2e6e5431-bb17-4c41-9985-d39c50d83c73" providerId="ADAL" clId="{7F23DD3C-EE88-4E09-B912-3847A853AACE}" dt="2023-07-14T03:46:55.742" v="6944"/>
          <ac:spMkLst>
            <pc:docMk/>
            <pc:sldMk cId="4293406541" sldId="289"/>
            <ac:spMk id="71" creationId="{58C3FA3E-3B6A-4807-1DF5-3B0F9A5C2698}"/>
          </ac:spMkLst>
        </pc:spChg>
        <pc:picChg chg="add mod">
          <ac:chgData name="Toby Donaldson" userId="2e6e5431-bb17-4c41-9985-d39c50d83c73" providerId="ADAL" clId="{7F23DD3C-EE88-4E09-B912-3847A853AACE}" dt="2023-07-11T23:51:07.647" v="911" actId="1076"/>
          <ac:picMkLst>
            <pc:docMk/>
            <pc:sldMk cId="4293406541" sldId="289"/>
            <ac:picMk id="67" creationId="{6753557D-1C1D-1279-ACFA-562767F0B0C8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0809865" sldId="290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159295892" sldId="290"/>
        </pc:sldMkLst>
        <pc:spChg chg="del">
          <ac:chgData name="Toby Donaldson" userId="2e6e5431-bb17-4c41-9985-d39c50d83c73" providerId="ADAL" clId="{7F23DD3C-EE88-4E09-B912-3847A853AACE}" dt="2023-07-14T03:46:43.199" v="6938" actId="21"/>
          <ac:spMkLst>
            <pc:docMk/>
            <pc:sldMk cId="4159295892" sldId="290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1:38.081" v="918" actId="1076"/>
          <ac:spMkLst>
            <pc:docMk/>
            <pc:sldMk cId="4159295892" sldId="290"/>
            <ac:spMk id="68" creationId="{3984A36A-B0AA-F80C-77E5-455B983AF0E4}"/>
          </ac:spMkLst>
        </pc:spChg>
        <pc:spChg chg="add del mod">
          <ac:chgData name="Toby Donaldson" userId="2e6e5431-bb17-4c41-9985-d39c50d83c73" providerId="ADAL" clId="{7F23DD3C-EE88-4E09-B912-3847A853AACE}" dt="2023-07-14T03:46:45.063" v="6939" actId="21"/>
          <ac:spMkLst>
            <pc:docMk/>
            <pc:sldMk cId="4159295892" sldId="290"/>
            <ac:spMk id="69" creationId="{C5BF4693-2695-A77C-D966-FB71611EC9BE}"/>
          </ac:spMkLst>
        </pc:spChg>
        <pc:spChg chg="add mod">
          <ac:chgData name="Toby Donaldson" userId="2e6e5431-bb17-4c41-9985-d39c50d83c73" providerId="ADAL" clId="{7F23DD3C-EE88-4E09-B912-3847A853AACE}" dt="2023-07-14T03:46:58.524" v="6945"/>
          <ac:spMkLst>
            <pc:docMk/>
            <pc:sldMk cId="4159295892" sldId="290"/>
            <ac:spMk id="71" creationId="{8CFEF209-BB5F-6BA2-0E5A-C63EEB830819}"/>
          </ac:spMkLst>
        </pc:spChg>
        <pc:spChg chg="add del mod">
          <ac:chgData name="Toby Donaldson" userId="2e6e5431-bb17-4c41-9985-d39c50d83c73" providerId="ADAL" clId="{7F23DD3C-EE88-4E09-B912-3847A853AACE}" dt="2023-07-14T03:47:15.091" v="6948"/>
          <ac:spMkLst>
            <pc:docMk/>
            <pc:sldMk cId="4159295892" sldId="290"/>
            <ac:spMk id="72" creationId="{0D9451C6-E4D9-4C7B-09EF-064C6D0F759A}"/>
          </ac:spMkLst>
        </pc:spChg>
        <pc:picChg chg="del">
          <ac:chgData name="Toby Donaldson" userId="2e6e5431-bb17-4c41-9985-d39c50d83c73" providerId="ADAL" clId="{7F23DD3C-EE88-4E09-B912-3847A853AACE}" dt="2023-07-11T23:51:15.787" v="913" actId="21"/>
          <ac:picMkLst>
            <pc:docMk/>
            <pc:sldMk cId="4159295892" sldId="290"/>
            <ac:picMk id="67" creationId="{6753557D-1C1D-1279-ACFA-562767F0B0C8}"/>
          </ac:picMkLst>
        </pc:picChg>
      </pc:sldChg>
      <pc:sldChg chg="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600682900" sldId="291"/>
        </pc:sldMkLst>
        <pc:spChg chg="mod">
          <ac:chgData name="Toby Donaldson" userId="2e6e5431-bb17-4c41-9985-d39c50d83c73" providerId="ADAL" clId="{7F23DD3C-EE88-4E09-B912-3847A853AACE}" dt="2023-07-14T03:44:47.489" v="6903" actId="27636"/>
          <ac:spMkLst>
            <pc:docMk/>
            <pc:sldMk cId="3600682900" sldId="291"/>
            <ac:spMk id="3" creationId="{E0F1131A-19D9-5B1E-3639-BAA5A02D68BF}"/>
          </ac:spMkLst>
        </pc:spChg>
        <pc:spChg chg="mod">
          <ac:chgData name="Toby Donaldson" userId="2e6e5431-bb17-4c41-9985-d39c50d83c73" providerId="ADAL" clId="{7F23DD3C-EE88-4E09-B912-3847A853AACE}" dt="2023-07-11T23:52:48.932" v="976" actId="113"/>
          <ac:spMkLst>
            <pc:docMk/>
            <pc:sldMk cId="3600682900" sldId="291"/>
            <ac:spMk id="58" creationId="{B805436A-65FB-F4BF-3B8C-A7330E326B76}"/>
          </ac:spMkLst>
        </pc:spChg>
        <pc:spChg chg="del">
          <ac:chgData name="Toby Donaldson" userId="2e6e5431-bb17-4c41-9985-d39c50d83c73" providerId="ADAL" clId="{7F23DD3C-EE88-4E09-B912-3847A853AACE}" dt="2023-07-11T23:52:20.397" v="921" actId="21"/>
          <ac:spMkLst>
            <pc:docMk/>
            <pc:sldMk cId="3600682900" sldId="291"/>
            <ac:spMk id="61" creationId="{28F37167-D7CE-4563-1CE2-6F83E9A7EE22}"/>
          </ac:spMkLst>
        </pc:sp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95333712" sldId="29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8030018" sldId="292"/>
        </pc:sldMkLst>
      </pc:sldChg>
      <pc:sldChg chg="addSp delSp modSp add mod ord">
        <pc:chgData name="Toby Donaldson" userId="2e6e5431-bb17-4c41-9985-d39c50d83c73" providerId="ADAL" clId="{7F23DD3C-EE88-4E09-B912-3847A853AACE}" dt="2023-07-16T02:50:17.513" v="10847"/>
        <pc:sldMkLst>
          <pc:docMk/>
          <pc:sldMk cId="2827571707" sldId="292"/>
        </pc:sldMkLst>
        <pc:spChg chg="mod">
          <ac:chgData name="Toby Donaldson" userId="2e6e5431-bb17-4c41-9985-d39c50d83c73" providerId="ADAL" clId="{7F23DD3C-EE88-4E09-B912-3847A853AACE}" dt="2023-07-16T02:50:17.513" v="10847"/>
          <ac:spMkLst>
            <pc:docMk/>
            <pc:sldMk cId="2827571707" sldId="292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39:21.154" v="10547" actId="21"/>
          <ac:spMkLst>
            <pc:docMk/>
            <pc:sldMk cId="2827571707" sldId="292"/>
            <ac:spMk id="3" creationId="{E0F1131A-19D9-5B1E-3639-BAA5A02D68BF}"/>
          </ac:spMkLst>
        </pc:spChg>
        <pc:spChg chg="add del">
          <ac:chgData name="Toby Donaldson" userId="2e6e5431-bb17-4c41-9985-d39c50d83c73" providerId="ADAL" clId="{7F23DD3C-EE88-4E09-B912-3847A853AACE}" dt="2023-07-12T00:01:02.823" v="1522" actId="22"/>
          <ac:spMkLst>
            <pc:docMk/>
            <pc:sldMk cId="2827571707" sldId="292"/>
            <ac:spMk id="29" creationId="{5BC27492-B36D-059D-EBFE-F9DC9B901D70}"/>
          </ac:spMkLst>
        </pc:spChg>
        <pc:spChg chg="add del mod">
          <ac:chgData name="Toby Donaldson" userId="2e6e5431-bb17-4c41-9985-d39c50d83c73" providerId="ADAL" clId="{7F23DD3C-EE88-4E09-B912-3847A853AACE}" dt="2023-07-16T02:39:24.559" v="10549" actId="21"/>
          <ac:spMkLst>
            <pc:docMk/>
            <pc:sldMk cId="2827571707" sldId="292"/>
            <ac:spMk id="30" creationId="{715B53E4-3570-7E68-F2D0-8A6B8D7A00AF}"/>
          </ac:spMkLst>
        </pc:spChg>
        <pc:spChg chg="add del mod">
          <ac:chgData name="Toby Donaldson" userId="2e6e5431-bb17-4c41-9985-d39c50d83c73" providerId="ADAL" clId="{7F23DD3C-EE88-4E09-B912-3847A853AACE}" dt="2023-07-16T02:39:22.463" v="10548" actId="21"/>
          <ac:spMkLst>
            <pc:docMk/>
            <pc:sldMk cId="2827571707" sldId="292"/>
            <ac:spMk id="31" creationId="{18F859E9-AE11-2D48-007E-1976BE461C31}"/>
          </ac:spMkLst>
        </pc:spChg>
        <pc:spChg chg="add del mod">
          <ac:chgData name="Toby Donaldson" userId="2e6e5431-bb17-4c41-9985-d39c50d83c73" providerId="ADAL" clId="{7F23DD3C-EE88-4E09-B912-3847A853AACE}" dt="2023-07-16T02:39:32.873" v="10551"/>
          <ac:spMkLst>
            <pc:docMk/>
            <pc:sldMk cId="2827571707" sldId="292"/>
            <ac:spMk id="32" creationId="{94147510-9CFB-6702-842C-D699B1E6CD65}"/>
          </ac:spMkLst>
        </pc:spChg>
        <pc:spChg chg="add mod">
          <ac:chgData name="Toby Donaldson" userId="2e6e5431-bb17-4c41-9985-d39c50d83c73" providerId="ADAL" clId="{7F23DD3C-EE88-4E09-B912-3847A853AACE}" dt="2023-07-16T02:39:37.838" v="10552"/>
          <ac:spMkLst>
            <pc:docMk/>
            <pc:sldMk cId="2827571707" sldId="292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5" creationId="{01F560CC-6952-F0FC-E72E-63C1D857DF3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6" creationId="{3724E723-899D-CD72-7962-D6C828BBB66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8" creationId="{CD5B1EBC-8E3D-A4C3-7EA8-FCFB9A9EA06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9" creationId="{D1560AFB-94E7-91D5-2D2C-6927698F3A7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1" creationId="{6D350994-20B0-5CED-4CCB-0CADA4A3A10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2" creationId="{E9903235-920C-2EB2-DE29-656EDEE5DFA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4" creationId="{5421948D-2E88-EED0-C489-5845FD54287A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5" creationId="{1A80A881-C165-49A8-6BA9-AFA2B1BCCF2E}"/>
          </ac:spMkLst>
        </pc:spChg>
        <pc:spChg chg="mod">
          <ac:chgData name="Toby Donaldson" userId="2e6e5431-bb17-4c41-9985-d39c50d83c73" providerId="ADAL" clId="{7F23DD3C-EE88-4E09-B912-3847A853AACE}" dt="2023-07-16T02:40:05.180" v="10559" actId="20577"/>
          <ac:spMkLst>
            <pc:docMk/>
            <pc:sldMk cId="2827571707" sldId="292"/>
            <ac:spMk id="52" creationId="{AF12ED87-9840-D3A7-4712-0C3EF0B6B435}"/>
          </ac:spMkLst>
        </pc:spChg>
        <pc:spChg chg="mod">
          <ac:chgData name="Toby Donaldson" userId="2e6e5431-bb17-4c41-9985-d39c50d83c73" providerId="ADAL" clId="{7F23DD3C-EE88-4E09-B912-3847A853AACE}" dt="2023-07-16T02:39:59.399" v="10556"/>
          <ac:spMkLst>
            <pc:docMk/>
            <pc:sldMk cId="2827571707" sldId="292"/>
            <ac:spMk id="53" creationId="{DCE98615-CBF1-24EA-4614-4328330C6BBB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0" creationId="{DEA0F087-FCA8-7ECF-4082-418888A20D8A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1" creationId="{D785721F-A761-9CB2-9FCB-25938611EFC3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3" creationId="{A5D98CCA-7E0A-7033-72BA-9F516B07D498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4" creationId="{D8D0D7D8-F6ED-B96D-F8D2-103B52B1E989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67" creationId="{518F583F-E055-455D-734E-3442F98ED42A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93" creationId="{7BCFA799-FE3E-E08C-6A57-031A1C2A501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6" creationId="{32F870AA-5062-F6CE-C30C-40DC4F266C8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7" creationId="{5D49F493-7971-5385-CC6D-81B2147C472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8" creationId="{25FDF7D6-901C-B8E2-EACB-A1F1597F463B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9" creationId="{CF1806E6-9313-DC2C-07EF-5F96FBA3AAA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0" creationId="{2DBB691F-6125-D93E-75AE-EA731E133DB5}"/>
          </ac:spMkLst>
        </pc:spChg>
        <pc:spChg chg="add del mod">
          <ac:chgData name="Toby Donaldson" userId="2e6e5431-bb17-4c41-9985-d39c50d83c73" providerId="ADAL" clId="{7F23DD3C-EE88-4E09-B912-3847A853AACE}" dt="2023-07-16T02:44:16.475" v="10612" actId="21"/>
          <ac:spMkLst>
            <pc:docMk/>
            <pc:sldMk cId="2827571707" sldId="292"/>
            <ac:spMk id="101" creationId="{27DAB4D7-D2CB-9CBA-8D66-83C06A7913C7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2" creationId="{6E0F3CD3-986B-9102-C91F-45EBC3171ACC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3" creationId="{C712CD79-D851-90E6-0447-57E9EC194F8F}"/>
          </ac:spMkLst>
        </pc:spChg>
        <pc:spChg chg="add del mod">
          <ac:chgData name="Toby Donaldson" userId="2e6e5431-bb17-4c41-9985-d39c50d83c73" providerId="ADAL" clId="{7F23DD3C-EE88-4E09-B912-3847A853AACE}" dt="2023-07-16T02:43:55.245" v="10607"/>
          <ac:spMkLst>
            <pc:docMk/>
            <pc:sldMk cId="2827571707" sldId="292"/>
            <ac:spMk id="104" creationId="{15F2CD9F-581F-CEDD-C5C7-1657E24FB810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5" creationId="{E6D9B582-AB25-8C00-C526-8EE228C644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6" creationId="{2F05290C-D022-3C4A-D31A-4C4A26C0E11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7" creationId="{0DF6A796-9D2D-AED2-9C4E-3CAD8705B66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8" creationId="{C4574602-2632-3106-0757-19B01B25BD8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9" creationId="{008D4F5D-3376-4677-3309-1F5C6EA044A6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0" creationId="{DDA2F50E-359C-3E01-BFE6-6BCD2C75F889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1" creationId="{780DE0C6-8A87-D331-A92C-6DAAB3BE23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2" creationId="{42407DD9-AF0F-FFEF-717B-A624DF49D546}"/>
          </ac:spMkLst>
        </pc:spChg>
        <pc:spChg chg="add mod">
          <ac:chgData name="Toby Donaldson" userId="2e6e5431-bb17-4c41-9985-d39c50d83c73" providerId="ADAL" clId="{7F23DD3C-EE88-4E09-B912-3847A853AACE}" dt="2023-07-16T02:46:37.693" v="10639" actId="14100"/>
          <ac:spMkLst>
            <pc:docMk/>
            <pc:sldMk cId="2827571707" sldId="292"/>
            <ac:spMk id="113" creationId="{BBDAA604-7D07-F723-D2FE-474C00C2F06D}"/>
          </ac:spMkLst>
        </pc:spChg>
        <pc:spChg chg="add mod">
          <ac:chgData name="Toby Donaldson" userId="2e6e5431-bb17-4c41-9985-d39c50d83c73" providerId="ADAL" clId="{7F23DD3C-EE88-4E09-B912-3847A853AACE}" dt="2023-07-16T02:48:10.796" v="10828" actId="1076"/>
          <ac:spMkLst>
            <pc:docMk/>
            <pc:sldMk cId="2827571707" sldId="292"/>
            <ac:spMk id="114" creationId="{C272CFA5-D11C-ECED-B44C-957D7052FC25}"/>
          </ac:spMkLst>
        </pc:spChg>
        <pc:spChg chg="add mod">
          <ac:chgData name="Toby Donaldson" userId="2e6e5431-bb17-4c41-9985-d39c50d83c73" providerId="ADAL" clId="{7F23DD3C-EE88-4E09-B912-3847A853AACE}" dt="2023-07-16T02:48:24.373" v="10831" actId="14100"/>
          <ac:spMkLst>
            <pc:docMk/>
            <pc:sldMk cId="2827571707" sldId="292"/>
            <ac:spMk id="115" creationId="{A6BA48D8-448A-E12E-2258-F9358D554A0D}"/>
          </ac:spMkLst>
        </pc:s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4" creationId="{E7207496-0E73-8126-042A-CB288F6168E8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7" creationId="{C2A30507-3500-7F13-0345-4F9E493D8B0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0" creationId="{B12452B2-730B-8A1F-F553-0E7DA88A5D1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3" creationId="{F0B9B40D-3622-6BC0-59CE-B6A3A7B28696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59" creationId="{723CE4D7-11A7-CA74-0D23-E056C9BBF4B9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62" creationId="{F0CFF466-BA85-2E0D-F78C-B4DD95237D51}"/>
          </ac:grpSpMkLst>
        </pc:grpChg>
        <pc:grpChg chg="add del mod">
          <ac:chgData name="Toby Donaldson" userId="2e6e5431-bb17-4c41-9985-d39c50d83c73" providerId="ADAL" clId="{7F23DD3C-EE88-4E09-B912-3847A853AACE}" dt="2023-07-16T02:41:51.851" v="10577"/>
          <ac:grpSpMkLst>
            <pc:docMk/>
            <pc:sldMk cId="2827571707" sldId="292"/>
            <ac:grpSpMk id="66" creationId="{1C1FA8E8-FDF5-1D65-CC27-4420D160D3A8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68" creationId="{60A194F2-E868-5B88-A0C1-B0F5FF402AD2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7" creationId="{D964BE1E-C057-8BD1-B423-F13AAB4854D9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0" creationId="{6C36962E-40C9-3016-BBDF-A2887ACC502B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3" creationId="{D3FC12E1-F2D9-D9C6-7B05-D1C68506F55A}"/>
          </ac:grpSpMkLst>
        </pc:grpChg>
        <pc:grpChg chg="del mod">
          <ac:chgData name="Toby Donaldson" userId="2e6e5431-bb17-4c41-9985-d39c50d83c73" providerId="ADAL" clId="{7F23DD3C-EE88-4E09-B912-3847A853AACE}" dt="2023-07-16T02:41:19.586" v="10568" actId="21"/>
          <ac:grpSpMkLst>
            <pc:docMk/>
            <pc:sldMk cId="2827571707" sldId="292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89" creationId="{56775B86-CE20-AC20-A999-F045358E92F8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95" creationId="{E722AEFB-36E7-D4F8-36A6-F8F0DC1560D4}"/>
          </ac:grpSpMkLst>
        </pc:grpChg>
        <pc:picChg chg="del">
          <ac:chgData name="Toby Donaldson" userId="2e6e5431-bb17-4c41-9985-d39c50d83c73" providerId="ADAL" clId="{7F23DD3C-EE88-4E09-B912-3847A853AACE}" dt="2023-07-11T23:58:52.089" v="1506" actId="21"/>
          <ac:picMkLst>
            <pc:docMk/>
            <pc:sldMk cId="2827571707" sldId="292"/>
            <ac:picMk id="67" creationId="{76B78F30-9A2F-FE2E-18B8-2650C8192D06}"/>
          </ac:picMkLst>
        </pc:pic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6" creationId="{4FA65D17-3346-F472-408F-5656F75E9F9D}"/>
          </ac:cxnSpMkLst>
        </pc:cxnChg>
        <pc:cxnChg chg="add del mod">
          <ac:chgData name="Toby Donaldson" userId="2e6e5431-bb17-4c41-9985-d39c50d83c73" providerId="ADAL" clId="{7F23DD3C-EE88-4E09-B912-3847A853AACE}" dt="2023-07-16T02:38:21.390" v="10537" actId="11529"/>
          <ac:cxnSpMkLst>
            <pc:docMk/>
            <pc:sldMk cId="2827571707" sldId="292"/>
            <ac:cxnSpMk id="7" creationId="{FC8F3DBD-17CB-3CD0-62CC-B2B056C24824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8" creationId="{36A0F523-0E48-902D-A42C-A4A03B481C51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0" creationId="{E09E7DBE-973E-4B5C-D6D2-6325824D11F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1" creationId="{D359B77C-8085-A2F5-793D-381A8680DAD8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12" creationId="{562232D0-F5C5-27EA-7C37-7FBF968DDA1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3" creationId="{407198FE-C413-3D8D-61F5-ECC0A8BE64A1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5" creationId="{6AC9E91D-528A-C6F8-71B4-A00B68DB795D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7" creationId="{A966B09C-C392-88F5-9EDA-A3C0BBA1A4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8" creationId="{1043C80B-6FE1-6304-0551-057EC3CD1144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19" creationId="{BCF42425-D833-8028-8281-CE6116816C47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1" creationId="{5410F481-2892-B780-7DA7-C2694DB6E0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24" creationId="{977F8662-2A4A-69C9-CDBB-16E68E5A3CDD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5" creationId="{5C6AD705-1699-5310-4C9D-462230F5E830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7" creationId="{7D1528C2-4D67-BA61-54B5-E8F0EAA714FE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28" creationId="{23A0BB40-DAA9-0BD7-0B52-753A5807B698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6" creationId="{B43CD53C-DD14-4111-7CAC-79108A1C2C3B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7" creationId="{E924B12C-E72D-AC89-31E8-44C795668E44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8" creationId="{081CA965-49EB-8F97-ED96-02599059C56C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49" creationId="{7F4BFC38-7AF6-39BF-B54A-02007647C62D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50" creationId="{F472339D-7DD4-A9BB-EE42-2D0ED3D11A22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5" creationId="{C7C4745C-5970-A819-DBE9-DDBFBCE0BBEC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7" creationId="{9F4E4B77-0B0D-CBB7-437B-7B89D17E6023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65" creationId="{C6FCDDE1-D23B-0226-3A4F-63B9B9D9F469}"/>
          </ac:cxnSpMkLst>
        </pc:cxnChg>
        <pc:cxnChg chg="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92" creationId="{1B39E95B-0067-223E-2150-1F69D6EA7466}"/>
          </ac:cxnSpMkLst>
        </pc:cxnChg>
        <pc:cxnChg chg="add del mod">
          <ac:chgData name="Toby Donaldson" userId="2e6e5431-bb17-4c41-9985-d39c50d83c73" providerId="ADAL" clId="{7F23DD3C-EE88-4E09-B912-3847A853AACE}" dt="2023-07-16T02:41:51.851" v="10577"/>
          <ac:cxnSpMkLst>
            <pc:docMk/>
            <pc:sldMk cId="2827571707" sldId="292"/>
            <ac:cxnSpMk id="94" creationId="{F9E2445E-5562-753D-2681-9B121959D500}"/>
          </ac:cxnSpMkLst>
        </pc:cxnChg>
      </pc:sldChg>
      <pc:sldChg chg="addSp modSp add del mod ord">
        <pc:chgData name="Toby Donaldson" userId="2e6e5431-bb17-4c41-9985-d39c50d83c73" providerId="ADAL" clId="{7F23DD3C-EE88-4E09-B912-3847A853AACE}" dt="2023-07-16T03:02:54.288" v="11334" actId="2696"/>
        <pc:sldMkLst>
          <pc:docMk/>
          <pc:sldMk cId="1664736504" sldId="293"/>
        </pc:sldMkLst>
        <pc:spChg chg="mod">
          <ac:chgData name="Toby Donaldson" userId="2e6e5431-bb17-4c41-9985-d39c50d83c73" providerId="ADAL" clId="{7F23DD3C-EE88-4E09-B912-3847A853AACE}" dt="2023-07-16T02:50:29.218" v="10850"/>
          <ac:spMkLst>
            <pc:docMk/>
            <pc:sldMk cId="1664736504" sldId="293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2T00:03:47.022" v="1572" actId="1076"/>
          <ac:spMkLst>
            <pc:docMk/>
            <pc:sldMk cId="1664736504" sldId="293"/>
            <ac:spMk id="5" creationId="{5E80C9CE-4860-915F-F0BD-CF220BD612B0}"/>
          </ac:spMkLst>
        </pc:spChg>
        <pc:spChg chg="add mod">
          <ac:chgData name="Toby Donaldson" userId="2e6e5431-bb17-4c41-9985-d39c50d83c73" providerId="ADAL" clId="{7F23DD3C-EE88-4E09-B912-3847A853AACE}" dt="2023-07-12T00:03:42.345" v="1571" actId="1076"/>
          <ac:spMkLst>
            <pc:docMk/>
            <pc:sldMk cId="1664736504" sldId="293"/>
            <ac:spMk id="7" creationId="{FA5E3C14-39C6-98D5-25E0-A709018112BE}"/>
          </ac:spMkLst>
        </pc:spChg>
        <pc:spChg chg="add mod">
          <ac:chgData name="Toby Donaldson" userId="2e6e5431-bb17-4c41-9985-d39c50d83c73" providerId="ADAL" clId="{7F23DD3C-EE88-4E09-B912-3847A853AACE}" dt="2023-07-12T00:03:39.262" v="1570" actId="1076"/>
          <ac:spMkLst>
            <pc:docMk/>
            <pc:sldMk cId="1664736504" sldId="293"/>
            <ac:spMk id="9" creationId="{8E01D3C4-5BF1-42F1-5677-8BBF2EF46480}"/>
          </ac:spMkLst>
        </pc:spChg>
        <pc:spChg chg="add mod">
          <ac:chgData name="Toby Donaldson" userId="2e6e5431-bb17-4c41-9985-d39c50d83c73" providerId="ADAL" clId="{7F23DD3C-EE88-4E09-B912-3847A853AACE}" dt="2023-07-12T00:03:32.950" v="1569" actId="1076"/>
          <ac:spMkLst>
            <pc:docMk/>
            <pc:sldMk cId="1664736504" sldId="293"/>
            <ac:spMk id="10" creationId="{10C93B56-E537-7A3E-4448-91A2FEFCDCCD}"/>
          </ac:spMkLst>
        </pc:spChg>
        <pc:spChg chg="add mod">
          <ac:chgData name="Toby Donaldson" userId="2e6e5431-bb17-4c41-9985-d39c50d83c73" providerId="ADAL" clId="{7F23DD3C-EE88-4E09-B912-3847A853AACE}" dt="2023-07-12T00:03:28.745" v="1568" actId="1076"/>
          <ac:spMkLst>
            <pc:docMk/>
            <pc:sldMk cId="1664736504" sldId="293"/>
            <ac:spMk id="12" creationId="{3DDAD4DB-8BEA-A0A0-26F4-2FCEE851696B}"/>
          </ac:spMkLst>
        </pc:spChg>
        <pc:spChg chg="add mod">
          <ac:chgData name="Toby Donaldson" userId="2e6e5431-bb17-4c41-9985-d39c50d83c73" providerId="ADAL" clId="{7F23DD3C-EE88-4E09-B912-3847A853AACE}" dt="2023-07-12T00:03:25.253" v="1567" actId="1076"/>
          <ac:spMkLst>
            <pc:docMk/>
            <pc:sldMk cId="1664736504" sldId="293"/>
            <ac:spMk id="14" creationId="{FA8D62C2-8492-24D2-237F-72E240D8DE7C}"/>
          </ac:spMkLst>
        </pc:spChg>
        <pc:spChg chg="add mod">
          <ac:chgData name="Toby Donaldson" userId="2e6e5431-bb17-4c41-9985-d39c50d83c73" providerId="ADAL" clId="{7F23DD3C-EE88-4E09-B912-3847A853AACE}" dt="2023-07-12T00:03:20.409" v="1566" actId="20577"/>
          <ac:spMkLst>
            <pc:docMk/>
            <pc:sldMk cId="1664736504" sldId="293"/>
            <ac:spMk id="16" creationId="{AD39AFEB-19FD-FEFB-3001-B89A0CE902E7}"/>
          </ac:spMkLst>
        </pc:spChg>
        <pc:spChg chg="add mod">
          <ac:chgData name="Toby Donaldson" userId="2e6e5431-bb17-4c41-9985-d39c50d83c73" providerId="ADAL" clId="{7F23DD3C-EE88-4E09-B912-3847A853AACE}" dt="2023-07-12T00:03:51.542" v="1574" actId="1076"/>
          <ac:spMkLst>
            <pc:docMk/>
            <pc:sldMk cId="1664736504" sldId="293"/>
            <ac:spMk id="18" creationId="{DBE9A358-A00B-7014-7021-49EE1A17E08B}"/>
          </ac:spMkLst>
        </pc:spChg>
        <pc:spChg chg="add mod">
          <ac:chgData name="Toby Donaldson" userId="2e6e5431-bb17-4c41-9985-d39c50d83c73" providerId="ADAL" clId="{7F23DD3C-EE88-4E09-B912-3847A853AACE}" dt="2023-07-12T00:05:08.827" v="1691" actId="113"/>
          <ac:spMkLst>
            <pc:docMk/>
            <pc:sldMk cId="1664736504" sldId="293"/>
            <ac:spMk id="20" creationId="{9C37865C-E33E-74BE-DFDB-FD90EB9DE294}"/>
          </ac:spMkLst>
        </pc:spChg>
        <pc:spChg chg="add mod">
          <ac:chgData name="Toby Donaldson" userId="2e6e5431-bb17-4c41-9985-d39c50d83c73" providerId="ADAL" clId="{7F23DD3C-EE88-4E09-B912-3847A853AACE}" dt="2023-07-12T00:17:17.879" v="2422" actId="1076"/>
          <ac:spMkLst>
            <pc:docMk/>
            <pc:sldMk cId="1664736504" sldId="293"/>
            <ac:spMk id="22" creationId="{7A52745B-61D0-3881-B6EB-6B18AFF4D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24005649" sldId="29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87416737" sldId="294"/>
        </pc:sldMkLst>
      </pc:sldChg>
      <pc:sldChg chg="addSp delSp modSp add del mod ord">
        <pc:chgData name="Toby Donaldson" userId="2e6e5431-bb17-4c41-9985-d39c50d83c73" providerId="ADAL" clId="{7F23DD3C-EE88-4E09-B912-3847A853AACE}" dt="2023-07-16T03:03:00.052" v="11335" actId="2696"/>
        <pc:sldMkLst>
          <pc:docMk/>
          <pc:sldMk cId="3333965906" sldId="294"/>
        </pc:sldMkLst>
        <pc:spChg chg="mod">
          <ac:chgData name="Toby Donaldson" userId="2e6e5431-bb17-4c41-9985-d39c50d83c73" providerId="ADAL" clId="{7F23DD3C-EE88-4E09-B912-3847A853AACE}" dt="2023-07-16T02:50:33.619" v="10851"/>
          <ac:spMkLst>
            <pc:docMk/>
            <pc:sldMk cId="3333965906" sldId="294"/>
            <ac:spMk id="2" creationId="{DAC52906-7C32-BCCD-C0C4-D83543BE2C1E}"/>
          </ac:spMkLst>
        </pc:spChg>
        <pc:spChg chg="add del">
          <ac:chgData name="Toby Donaldson" userId="2e6e5431-bb17-4c41-9985-d39c50d83c73" providerId="ADAL" clId="{7F23DD3C-EE88-4E09-B912-3847A853AACE}" dt="2023-07-12T00:05:27.642" v="1694" actId="11529"/>
          <ac:spMkLst>
            <pc:docMk/>
            <pc:sldMk cId="3333965906" sldId="294"/>
            <ac:spMk id="22" creationId="{0CC78B8C-6EC6-E157-1C2F-F005E9230395}"/>
          </ac:spMkLst>
        </pc:spChg>
        <pc:spChg chg="add mod">
          <ac:chgData name="Toby Donaldson" userId="2e6e5431-bb17-4c41-9985-d39c50d83c73" providerId="ADAL" clId="{7F23DD3C-EE88-4E09-B912-3847A853AACE}" dt="2023-07-12T00:06:20.325" v="1700" actId="14100"/>
          <ac:spMkLst>
            <pc:docMk/>
            <pc:sldMk cId="3333965906" sldId="294"/>
            <ac:spMk id="23" creationId="{0B786D2B-28D9-F45D-A7C0-EFA6F2405B52}"/>
          </ac:spMkLst>
        </pc:spChg>
        <pc:spChg chg="add mod">
          <ac:chgData name="Toby Donaldson" userId="2e6e5431-bb17-4c41-9985-d39c50d83c73" providerId="ADAL" clId="{7F23DD3C-EE88-4E09-B912-3847A853AACE}" dt="2023-07-12T00:08:12.220" v="1875" actId="1076"/>
          <ac:spMkLst>
            <pc:docMk/>
            <pc:sldMk cId="3333965906" sldId="294"/>
            <ac:spMk id="24" creationId="{2F0E39E0-4C78-3FAC-AC31-59C1AB1891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49288588" sldId="295"/>
        </pc:sldMkLst>
      </pc:sldChg>
      <pc:sldChg chg="addSp delSp modSp new mod ord">
        <pc:chgData name="Toby Donaldson" userId="2e6e5431-bb17-4c41-9985-d39c50d83c73" providerId="ADAL" clId="{7F23DD3C-EE88-4E09-B912-3847A853AACE}" dt="2023-07-16T02:36:46.522" v="10520"/>
        <pc:sldMkLst>
          <pc:docMk/>
          <pc:sldMk cId="3767957063" sldId="295"/>
        </pc:sldMkLst>
        <pc:spChg chg="mod">
          <ac:chgData name="Toby Donaldson" userId="2e6e5431-bb17-4c41-9985-d39c50d83c73" providerId="ADAL" clId="{7F23DD3C-EE88-4E09-B912-3847A853AACE}" dt="2023-07-12T00:08:33.109" v="1893" actId="20577"/>
          <ac:spMkLst>
            <pc:docMk/>
            <pc:sldMk cId="3767957063" sldId="295"/>
            <ac:spMk id="2" creationId="{C7255DA4-EF45-E8C8-22CD-F6160BCF009F}"/>
          </ac:spMkLst>
        </pc:spChg>
        <pc:spChg chg="mod">
          <ac:chgData name="Toby Donaldson" userId="2e6e5431-bb17-4c41-9985-d39c50d83c73" providerId="ADAL" clId="{7F23DD3C-EE88-4E09-B912-3847A853AACE}" dt="2023-07-12T03:06:55.353" v="2425" actId="113"/>
          <ac:spMkLst>
            <pc:docMk/>
            <pc:sldMk cId="3767957063" sldId="295"/>
            <ac:spMk id="3" creationId="{019A5840-9007-96D4-2DF5-5D9F321542CA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6" creationId="{94D52003-5466-7325-218F-E1E12F67A1B7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7" creationId="{5F7630B5-1E00-06F5-F781-D83189EFE513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9" creationId="{B8AB20DD-3D49-C8F7-2DA8-A63D5584C6B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0" creationId="{25B3FFC4-0723-A7DF-D1DE-2EADB9F3AB7D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2" creationId="{38F7A1A1-757D-FC2A-2F44-0FBC9164B5B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3" creationId="{9DA5BE9E-4079-5FDE-7B25-53B1D8142DA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5" creationId="{C6797672-6A10-65AB-650B-AC467E42562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6" creationId="{03DDBD52-F1A9-8A1E-AB5A-B680BC97BB5F}"/>
          </ac:spMkLst>
        </pc:spChg>
        <pc:spChg chg="mod">
          <ac:chgData name="Toby Donaldson" userId="2e6e5431-bb17-4c41-9985-d39c50d83c73" providerId="ADAL" clId="{7F23DD3C-EE88-4E09-B912-3847A853AACE}" dt="2023-07-14T03:48:24.375" v="6949" actId="20577"/>
          <ac:spMkLst>
            <pc:docMk/>
            <pc:sldMk cId="3767957063" sldId="295"/>
            <ac:spMk id="18" creationId="{430D837D-8198-9F13-B683-758EB844B55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9" creationId="{5C5A4F95-7410-902A-7D8B-94F49248D5F0}"/>
          </ac:spMkLst>
        </pc:spChg>
        <pc:spChg chg="mod">
          <ac:chgData name="Toby Donaldson" userId="2e6e5431-bb17-4c41-9985-d39c50d83c73" providerId="ADAL" clId="{7F23DD3C-EE88-4E09-B912-3847A853AACE}" dt="2023-07-14T03:48:29.479" v="6950" actId="20577"/>
          <ac:spMkLst>
            <pc:docMk/>
            <pc:sldMk cId="3767957063" sldId="295"/>
            <ac:spMk id="21" creationId="{D348F69D-B789-BADA-8AAF-2B88AE71B668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2" creationId="{843167EE-D432-A3A2-708B-1D3F5979EC76}"/>
          </ac:spMkLst>
        </pc:spChg>
        <pc:spChg chg="mod">
          <ac:chgData name="Toby Donaldson" userId="2e6e5431-bb17-4c41-9985-d39c50d83c73" providerId="ADAL" clId="{7F23DD3C-EE88-4E09-B912-3847A853AACE}" dt="2023-07-14T03:48:32.312" v="6951" actId="20577"/>
          <ac:spMkLst>
            <pc:docMk/>
            <pc:sldMk cId="3767957063" sldId="295"/>
            <ac:spMk id="24" creationId="{A6FFBD1E-B58B-74C1-9C8D-AD18953EB5D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5" creationId="{60AD66A3-9A02-F423-3FA7-94F97D437DA5}"/>
          </ac:spMkLst>
        </pc:spChg>
        <pc:spChg chg="mod">
          <ac:chgData name="Toby Donaldson" userId="2e6e5431-bb17-4c41-9985-d39c50d83c73" providerId="ADAL" clId="{7F23DD3C-EE88-4E09-B912-3847A853AACE}" dt="2023-07-14T03:48:34.871" v="6952" actId="20577"/>
          <ac:spMkLst>
            <pc:docMk/>
            <pc:sldMk cId="3767957063" sldId="295"/>
            <ac:spMk id="27" creationId="{CC995CC0-BB36-CA4D-0026-68F193F0621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8" creationId="{D1F5BABF-3DE2-19D1-61B0-2726A86124F5}"/>
          </ac:spMkLst>
        </pc:spChg>
        <pc:spChg chg="add mod">
          <ac:chgData name="Toby Donaldson" userId="2e6e5431-bb17-4c41-9985-d39c50d83c73" providerId="ADAL" clId="{7F23DD3C-EE88-4E09-B912-3847A853AACE}" dt="2023-07-14T03:48:38.100" v="6953" actId="20577"/>
          <ac:spMkLst>
            <pc:docMk/>
            <pc:sldMk cId="3767957063" sldId="295"/>
            <ac:spMk id="40" creationId="{EAC47DC8-ACD1-1A20-E92D-94B6ACDB2486}"/>
          </ac:spMkLst>
        </pc:spChg>
        <pc:spChg chg="add mod">
          <ac:chgData name="Toby Donaldson" userId="2e6e5431-bb17-4c41-9985-d39c50d83c73" providerId="ADAL" clId="{7F23DD3C-EE88-4E09-B912-3847A853AACE}" dt="2023-07-14T03:48:41.538" v="6954" actId="20577"/>
          <ac:spMkLst>
            <pc:docMk/>
            <pc:sldMk cId="3767957063" sldId="295"/>
            <ac:spMk id="41" creationId="{4141B23F-2055-8A6F-CE6F-F35CE0692359}"/>
          </ac:spMkLst>
        </pc:spChg>
        <pc:spChg chg="add mod">
          <ac:chgData name="Toby Donaldson" userId="2e6e5431-bb17-4c41-9985-d39c50d83c73" providerId="ADAL" clId="{7F23DD3C-EE88-4E09-B912-3847A853AACE}" dt="2023-07-14T03:48:45.009" v="6955" actId="20577"/>
          <ac:spMkLst>
            <pc:docMk/>
            <pc:sldMk cId="3767957063" sldId="295"/>
            <ac:spMk id="42" creationId="{317FD1D6-410C-9ED6-1198-36D6A11FF21D}"/>
          </ac:spMkLst>
        </pc:spChg>
        <pc:spChg chg="add mod">
          <ac:chgData name="Toby Donaldson" userId="2e6e5431-bb17-4c41-9985-d39c50d83c73" providerId="ADAL" clId="{7F23DD3C-EE88-4E09-B912-3847A853AACE}" dt="2023-07-14T03:48:53.511" v="6957" actId="20577"/>
          <ac:spMkLst>
            <pc:docMk/>
            <pc:sldMk cId="3767957063" sldId="295"/>
            <ac:spMk id="43" creationId="{6D57B5C1-BB55-8834-B663-F723F3F0BD84}"/>
          </ac:spMkLst>
        </pc:spChg>
        <pc:spChg chg="add del mod">
          <ac:chgData name="Toby Donaldson" userId="2e6e5431-bb17-4c41-9985-d39c50d83c73" providerId="ADAL" clId="{7F23DD3C-EE88-4E09-B912-3847A853AACE}" dt="2023-07-12T03:45:22.509" v="2836" actId="21"/>
          <ac:spMkLst>
            <pc:docMk/>
            <pc:sldMk cId="3767957063" sldId="295"/>
            <ac:spMk id="44" creationId="{5A22E0E7-7690-82C8-14C1-C905BF39AF87}"/>
          </ac:spMkLst>
        </pc:s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5" creationId="{36F7FF88-4C03-5AEE-B69A-1B10FAEFF852}"/>
          </ac:grpSpMkLst>
        </pc:grpChg>
        <pc:grpChg chg="add del mod">
          <ac:chgData name="Toby Donaldson" userId="2e6e5431-bb17-4c41-9985-d39c50d83c73" providerId="ADAL" clId="{7F23DD3C-EE88-4E09-B912-3847A853AACE}" dt="2023-07-12T00:10:32.430" v="2069" actId="21"/>
          <ac:grpSpMkLst>
            <pc:docMk/>
            <pc:sldMk cId="3767957063" sldId="295"/>
            <ac:grpSpMk id="8" creationId="{9AF351F1-A716-392D-8FD7-A8DC8B07D326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1" creationId="{1B0D6315-6BEC-7145-F12F-20F369F27E7C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4" creationId="{A3B8748D-90A6-3F75-5AF5-E6252A4435B7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17" creationId="{161DA5B0-78F7-C2E5-4F4B-636C411B20BE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0" creationId="{3FF50E2B-44D9-002F-477F-CB5F79DED6A2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3" creationId="{DC644FCF-7EA9-5B6C-8052-05D63CC9FB83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6" creationId="{5730EEFA-16B1-DA99-3375-3CC0EB27964B}"/>
          </ac:grpSpMkLst>
        </pc:grp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29" creationId="{C99F0E14-6DA9-B153-D110-F45393B703EE}"/>
          </ac:cxnSpMkLst>
        </pc:cxnChg>
        <pc:cxnChg chg="add del mod">
          <ac:chgData name="Toby Donaldson" userId="2e6e5431-bb17-4c41-9985-d39c50d83c73" providerId="ADAL" clId="{7F23DD3C-EE88-4E09-B912-3847A853AACE}" dt="2023-07-12T00:10:27.205" v="2068" actId="21"/>
          <ac:cxnSpMkLst>
            <pc:docMk/>
            <pc:sldMk cId="3767957063" sldId="295"/>
            <ac:cxnSpMk id="30" creationId="{97FDCAD9-71D5-DCB3-FAF5-3F7D831241BC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1" creationId="{26E07F4F-3DD7-DCD3-5114-F162E44AFCBB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2" creationId="{5B2D6E4F-6FC8-7B7F-0523-7446C56F14FA}"/>
          </ac:cxnSpMkLst>
        </pc:cxnChg>
        <pc:cxnChg chg="add mod">
          <ac:chgData name="Toby Donaldson" userId="2e6e5431-bb17-4c41-9985-d39c50d83c73" providerId="ADAL" clId="{7F23DD3C-EE88-4E09-B912-3847A853AACE}" dt="2023-07-12T03:10:23.424" v="2427" actId="14100"/>
          <ac:cxnSpMkLst>
            <pc:docMk/>
            <pc:sldMk cId="3767957063" sldId="295"/>
            <ac:cxnSpMk id="33" creationId="{FAC29370-3910-0231-85B9-BE2D99B0CC86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4" creationId="{9C5C38EE-6E8A-E011-EB9E-57CFFD0DAEEE}"/>
          </ac:cxnSpMkLst>
        </pc:cxn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35" creationId="{30761BAC-4C09-F3B7-3222-4F2FF7C1258E}"/>
          </ac:cxnSpMkLst>
        </pc:cxnChg>
        <pc:cxnChg chg="add del mod">
          <ac:chgData name="Toby Donaldson" userId="2e6e5431-bb17-4c41-9985-d39c50d83c73" providerId="ADAL" clId="{7F23DD3C-EE88-4E09-B912-3847A853AACE}" dt="2023-07-12T00:11:20.919" v="2095" actId="21"/>
          <ac:cxnSpMkLst>
            <pc:docMk/>
            <pc:sldMk cId="3767957063" sldId="295"/>
            <ac:cxnSpMk id="36" creationId="{D1722B98-F18C-F31E-3373-36D5DE7ECDAF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7" creationId="{A5FE1462-54B1-A218-E2F8-8837F0F99BD0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8" creationId="{AC1772D3-CFF4-D321-20FD-B26C1927A924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9" creationId="{30180554-927E-068F-D5F3-6073D6C5B98C}"/>
          </ac:cxnSpMkLst>
        </pc:cxnChg>
      </pc:sldChg>
      <pc:sldChg chg="addSp delSp modSp new mod ord">
        <pc:chgData name="Toby Donaldson" userId="2e6e5431-bb17-4c41-9985-d39c50d83c73" providerId="ADAL" clId="{7F23DD3C-EE88-4E09-B912-3847A853AACE}" dt="2023-07-16T02:31:14.974" v="10364"/>
        <pc:sldMkLst>
          <pc:docMk/>
          <pc:sldMk cId="1745470385" sldId="296"/>
        </pc:sldMkLst>
        <pc:spChg chg="mod">
          <ac:chgData name="Toby Donaldson" userId="2e6e5431-bb17-4c41-9985-d39c50d83c73" providerId="ADAL" clId="{7F23DD3C-EE88-4E09-B912-3847A853AACE}" dt="2023-07-12T03:12:12.948" v="2467" actId="20577"/>
          <ac:spMkLst>
            <pc:docMk/>
            <pc:sldMk cId="1745470385" sldId="296"/>
            <ac:spMk id="2" creationId="{DBA0E8F1-0C37-17D3-ACA5-83F74271124C}"/>
          </ac:spMkLst>
        </pc:spChg>
        <pc:spChg chg="add del mod">
          <ac:chgData name="Toby Donaldson" userId="2e6e5431-bb17-4c41-9985-d39c50d83c73" providerId="ADAL" clId="{7F23DD3C-EE88-4E09-B912-3847A853AACE}" dt="2023-07-12T03:48:47.132" v="3213" actId="21"/>
          <ac:spMkLst>
            <pc:docMk/>
            <pc:sldMk cId="1745470385" sldId="296"/>
            <ac:spMk id="3" creationId="{86B18A3C-DB63-12C4-3A26-57E75D3EDE67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6" creationId="{4445E8F0-DB5A-C8FF-FBDF-58AC3737FAC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7" creationId="{DD636052-BDDD-84F0-6B4F-EF7FC961C0BA}"/>
          </ac:spMkLst>
        </pc:spChg>
        <pc:spChg chg="mod">
          <ac:chgData name="Toby Donaldson" userId="2e6e5431-bb17-4c41-9985-d39c50d83c73" providerId="ADAL" clId="{7F23DD3C-EE88-4E09-B912-3847A853AACE}" dt="2023-07-12T03:14:39.179" v="2744" actId="20577"/>
          <ac:spMkLst>
            <pc:docMk/>
            <pc:sldMk cId="1745470385" sldId="296"/>
            <ac:spMk id="9" creationId="{9D367D7C-88D0-FAAD-090E-0B7E0C4D8F9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0" creationId="{F75CCB9D-B835-0AA8-7046-285AD10FAAF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2" creationId="{7E952CAE-5F7D-79E7-8DBA-6C33C239A15B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3" creationId="{3EC1D5F5-8EF7-9A74-6153-06475E44B00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5" creationId="{65BCB19B-86AD-AAD3-CA57-16AA733E474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6" creationId="{68A1EBE1-2FE5-E21D-F2CD-22130DCE3DB6}"/>
          </ac:spMkLst>
        </pc:spChg>
        <pc:spChg chg="mod">
          <ac:chgData name="Toby Donaldson" userId="2e6e5431-bb17-4c41-9985-d39c50d83c73" providerId="ADAL" clId="{7F23DD3C-EE88-4E09-B912-3847A853AACE}" dt="2023-07-12T03:14:36.683" v="2743" actId="20577"/>
          <ac:spMkLst>
            <pc:docMk/>
            <pc:sldMk cId="1745470385" sldId="296"/>
            <ac:spMk id="18" creationId="{336390CF-BA11-3191-B0D3-E04F4489DABA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9" creationId="{B5831F8C-8287-7813-8247-39EC2AF322E4}"/>
          </ac:spMkLst>
        </pc:spChg>
        <pc:spChg chg="mod">
          <ac:chgData name="Toby Donaldson" userId="2e6e5431-bb17-4c41-9985-d39c50d83c73" providerId="ADAL" clId="{7F23DD3C-EE88-4E09-B912-3847A853AACE}" dt="2023-07-12T03:15:28.312" v="2755" actId="20577"/>
          <ac:spMkLst>
            <pc:docMk/>
            <pc:sldMk cId="1745470385" sldId="296"/>
            <ac:spMk id="21" creationId="{3601D24E-E033-DE2E-EEE4-E1D16CE151F9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2" creationId="{B202B26F-5A80-58B9-D324-477B1BB0065A}"/>
          </ac:spMkLst>
        </pc:spChg>
        <pc:spChg chg="mod">
          <ac:chgData name="Toby Donaldson" userId="2e6e5431-bb17-4c41-9985-d39c50d83c73" providerId="ADAL" clId="{7F23DD3C-EE88-4E09-B912-3847A853AACE}" dt="2023-07-12T03:15:29.840" v="2756" actId="20577"/>
          <ac:spMkLst>
            <pc:docMk/>
            <pc:sldMk cId="1745470385" sldId="296"/>
            <ac:spMk id="24" creationId="{5B0303DB-B498-5465-4229-B339C4828C06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5" creationId="{5A6D0574-13B5-8C75-6949-DD3D9FEF6973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7" creationId="{48E11F6D-4AC4-8CA2-DA24-8C07874332A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8" creationId="{8C0199BE-047F-F3CF-BC8C-DC30B0A1BB0C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0" creationId="{E1120E33-7124-0394-A44B-9F19617F5586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1" creationId="{BC3C68DC-54EB-1041-D4A9-9A7EB1AD0D97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2" creationId="{43F47D98-3E46-B511-7EA4-8DBD70C647E9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3" creationId="{B07F34C8-3710-4D93-B604-AFC6AF3770E9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4" creationId="{78AE888D-B385-3A53-3307-2D3F26E665B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5" creationId="{05EF90C9-BE87-7D38-A8E2-067126B9A19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6" creationId="{3F38B849-8383-D69B-B3C0-ABEBDBE026EF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7" creationId="{666B2336-C611-647A-A1AA-E43F4DB1A2C0}"/>
          </ac:spMkLst>
        </pc:spChg>
        <pc:spChg chg="mod">
          <ac:chgData name="Toby Donaldson" userId="2e6e5431-bb17-4c41-9985-d39c50d83c73" providerId="ADAL" clId="{7F23DD3C-EE88-4E09-B912-3847A853AACE}" dt="2023-07-12T03:16:07.768" v="2765" actId="20577"/>
          <ac:spMkLst>
            <pc:docMk/>
            <pc:sldMk cId="1745470385" sldId="296"/>
            <ac:spMk id="58" creationId="{3E774879-40DA-6DA4-1306-F267C6CF29FA}"/>
          </ac:spMkLst>
        </pc:spChg>
        <pc:spChg chg="mod">
          <ac:chgData name="Toby Donaldson" userId="2e6e5431-bb17-4c41-9985-d39c50d83c73" providerId="ADAL" clId="{7F23DD3C-EE88-4E09-B912-3847A853AACE}" dt="2023-07-12T03:16:01.679" v="2763"/>
          <ac:spMkLst>
            <pc:docMk/>
            <pc:sldMk cId="1745470385" sldId="296"/>
            <ac:spMk id="59" creationId="{F13A0D1A-B6AA-EA0B-669E-43075CB80411}"/>
          </ac:spMkLst>
        </pc:spChg>
        <pc:spChg chg="add mod">
          <ac:chgData name="Toby Donaldson" userId="2e6e5431-bb17-4c41-9985-d39c50d83c73" providerId="ADAL" clId="{7F23DD3C-EE88-4E09-B912-3847A853AACE}" dt="2023-07-12T03:44:54.874" v="2832" actId="20577"/>
          <ac:spMkLst>
            <pc:docMk/>
            <pc:sldMk cId="1745470385" sldId="296"/>
            <ac:spMk id="63" creationId="{83D1F604-BF19-2891-476D-F706FB7E6D8B}"/>
          </ac:spMkLst>
        </pc:spChg>
        <pc:spChg chg="add mod">
          <ac:chgData name="Toby Donaldson" userId="2e6e5431-bb17-4c41-9985-d39c50d83c73" providerId="ADAL" clId="{7F23DD3C-EE88-4E09-B912-3847A853AACE}" dt="2023-07-12T03:44:59.676" v="2833" actId="20577"/>
          <ac:spMkLst>
            <pc:docMk/>
            <pc:sldMk cId="1745470385" sldId="296"/>
            <ac:spMk id="64" creationId="{C2BA7018-CFAB-0A1D-C2EA-5A0F2657B000}"/>
          </ac:spMkLst>
        </pc:spChg>
        <pc:spChg chg="add del mod">
          <ac:chgData name="Toby Donaldson" userId="2e6e5431-bb17-4c41-9985-d39c50d83c73" providerId="ADAL" clId="{7F23DD3C-EE88-4E09-B912-3847A853AACE}" dt="2023-07-12T03:48:44.117" v="3212" actId="21"/>
          <ac:spMkLst>
            <pc:docMk/>
            <pc:sldMk cId="1745470385" sldId="296"/>
            <ac:spMk id="68" creationId="{68546078-4AE3-DB4D-A8A4-51AD89F99443}"/>
          </ac:spMkLst>
        </pc:spChg>
        <pc:spChg chg="add del mod">
          <ac:chgData name="Toby Donaldson" userId="2e6e5431-bb17-4c41-9985-d39c50d83c73" providerId="ADAL" clId="{7F23DD3C-EE88-4E09-B912-3847A853AACE}" dt="2023-07-12T03:48:50.871" v="3214" actId="21"/>
          <ac:spMkLst>
            <pc:docMk/>
            <pc:sldMk cId="1745470385" sldId="296"/>
            <ac:spMk id="70" creationId="{347947D2-88C8-89B7-8F13-267F75E0A79B}"/>
          </ac:spMkLst>
        </pc:spChg>
        <pc:spChg chg="add del mod">
          <ac:chgData name="Toby Donaldson" userId="2e6e5431-bb17-4c41-9985-d39c50d83c73" providerId="ADAL" clId="{7F23DD3C-EE88-4E09-B912-3847A853AACE}" dt="2023-07-12T03:59:24.037" v="3501" actId="21"/>
          <ac:spMkLst>
            <pc:docMk/>
            <pc:sldMk cId="1745470385" sldId="296"/>
            <ac:spMk id="71" creationId="{DCC9895D-2B19-C7DC-CC9F-405F8E94FA8A}"/>
          </ac:spMkLst>
        </pc:spChg>
        <pc:spChg chg="add mod">
          <ac:chgData name="Toby Donaldson" userId="2e6e5431-bb17-4c41-9985-d39c50d83c73" providerId="ADAL" clId="{7F23DD3C-EE88-4E09-B912-3847A853AACE}" dt="2023-07-12T04:01:04.229" v="3521"/>
          <ac:spMkLst>
            <pc:docMk/>
            <pc:sldMk cId="1745470385" sldId="296"/>
            <ac:spMk id="73" creationId="{37D8DC0D-3CD5-4CC8-4AEB-8348179F53F2}"/>
          </ac:spMkLst>
        </pc:s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5" creationId="{63D794D9-D8EF-BCD6-DB19-F3C67D484D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1" creationId="{FB6D59AC-CC56-248B-5C83-151C5C08C37E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4" creationId="{6AB38F2A-9F36-F323-85B7-244E1DA794AB}"/>
          </ac:grpSpMkLst>
        </pc:grpChg>
        <pc:grpChg chg="add mod">
          <ac:chgData name="Toby Donaldson" userId="2e6e5431-bb17-4c41-9985-d39c50d83c73" providerId="ADAL" clId="{7F23DD3C-EE88-4E09-B912-3847A853AACE}" dt="2023-07-12T03:44:04.636" v="2823" actId="1076"/>
          <ac:grpSpMkLst>
            <pc:docMk/>
            <pc:sldMk cId="1745470385" sldId="296"/>
            <ac:grpSpMk id="17" creationId="{EFF332A0-6F87-2623-7774-FDADD43086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0" creationId="{1BFDD96E-D0AB-21AB-637C-B83F35C6CF44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26" creationId="{A9742EBE-51F2-3498-D15E-03FAFC33681B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3:49:40.302" v="3223" actId="1076"/>
          <ac:picMkLst>
            <pc:docMk/>
            <pc:sldMk cId="1745470385" sldId="296"/>
            <ac:picMk id="72" creationId="{13E33C77-9741-D332-0ED1-B6A9DFA8D89C}"/>
          </ac:picMkLst>
        </pc:pic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29" creationId="{8E988663-EC82-3265-63C3-C0E6E0C5DB4F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0" creationId="{4A51888B-FB7F-0C70-A254-30C399103C97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1" creationId="{7E25755E-3AB7-53B7-6D72-60E4A53918ED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2" creationId="{AD8E2AA9-D9F8-666C-DB72-D68E120CDCB4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33" creationId="{E598C82A-EE60-29CE-8999-686135486674}"/>
          </ac:cxnSpMkLst>
        </pc:cxnChg>
        <pc:cxnChg chg="add del mod">
          <ac:chgData name="Toby Donaldson" userId="2e6e5431-bb17-4c41-9985-d39c50d83c73" providerId="ADAL" clId="{7F23DD3C-EE88-4E09-B912-3847A853AACE}" dt="2023-07-12T03:14:56.893" v="2748" actId="21"/>
          <ac:cxnSpMkLst>
            <pc:docMk/>
            <pc:sldMk cId="1745470385" sldId="296"/>
            <ac:cxnSpMk id="34" creationId="{D0B8BCC2-7E18-1142-1DDB-8B1B1007B712}"/>
          </ac:cxnSpMkLst>
        </pc:cxnChg>
        <pc:cxnChg chg="add mod">
          <ac:chgData name="Toby Donaldson" userId="2e6e5431-bb17-4c41-9985-d39c50d83c73" providerId="ADAL" clId="{7F23DD3C-EE88-4E09-B912-3847A853AACE}" dt="2023-07-12T03:44:08.536" v="2824" actId="14100"/>
          <ac:cxnSpMkLst>
            <pc:docMk/>
            <pc:sldMk cId="1745470385" sldId="296"/>
            <ac:cxnSpMk id="35" creationId="{95988A20-AF08-9FAA-0BB0-BF5C532550FC}"/>
          </ac:cxnSpMkLst>
        </pc:cxnChg>
        <pc:cxnChg chg="add mod">
          <ac:chgData name="Toby Donaldson" userId="2e6e5431-bb17-4c41-9985-d39c50d83c73" providerId="ADAL" clId="{7F23DD3C-EE88-4E09-B912-3847A853AACE}" dt="2023-07-12T03:44:04.636" v="2823" actId="1076"/>
          <ac:cxnSpMkLst>
            <pc:docMk/>
            <pc:sldMk cId="1745470385" sldId="296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7" creationId="{815624A0-7D7B-BEF7-B9FD-F27FA11C070A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8" creationId="{DE7AD636-2A93-14D6-476B-BAEA20484465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9" creationId="{09315A15-DB8E-4A53-A914-40B9DBA775C6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21977979" sldId="296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41212145" sldId="297"/>
        </pc:sldMkLst>
      </pc:sldChg>
      <pc:sldChg chg="addSp delSp modSp add mod ord">
        <pc:chgData name="Toby Donaldson" userId="2e6e5431-bb17-4c41-9985-d39c50d83c73" providerId="ADAL" clId="{7F23DD3C-EE88-4E09-B912-3847A853AACE}" dt="2023-07-16T02:31:14.974" v="10364"/>
        <pc:sldMkLst>
          <pc:docMk/>
          <pc:sldMk cId="2753555458" sldId="297"/>
        </pc:sldMkLst>
        <pc:spChg chg="del">
          <ac:chgData name="Toby Donaldson" userId="2e6e5431-bb17-4c41-9985-d39c50d83c73" providerId="ADAL" clId="{7F23DD3C-EE88-4E09-B912-3847A853AACE}" dt="2023-07-12T03:48:39.153" v="3210" actId="21"/>
          <ac:spMkLst>
            <pc:docMk/>
            <pc:sldMk cId="2753555458" sldId="297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49:05.470" v="3217" actId="21"/>
          <ac:spMkLst>
            <pc:docMk/>
            <pc:sldMk cId="2753555458" sldId="297"/>
            <ac:spMk id="6" creationId="{8EA6790D-36D4-BE12-5134-784A6B605284}"/>
          </ac:spMkLst>
        </pc:spChg>
        <pc:spChg chg="add del mod">
          <ac:chgData name="Toby Donaldson" userId="2e6e5431-bb17-4c41-9985-d39c50d83c73" providerId="ADAL" clId="{7F23DD3C-EE88-4E09-B912-3847A853AACE}" dt="2023-07-12T03:49:07.260" v="3219"/>
          <ac:spMkLst>
            <pc:docMk/>
            <pc:sldMk cId="2753555458" sldId="297"/>
            <ac:spMk id="7" creationId="{1B24C889-AAC7-E685-1D2E-CF868E7B2062}"/>
          </ac:spMkLst>
        </pc:spChg>
        <pc:spChg chg="add del mod">
          <ac:chgData name="Toby Donaldson" userId="2e6e5431-bb17-4c41-9985-d39c50d83c73" providerId="ADAL" clId="{7F23DD3C-EE88-4E09-B912-3847A853AACE}" dt="2023-07-12T03:50:56.079" v="3257" actId="21"/>
          <ac:spMkLst>
            <pc:docMk/>
            <pc:sldMk cId="2753555458" sldId="297"/>
            <ac:spMk id="11" creationId="{0CFB43F6-F801-C980-014D-EA34FADD5EC4}"/>
          </ac:spMkLst>
        </pc:spChg>
        <pc:spChg chg="add del mod">
          <ac:chgData name="Toby Donaldson" userId="2e6e5431-bb17-4c41-9985-d39c50d83c73" providerId="ADAL" clId="{7F23DD3C-EE88-4E09-B912-3847A853AACE}" dt="2023-07-12T03:59:20.322" v="3500" actId="21"/>
          <ac:spMkLst>
            <pc:docMk/>
            <pc:sldMk cId="2753555458" sldId="297"/>
            <ac:spMk id="12" creationId="{47EE1A8C-3657-0691-C687-3CB6F6CD25B5}"/>
          </ac:spMkLst>
        </pc:spChg>
        <pc:spChg chg="add mod">
          <ac:chgData name="Toby Donaldson" userId="2e6e5431-bb17-4c41-9985-d39c50d83c73" providerId="ADAL" clId="{7F23DD3C-EE88-4E09-B912-3847A853AACE}" dt="2023-07-12T04:01:03.398" v="3520"/>
          <ac:spMkLst>
            <pc:docMk/>
            <pc:sldMk cId="2753555458" sldId="297"/>
            <ac:spMk id="13" creationId="{F6B0034B-1C5B-4905-4635-11AA653BC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427652211" sldId="298"/>
        </pc:sldMkLst>
      </pc:sldChg>
      <pc:sldChg chg="addSp delSp modSp add mod ord">
        <pc:chgData name="Toby Donaldson" userId="2e6e5431-bb17-4c41-9985-d39c50d83c73" providerId="ADAL" clId="{7F23DD3C-EE88-4E09-B912-3847A853AACE}" dt="2023-07-16T02:32:50.713" v="10397" actId="14100"/>
        <pc:sldMkLst>
          <pc:docMk/>
          <pc:sldMk cId="2607360692" sldId="298"/>
        </pc:sldMkLst>
        <pc:spChg chg="del">
          <ac:chgData name="Toby Donaldson" userId="2e6e5431-bb17-4c41-9985-d39c50d83c73" providerId="ADAL" clId="{7F23DD3C-EE88-4E09-B912-3847A853AACE}" dt="2023-07-12T03:48:35.300" v="3209" actId="21"/>
          <ac:spMkLst>
            <pc:docMk/>
            <pc:sldMk cId="2607360692" sldId="298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52:21.867" v="3356" actId="21"/>
          <ac:spMkLst>
            <pc:docMk/>
            <pc:sldMk cId="2607360692" sldId="298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49:00.714" v="3216" actId="21"/>
          <ac:spMkLst>
            <pc:docMk/>
            <pc:sldMk cId="2607360692" sldId="298"/>
            <ac:spMk id="7" creationId="{4547F919-0355-DFD6-5688-2DD77E740D72}"/>
          </ac:spMkLst>
        </pc:spChg>
        <pc:spChg chg="add del mod">
          <ac:chgData name="Toby Donaldson" userId="2e6e5431-bb17-4c41-9985-d39c50d83c73" providerId="ADAL" clId="{7F23DD3C-EE88-4E09-B912-3847A853AACE}" dt="2023-07-12T03:50:59.435" v="3258" actId="21"/>
          <ac:spMkLst>
            <pc:docMk/>
            <pc:sldMk cId="2607360692" sldId="298"/>
            <ac:spMk id="11" creationId="{D67773C3-BFE6-3F43-E78C-5122E77F9DA1}"/>
          </ac:spMkLst>
        </pc:spChg>
        <pc:spChg chg="add del mod">
          <ac:chgData name="Toby Donaldson" userId="2e6e5431-bb17-4c41-9985-d39c50d83c73" providerId="ADAL" clId="{7F23DD3C-EE88-4E09-B912-3847A853AACE}" dt="2023-07-12T03:59:11.453" v="3498" actId="21"/>
          <ac:spMkLst>
            <pc:docMk/>
            <pc:sldMk cId="2607360692" sldId="298"/>
            <ac:spMk id="12" creationId="{BD7A9AE9-97F6-3FB6-2B52-83351417E751}"/>
          </ac:spMkLst>
        </pc:spChg>
        <pc:spChg chg="add mod">
          <ac:chgData name="Toby Donaldson" userId="2e6e5431-bb17-4c41-9985-d39c50d83c73" providerId="ADAL" clId="{7F23DD3C-EE88-4E09-B912-3847A853AACE}" dt="2023-07-12T03:56:39.753" v="3432" actId="113"/>
          <ac:spMkLst>
            <pc:docMk/>
            <pc:sldMk cId="2607360692" sldId="298"/>
            <ac:spMk id="30" creationId="{4405BA2B-DC60-D980-8985-9D227398895E}"/>
          </ac:spMkLst>
        </pc:spChg>
        <pc:spChg chg="add mod">
          <ac:chgData name="Toby Donaldson" userId="2e6e5431-bb17-4c41-9985-d39c50d83c73" providerId="ADAL" clId="{7F23DD3C-EE88-4E09-B912-3847A853AACE}" dt="2023-07-12T03:56:07.107" v="3415" actId="20577"/>
          <ac:spMkLst>
            <pc:docMk/>
            <pc:sldMk cId="2607360692" sldId="298"/>
            <ac:spMk id="31" creationId="{0D537C32-4834-0738-5AA1-F022DD46E40B}"/>
          </ac:spMkLst>
        </pc:spChg>
        <pc:spChg chg="add mod">
          <ac:chgData name="Toby Donaldson" userId="2e6e5431-bb17-4c41-9985-d39c50d83c73" providerId="ADAL" clId="{7F23DD3C-EE88-4E09-B912-3847A853AACE}" dt="2023-07-12T03:57:49.878" v="3488" actId="1076"/>
          <ac:spMkLst>
            <pc:docMk/>
            <pc:sldMk cId="2607360692" sldId="298"/>
            <ac:spMk id="32" creationId="{FAAE05D1-7A01-CCE7-005A-2777BDE6B662}"/>
          </ac:spMkLst>
        </pc:spChg>
        <pc:spChg chg="add mod">
          <ac:chgData name="Toby Donaldson" userId="2e6e5431-bb17-4c41-9985-d39c50d83c73" providerId="ADAL" clId="{7F23DD3C-EE88-4E09-B912-3847A853AACE}" dt="2023-07-12T03:57:58.482" v="3491" actId="1076"/>
          <ac:spMkLst>
            <pc:docMk/>
            <pc:sldMk cId="2607360692" sldId="298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2T04:01:01.316" v="3518"/>
          <ac:spMkLst>
            <pc:docMk/>
            <pc:sldMk cId="2607360692" sldId="298"/>
            <ac:spMk id="37" creationId="{9016602E-58F4-95C5-E2E0-FA4B9D83BA02}"/>
          </ac:spMkLst>
        </pc:spChg>
        <pc:spChg chg="mod">
          <ac:chgData name="Toby Donaldson" userId="2e6e5431-bb17-4c41-9985-d39c50d83c73" providerId="ADAL" clId="{7F23DD3C-EE88-4E09-B912-3847A853AACE}" dt="2023-07-12T03:58:18.981" v="3495" actId="20577"/>
          <ac:spMkLst>
            <pc:docMk/>
            <pc:sldMk cId="2607360692" sldId="298"/>
            <ac:spMk id="64" creationId="{C2BA7018-CFAB-0A1D-C2EA-5A0F2657B000}"/>
          </ac:spMkLst>
        </pc:spChg>
        <pc:picChg chg="add mod">
          <ac:chgData name="Toby Donaldson" userId="2e6e5431-bb17-4c41-9985-d39c50d83c73" providerId="ADAL" clId="{7F23DD3C-EE88-4E09-B912-3847A853AACE}" dt="2023-07-12T03:53:16.811" v="3365"/>
          <ac:picMkLst>
            <pc:docMk/>
            <pc:sldMk cId="2607360692" sldId="298"/>
            <ac:picMk id="13" creationId="{A3A65A97-A3A5-2395-403B-972E8CC06660}"/>
          </ac:picMkLst>
        </pc:picChg>
        <pc:cxnChg chg="add del mod">
          <ac:chgData name="Toby Donaldson" userId="2e6e5431-bb17-4c41-9985-d39c50d83c73" providerId="ADAL" clId="{7F23DD3C-EE88-4E09-B912-3847A853AACE}" dt="2023-07-12T04:07:25.494" v="3776" actId="21"/>
          <ac:cxnSpMkLst>
            <pc:docMk/>
            <pc:sldMk cId="2607360692" sldId="298"/>
            <ac:cxnSpMk id="26" creationId="{E634C8C7-1BA9-AACE-9221-459637874827}"/>
          </ac:cxnSpMkLst>
        </pc:cxnChg>
        <pc:cxnChg chg="mod">
          <ac:chgData name="Toby Donaldson" userId="2e6e5431-bb17-4c41-9985-d39c50d83c73" providerId="ADAL" clId="{7F23DD3C-EE88-4E09-B912-3847A853AACE}" dt="2023-07-12T03:54:47.556" v="3386" actId="14100"/>
          <ac:cxnSpMkLst>
            <pc:docMk/>
            <pc:sldMk cId="2607360692" sldId="298"/>
            <ac:cxnSpMk id="33" creationId="{E598C82A-EE60-29CE-8999-686135486674}"/>
          </ac:cxnSpMkLst>
        </pc:cxnChg>
        <pc:cxnChg chg="mod">
          <ac:chgData name="Toby Donaldson" userId="2e6e5431-bb17-4c41-9985-d39c50d83c73" providerId="ADAL" clId="{7F23DD3C-EE88-4E09-B912-3847A853AACE}" dt="2023-07-12T03:53:37.001" v="3368" actId="692"/>
          <ac:cxnSpMkLst>
            <pc:docMk/>
            <pc:sldMk cId="2607360692" sldId="298"/>
            <ac:cxnSpMk id="35" creationId="{95988A20-AF08-9FAA-0BB0-BF5C532550FC}"/>
          </ac:cxnSpMkLst>
        </pc:cxnChg>
        <pc:cxnChg chg="mod">
          <ac:chgData name="Toby Donaldson" userId="2e6e5431-bb17-4c41-9985-d39c50d83c73" providerId="ADAL" clId="{7F23DD3C-EE88-4E09-B912-3847A853AACE}" dt="2023-07-16T02:32:50.713" v="10397" actId="14100"/>
          <ac:cxnSpMkLst>
            <pc:docMk/>
            <pc:sldMk cId="2607360692" sldId="298"/>
            <ac:cxnSpMk id="36" creationId="{7FB76040-3393-2447-351A-DBFC11C07CCE}"/>
          </ac:cxnSpMkLst>
        </pc:cxnChg>
        <pc:cxnChg chg="mod">
          <ac:chgData name="Toby Donaldson" userId="2e6e5431-bb17-4c41-9985-d39c50d83c73" providerId="ADAL" clId="{7F23DD3C-EE88-4E09-B912-3847A853AACE}" dt="2023-07-16T02:32:41.818" v="10396" actId="14100"/>
          <ac:cxnSpMkLst>
            <pc:docMk/>
            <pc:sldMk cId="2607360692" sldId="29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352366248" sldId="299"/>
        </pc:sldMkLst>
      </pc:sldChg>
      <pc:sldChg chg="addSp delSp modSp add mod ord">
        <pc:chgData name="Toby Donaldson" userId="2e6e5431-bb17-4c41-9985-d39c50d83c73" providerId="ADAL" clId="{7F23DD3C-EE88-4E09-B912-3847A853AACE}" dt="2023-07-16T02:32:04.755" v="10395" actId="21"/>
        <pc:sldMkLst>
          <pc:docMk/>
          <pc:sldMk cId="3530936948" sldId="299"/>
        </pc:sldMkLst>
        <pc:spChg chg="add del mod">
          <ac:chgData name="Toby Donaldson" userId="2e6e5431-bb17-4c41-9985-d39c50d83c73" providerId="ADAL" clId="{7F23DD3C-EE88-4E09-B912-3847A853AACE}" dt="2023-07-12T03:51:02.341" v="3259" actId="21"/>
          <ac:spMkLst>
            <pc:docMk/>
            <pc:sldMk cId="3530936948" sldId="299"/>
            <ac:spMk id="3" creationId="{86B18A3C-DB63-12C4-3A26-57E75D3EDE67}"/>
          </ac:spMkLst>
        </pc:spChg>
        <pc:spChg chg="del mod">
          <ac:chgData name="Toby Donaldson" userId="2e6e5431-bb17-4c41-9985-d39c50d83c73" providerId="ADAL" clId="{7F23DD3C-EE88-4E09-B912-3847A853AACE}" dt="2023-07-16T02:32:04.755" v="10395" actId="21"/>
          <ac:spMkLst>
            <pc:docMk/>
            <pc:sldMk cId="3530936948" sldId="299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50:41.371" v="3254" actId="21"/>
          <ac:spMkLst>
            <pc:docMk/>
            <pc:sldMk cId="3530936948" sldId="299"/>
            <ac:spMk id="7" creationId="{B4A15C42-A499-B723-5A89-A58682CD2BDA}"/>
          </ac:spMkLst>
        </pc:spChg>
        <pc:spChg chg="add del mod">
          <ac:chgData name="Toby Donaldson" userId="2e6e5431-bb17-4c41-9985-d39c50d83c73" providerId="ADAL" clId="{7F23DD3C-EE88-4E09-B912-3847A853AACE}" dt="2023-07-12T03:51:04.630" v="3260" actId="21"/>
          <ac:spMkLst>
            <pc:docMk/>
            <pc:sldMk cId="3530936948" sldId="299"/>
            <ac:spMk id="12" creationId="{A3D6082E-6173-C192-4389-54AB7573A690}"/>
          </ac:spMkLst>
        </pc:spChg>
        <pc:spChg chg="add del mod">
          <ac:chgData name="Toby Donaldson" userId="2e6e5431-bb17-4c41-9985-d39c50d83c73" providerId="ADAL" clId="{7F23DD3C-EE88-4E09-B912-3847A853AACE}" dt="2023-07-12T03:59:16.169" v="3499" actId="21"/>
          <ac:spMkLst>
            <pc:docMk/>
            <pc:sldMk cId="3530936948" sldId="299"/>
            <ac:spMk id="13" creationId="{9C21ECCA-E2FE-538D-52A6-BFA29794DBE4}"/>
          </ac:spMkLst>
        </pc:spChg>
        <pc:spChg chg="add mod">
          <ac:chgData name="Toby Donaldson" userId="2e6e5431-bb17-4c41-9985-d39c50d83c73" providerId="ADAL" clId="{7F23DD3C-EE88-4E09-B912-3847A853AACE}" dt="2023-07-16T02:32:02.711" v="10394" actId="20577"/>
          <ac:spMkLst>
            <pc:docMk/>
            <pc:sldMk cId="3530936948" sldId="299"/>
            <ac:spMk id="14" creationId="{4FFAF4D8-6BBC-0784-20EA-8BC3FE25D435}"/>
          </ac:spMkLst>
        </pc:spChg>
        <pc:spChg chg="add mod">
          <ac:chgData name="Toby Donaldson" userId="2e6e5431-bb17-4c41-9985-d39c50d83c73" providerId="ADAL" clId="{7F23DD3C-EE88-4E09-B912-3847A853AACE}" dt="2023-07-12T04:01:02.446" v="3519"/>
          <ac:spMkLst>
            <pc:docMk/>
            <pc:sldMk cId="3530936948" sldId="299"/>
            <ac:spMk id="15" creationId="{4983AF63-CAFF-ADAF-FB34-868899A214B5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2:33:12.633" v="10399"/>
        <pc:sldMkLst>
          <pc:docMk/>
          <pc:sldMk cId="1056712147" sldId="300"/>
        </pc:sldMkLst>
        <pc:spChg chg="add mod">
          <ac:chgData name="Toby Donaldson" userId="2e6e5431-bb17-4c41-9985-d39c50d83c73" providerId="ADAL" clId="{7F23DD3C-EE88-4E09-B912-3847A853AACE}" dt="2023-07-12T04:00:58.650" v="3517" actId="1076"/>
          <ac:spMkLst>
            <pc:docMk/>
            <pc:sldMk cId="1056712147" sldId="300"/>
            <ac:spMk id="3" creationId="{85FFF24D-858C-5A35-78FC-D65DC88EE41B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6" creationId="{92A37F7B-7128-1A50-7609-508E385CF81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7" creationId="{99CB276E-1F67-2FE0-3CE9-63D17D848B58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2" creationId="{78C180E2-6190-F4F9-3978-7A00407F9769}"/>
          </ac:spMkLst>
        </pc:spChg>
        <pc:spChg chg="del mod">
          <ac:chgData name="Toby Donaldson" userId="2e6e5431-bb17-4c41-9985-d39c50d83c73" providerId="ADAL" clId="{7F23DD3C-EE88-4E09-B912-3847A853AACE}" dt="2023-07-12T04:00:05.413" v="3508" actId="21"/>
          <ac:spMkLst>
            <pc:docMk/>
            <pc:sldMk cId="1056712147" sldId="300"/>
            <ac:spMk id="12" creationId="{BD7A9AE9-97F6-3FB6-2B52-83351417E751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3" creationId="{8B47916C-3FC1-27F0-B5CE-A96FCA49004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5" creationId="{69E7420E-623D-BBE6-39FD-3DB71CB1FEA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6" creationId="{FCF11AEC-BB15-867B-0660-75BF4462729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7" creationId="{BDE45E45-E337-92EB-90F7-A35C5BDF9255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8" creationId="{3B762101-138A-0D0E-5733-A417B3727DA2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0" creationId="{289178AA-B664-79AC-1E3D-50BAE8BAD18A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1" creationId="{2A0545D7-D5E7-D542-04F9-D591AA088C65}"/>
          </ac:spMkLst>
        </pc:s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5" creationId="{1897FE98-142A-FF78-D14C-D4924174520F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1" creationId="{7304CE6A-178A-0F36-F04E-17BB0762FB11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4" creationId="{149E2329-3BD6-21CC-C3AB-181655DE3219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26" creationId="{EEC068FE-C695-6B8A-7FB8-F4BE5712EFCC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39" creationId="{817E65E8-CBF2-70D3-C9F5-FF6D81501028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3:58:23.427" v="3496" actId="21"/>
          <ac:picMkLst>
            <pc:docMk/>
            <pc:sldMk cId="1056712147" sldId="300"/>
            <ac:picMk id="13" creationId="{A3A65A97-A3A5-2395-403B-972E8CC06660}"/>
          </ac:picMkLst>
        </pc:picChg>
        <pc:cxnChg chg="del mod">
          <ac:chgData name="Toby Donaldson" userId="2e6e5431-bb17-4c41-9985-d39c50d83c73" providerId="ADAL" clId="{7F23DD3C-EE88-4E09-B912-3847A853AACE}" dt="2023-07-12T04:07:07.122" v="3774" actId="21"/>
          <ac:cxnSpMkLst>
            <pc:docMk/>
            <pc:sldMk cId="1056712147" sldId="300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29" creationId="{2D9F7EFD-C837-FA95-0953-7097CF9FBB89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7" creationId="{51749170-1923-2C04-3AE1-3AC3751DA12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8" creationId="{FA3B42E2-872D-AFA4-F9D2-267236DDD033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42" creationId="{7DB64F9F-8A63-03C8-9ACA-E944244C4F06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8119904" sldId="300"/>
        </pc:sldMkLst>
      </pc:sldChg>
      <pc:sldChg chg="addSp delSp modSp add mod ord">
        <pc:chgData name="Toby Donaldson" userId="2e6e5431-bb17-4c41-9985-d39c50d83c73" providerId="ADAL" clId="{7F23DD3C-EE88-4E09-B912-3847A853AACE}" dt="2023-07-16T02:34:05.018" v="10488" actId="113"/>
        <pc:sldMkLst>
          <pc:docMk/>
          <pc:sldMk cId="3924475153" sldId="301"/>
        </pc:sldMkLst>
        <pc:spChg chg="mod">
          <ac:chgData name="Toby Donaldson" userId="2e6e5431-bb17-4c41-9985-d39c50d83c73" providerId="ADAL" clId="{7F23DD3C-EE88-4E09-B912-3847A853AACE}" dt="2023-07-12T04:01:46.134" v="3526" actId="14100"/>
          <ac:spMkLst>
            <pc:docMk/>
            <pc:sldMk cId="3924475153" sldId="301"/>
            <ac:spMk id="2" creationId="{DBA0E8F1-0C37-17D3-ACA5-83F74271124C}"/>
          </ac:spMkLst>
        </pc:spChg>
        <pc:spChg chg="add mod">
          <ac:chgData name="Toby Donaldson" userId="2e6e5431-bb17-4c41-9985-d39c50d83c73" providerId="ADAL" clId="{7F23DD3C-EE88-4E09-B912-3847A853AACE}" dt="2023-07-12T04:09:36.336" v="3888" actId="20577"/>
          <ac:spMkLst>
            <pc:docMk/>
            <pc:sldMk cId="3924475153" sldId="301"/>
            <ac:spMk id="5" creationId="{BD20B62A-3618-EC40-FA55-E6C71B73EBF8}"/>
          </ac:spMkLst>
        </pc:spChg>
        <pc:spChg chg="add del">
          <ac:chgData name="Toby Donaldson" userId="2e6e5431-bb17-4c41-9985-d39c50d83c73" providerId="ADAL" clId="{7F23DD3C-EE88-4E09-B912-3847A853AACE}" dt="2023-07-12T04:03:59.868" v="3738" actId="11529"/>
          <ac:spMkLst>
            <pc:docMk/>
            <pc:sldMk cId="3924475153" sldId="301"/>
            <ac:spMk id="6" creationId="{6CB13FBE-F973-241D-DEDF-7CA0602D628C}"/>
          </ac:spMkLst>
        </pc:spChg>
        <pc:spChg chg="add del mod">
          <ac:chgData name="Toby Donaldson" userId="2e6e5431-bb17-4c41-9985-d39c50d83c73" providerId="ADAL" clId="{7F23DD3C-EE88-4E09-B912-3847A853AACE}" dt="2023-07-12T04:04:32.332" v="3746" actId="21"/>
          <ac:spMkLst>
            <pc:docMk/>
            <pc:sldMk cId="3924475153" sldId="301"/>
            <ac:spMk id="7" creationId="{800116AA-180A-9B5C-B4B1-6D6BAB1D5525}"/>
          </ac:spMkLst>
        </pc:spChg>
        <pc:spChg chg="add mod">
          <ac:chgData name="Toby Donaldson" userId="2e6e5431-bb17-4c41-9985-d39c50d83c73" providerId="ADAL" clId="{7F23DD3C-EE88-4E09-B912-3847A853AACE}" dt="2023-07-12T04:06:48.085" v="3767" actId="1076"/>
          <ac:spMkLst>
            <pc:docMk/>
            <pc:sldMk cId="3924475153" sldId="301"/>
            <ac:spMk id="11" creationId="{7D2685E3-1A3F-CE7B-B0F7-5024803D7A8B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3" creationId="{8F50B9A4-D466-B45B-B24F-FAB6F365C63A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4" creationId="{25C2FE57-EB3E-459F-CB37-F9AB1B694055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6" creationId="{55D858B6-752F-9B8F-D55E-5E322F8E2327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27" creationId="{3925F15E-2F41-D4B2-B194-378DCA6D6275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0" creationId="{4405BA2B-DC60-D980-8985-9D227398895E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1" creationId="{0D537C32-4834-0738-5AA1-F022DD46E40B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2" creationId="{FAAE05D1-7A01-CCE7-005A-2777BDE6B662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6T02:34:05.018" v="10488" actId="113"/>
          <ac:spMkLst>
            <pc:docMk/>
            <pc:sldMk cId="3924475153" sldId="301"/>
            <ac:spMk id="42" creationId="{2C83D0B7-8E8A-52F2-40F9-5F8DEA548EA6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3" creationId="{83D1F604-BF19-2891-476D-F706FB7E6D8B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4" creationId="{C2BA7018-CFAB-0A1D-C2EA-5A0F2657B000}"/>
          </ac:spMkLst>
        </pc:s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2" creationId="{8426F7D9-5ADB-6433-13C9-19F14AE015A0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5" creationId="{74189983-A69C-98CF-BF07-CBEC87CB7553}"/>
          </ac:grpSpMkLst>
        </pc:grpChg>
        <pc:grpChg chg="mod">
          <ac:chgData name="Toby Donaldson" userId="2e6e5431-bb17-4c41-9985-d39c50d83c73" providerId="ADAL" clId="{7F23DD3C-EE88-4E09-B912-3847A853AACE}" dt="2023-07-12T04:06:48.085" v="3767" actId="1076"/>
          <ac:grpSpMkLst>
            <pc:docMk/>
            <pc:sldMk cId="3924475153" sldId="301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3" creationId="{6DF6CB89-5A4F-B024-961B-6F2A43E373E3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57" creationId="{50EC862E-8BCB-942E-DA0F-A5988EDD034C}"/>
          </ac:grpSpMkLst>
        </pc:grp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8" creationId="{81048CCE-14E4-56A5-5D29-AC4B6C8F5E35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9" creationId="{ACE1E4C8-7D27-9343-582C-C1AD8DEA63E6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03:04.725" v="3723" actId="21"/>
          <ac:cxnSpMkLst>
            <pc:docMk/>
            <pc:sldMk cId="3924475153" sldId="301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03:02.989" v="3722" actId="21"/>
          <ac:cxnSpMkLst>
            <pc:docMk/>
            <pc:sldMk cId="3924475153" sldId="301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39" creationId="{84EE5480-EDA6-CB40-949E-E717764CAE2A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05818086" sldId="302"/>
        </pc:sldMkLst>
      </pc:sldChg>
      <pc:sldChg chg="addSp delSp modSp add mod ord">
        <pc:chgData name="Toby Donaldson" userId="2e6e5431-bb17-4c41-9985-d39c50d83c73" providerId="ADAL" clId="{7F23DD3C-EE88-4E09-B912-3847A853AACE}" dt="2023-07-16T02:35:47.502" v="10500"/>
        <pc:sldMkLst>
          <pc:docMk/>
          <pc:sldMk cId="2947637748" sldId="302"/>
        </pc:sldMkLst>
        <pc:spChg chg="del">
          <ac:chgData name="Toby Donaldson" userId="2e6e5431-bb17-4c41-9985-d39c50d83c73" providerId="ADAL" clId="{7F23DD3C-EE88-4E09-B912-3847A853AACE}" dt="2023-07-12T04:11:25.836" v="4020" actId="21"/>
          <ac:spMkLst>
            <pc:docMk/>
            <pc:sldMk cId="2947637748" sldId="302"/>
            <ac:spMk id="5" creationId="{E3FCEB18-3F1A-9156-CD0F-2C5F6030E1B6}"/>
          </ac:spMkLst>
        </pc:spChg>
        <pc:spChg chg="add mod">
          <ac:chgData name="Toby Donaldson" userId="2e6e5431-bb17-4c41-9985-d39c50d83c73" providerId="ADAL" clId="{7F23DD3C-EE88-4E09-B912-3847A853AACE}" dt="2023-07-12T04:12:16.170" v="4068" actId="1076"/>
          <ac:spMkLst>
            <pc:docMk/>
            <pc:sldMk cId="2947637748" sldId="302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7" creationId="{F8FA48C2-E4A7-4B7C-ACDF-CAB7982874D6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1" creationId="{21063028-F6BD-8376-5067-1982A8484A07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3" creationId="{62B1E80F-9DD3-384B-390B-4A9C93CD3011}"/>
          </ac:spMkLst>
        </pc:spChg>
        <pc:spChg chg="mod">
          <ac:chgData name="Toby Donaldson" userId="2e6e5431-bb17-4c41-9985-d39c50d83c73" providerId="ADAL" clId="{7F23DD3C-EE88-4E09-B912-3847A853AACE}" dt="2023-07-12T04:11:28.488" v="4021" actId="14100"/>
          <ac:spMkLst>
            <pc:docMk/>
            <pc:sldMk cId="2947637748" sldId="302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6" creationId="{ABA9887F-0FA0-3C3D-CA43-D1C9D46A3F6E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7" creationId="{E0DFE941-1A7B-4E34-CED6-4EE07FCD8CEB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8" creationId="{1CB1EB8C-2B38-8369-CABD-7B485776EA6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0" creationId="{72E4749F-4DE3-47AE-756A-8C0C88452883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1" creationId="{C7ACC38C-7263-9AC7-F480-C3CFA0DA093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9" creationId="{8F4A8BFC-EC9B-7008-12DA-6EC3D0308D90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40" creationId="{A75BA523-BF19-5AC8-C767-4790A69DD978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3" creationId="{83D1F604-BF19-2891-476D-F706FB7E6D8B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4" creationId="{C2BA7018-CFAB-0A1D-C2EA-5A0F2657B000}"/>
          </ac:spMkLst>
        </pc:s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5" creationId="{120E6163-4727-4A8E-569A-2804D2F9D465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12" creationId="{599E15A7-04BA-89E9-E8DD-28073A168B8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6" creationId="{5BD221C6-FE2B-A931-7B80-6328D8B6DF3E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9" creationId="{A99E1790-0427-C1D1-CBE5-352E7FD8B792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38" creationId="{92CDAEFD-4C40-74AE-4EC8-8A77760C315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11:51.942" v="4024" actId="1076"/>
          <ac:picMkLst>
            <pc:docMk/>
            <pc:sldMk cId="2947637748" sldId="302"/>
            <ac:picMk id="3" creationId="{126B13BC-4815-B6C4-8EA0-1A480B92A307}"/>
          </ac:picMkLst>
        </pc:pic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2" creationId="{3EE33A6E-F2D9-2607-1625-DAE151D5956E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4" creationId="{09E5A9A4-C811-AC92-92F0-151702467FC5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7" creationId="{803B72FC-7F3E-41CC-A073-81AF5A28C6B6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41" creationId="{73C1F12F-0B47-0F0A-0402-2F6FBE7B7F50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1026343" sldId="303"/>
        </pc:sldMkLst>
      </pc:sldChg>
      <pc:sldChg chg="addSp delSp modSp add mod ord">
        <pc:chgData name="Toby Donaldson" userId="2e6e5431-bb17-4c41-9985-d39c50d83c73" providerId="ADAL" clId="{7F23DD3C-EE88-4E09-B912-3847A853AACE}" dt="2023-07-16T02:35:49.240" v="10501"/>
        <pc:sldMkLst>
          <pc:docMk/>
          <pc:sldMk cId="2921187870" sldId="303"/>
        </pc:sldMkLst>
        <pc:spChg chg="add mod">
          <ac:chgData name="Toby Donaldson" userId="2e6e5431-bb17-4c41-9985-d39c50d83c73" providerId="ADAL" clId="{7F23DD3C-EE88-4E09-B912-3847A853AACE}" dt="2023-07-12T04:14:51.521" v="4233" actId="113"/>
          <ac:spMkLst>
            <pc:docMk/>
            <pc:sldMk cId="2921187870" sldId="303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3:25.886" v="4161" actId="14100"/>
          <ac:spMkLst>
            <pc:docMk/>
            <pc:sldMk cId="2921187870" sldId="303"/>
            <ac:spMk id="7" creationId="{FA0BD694-330E-B8E8-ED29-1BD4E2411683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2" creationId="{341C66AD-F30A-BFC6-D69A-565DB1EB368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3" creationId="{A4E896D4-54F8-7D2E-9F2B-EC6052BE315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6" creationId="{CDF762F0-66A1-D414-CE76-A2EDF9DA5A8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7" creationId="{6C772C3A-0DF5-9167-A73F-A827D283ED1E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9" creationId="{56687FC6-08A6-6C4F-2B39-86BD55B6A14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0" creationId="{C90DE0EA-71AD-89CD-8DF4-F12E51F336BA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2" creationId="{B20AE502-686A-3C85-FD14-495FA689B2E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4" creationId="{AD064DE3-CB1C-C785-6CC6-C5D016CF4B31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1" creationId="{D7E43676-263E-4BB1-0CC3-C647A1664B9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2" creationId="{B564C784-563E-B152-6698-D148F15193DF}"/>
          </ac:spMkLst>
        </pc:s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1" creationId="{769819F2-33E4-FD1E-058A-26817C04F258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6" creationId="{92ED959B-95F2-F9DD-D5BC-1A9E2BF5A136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28" creationId="{FACAD26A-B7F4-F1EE-17F6-B9AF776C3EEA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31" creationId="{ECA439D0-186C-0905-3ED8-004A1F91042E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40" creationId="{DF520D02-0D4F-6C0B-3991-235FCA962033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57" creationId="{50EC862E-8BCB-942E-DA0F-A5988EDD034C}"/>
          </ac:grpSpMkLst>
        </pc:grpChg>
        <pc:picChg chg="mod">
          <ac:chgData name="Toby Donaldson" userId="2e6e5431-bb17-4c41-9985-d39c50d83c73" providerId="ADAL" clId="{7F23DD3C-EE88-4E09-B912-3847A853AACE}" dt="2023-07-12T04:13:29.456" v="4162" actId="1076"/>
          <ac:picMkLst>
            <pc:docMk/>
            <pc:sldMk cId="2921187870" sldId="303"/>
            <ac:picMk id="3" creationId="{126B13BC-4815-B6C4-8EA0-1A480B92A307}"/>
          </ac:picMkLst>
        </pc:pic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7" creationId="{532E02B8-9130-54CD-C942-5871AC070883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8" creationId="{85C04C2D-4FC3-35FC-16C8-E156BC059415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9" creationId="{4C14DCE8-3198-EFBC-0705-944D41E4658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43" creationId="{F6B76159-25E7-8FCD-DCCC-4EF7E14F7D2B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50.128" v="10502"/>
        <pc:sldMkLst>
          <pc:docMk/>
          <pc:sldMk cId="2346368391" sldId="304"/>
        </pc:sldMkLst>
        <pc:spChg chg="mod">
          <ac:chgData name="Toby Donaldson" userId="2e6e5431-bb17-4c41-9985-d39c50d83c73" providerId="ADAL" clId="{7F23DD3C-EE88-4E09-B912-3847A853AACE}" dt="2023-07-12T04:14:45.753" v="4231" actId="113"/>
          <ac:spMkLst>
            <pc:docMk/>
            <pc:sldMk cId="2346368391" sldId="304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4:47.994" v="4232" actId="113"/>
          <ac:spMkLst>
            <pc:docMk/>
            <pc:sldMk cId="2346368391" sldId="304"/>
            <ac:spMk id="11" creationId="{FB9AF600-A353-F29B-62E8-90FAEE3CB164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2" creationId="{CF88950E-7051-9FBA-C2F4-61D11613CC96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6" creationId="{481DD7E3-CBF9-1FB2-95EE-081E98825DBF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29" creationId="{848CF7CA-F401-E373-C862-6B823DE0AC65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1" creationId="{1F6FFA83-6A62-63D7-3900-6C302BCBBB67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4" creationId="{DB3BECF0-7395-9F07-94F4-8DEA0A14AD51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7" creationId="{E2978079-6CB7-450B-62D4-255CA70D8E9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9" creationId="{8C92F55E-8679-222E-1463-170BBDADA8B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0" creationId="{B48D5BE0-0333-5C5F-4263-2EE5E0B1707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5" creationId="{942861D3-B29D-E349-4B78-1BAA4A429292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6" creationId="{1DCAEEB3-A5FB-0D9B-8AD9-A5C4BE035AFA}"/>
          </ac:spMkLst>
        </pc:s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" creationId="{EC5D3405-A844-AFF3-7B29-257D728A912E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27" creationId="{F400452B-6002-E9B6-9271-844797F35031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2" creationId="{05032459-D17C-A08F-6B36-6714ABC2B3DC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8" creationId="{7B15E12E-7D9F-F69A-FD61-E28A47240242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44" creationId="{3079755A-6724-1CCF-F99E-6808FEC1884C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4:10.091" v="4173" actId="21"/>
          <ac:picMkLst>
            <pc:docMk/>
            <pc:sldMk cId="2346368391" sldId="304"/>
            <ac:picMk id="3" creationId="{126B13BC-4815-B6C4-8EA0-1A480B92A307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13" creationId="{A7574D66-9456-849E-C15A-36E03D8D0F74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6" creationId="{DF86FE0F-052D-36EA-D8F7-A9EE6C8979A2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8" creationId="{22BE60AB-54E4-A807-EB54-A4F6B9FF4693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30" creationId="{2EAEBAAD-31D2-400B-5219-65F991C7498B}"/>
          </ac:picMkLst>
        </pc:pic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1" creationId="{B0281F70-CCB1-6D39-51FB-019A6C3FD9A5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2" creationId="{50DAE31B-063B-80D7-E291-360F02C21E6F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3" creationId="{65C98AC2-58CE-B405-89DF-E27308D3C2FD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7" creationId="{5BDFAFB4-D91B-B761-2309-5D32D95B82AD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71425619" sldId="304"/>
        </pc:sldMkLst>
      </pc:sldChg>
      <pc:sldChg chg="addSp delSp modSp add mod ord">
        <pc:chgData name="Toby Donaldson" userId="2e6e5431-bb17-4c41-9985-d39c50d83c73" providerId="ADAL" clId="{7F23DD3C-EE88-4E09-B912-3847A853AACE}" dt="2023-07-16T02:35:41.632" v="10496"/>
        <pc:sldMkLst>
          <pc:docMk/>
          <pc:sldMk cId="922081790" sldId="305"/>
        </pc:sldMkLst>
        <pc:spChg chg="add del mod">
          <ac:chgData name="Toby Donaldson" userId="2e6e5431-bb17-4c41-9985-d39c50d83c73" providerId="ADAL" clId="{7F23DD3C-EE88-4E09-B912-3847A853AACE}" dt="2023-07-12T04:19:01.903" v="4521" actId="21"/>
          <ac:spMkLst>
            <pc:docMk/>
            <pc:sldMk cId="922081790" sldId="305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6.679" v="6966" actId="20577"/>
          <ac:spMkLst>
            <pc:docMk/>
            <pc:sldMk cId="922081790" sldId="305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7" creationId="{8988F5EB-4954-789E-FC10-4816C4C8030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1" creationId="{64B63D5A-40CC-9074-89F7-CD28F802371E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3" creationId="{41FE0219-2DEE-2DDF-5AD9-5A92C3764542}"/>
          </ac:spMkLst>
        </pc:spChg>
        <pc:spChg chg="mod">
          <ac:chgData name="Toby Donaldson" userId="2e6e5431-bb17-4c41-9985-d39c50d83c73" providerId="ADAL" clId="{7F23DD3C-EE88-4E09-B912-3847A853AACE}" dt="2023-07-12T04:16:40.774" v="4420" actId="14100"/>
          <ac:spMkLst>
            <pc:docMk/>
            <pc:sldMk cId="922081790" sldId="305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6" creationId="{993DA820-BB02-E0F8-A40B-5BD2E644EDE7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7" creationId="{016F448C-44F1-37C3-195B-D27C9D32C60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8" creationId="{08D4462E-7863-CBAD-2657-1BDC65CA17EA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0" creationId="{6EFF9D6C-F6AE-1B06-C58E-438010A1B548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1" creationId="{2F411B66-F97D-47F7-D5C7-425BA3FE4696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9" creationId="{D9EB5C5A-6479-B5B2-ACAE-6FF01593C0E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40" creationId="{69051865-6C48-95C7-EF47-D23C11715E1C}"/>
          </ac:spMkLst>
        </pc:s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5" creationId="{7B7B1537-92F1-26FD-81C8-9F006C5A350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12" creationId="{336859BC-0816-84F7-E5EE-94BC5660535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6" creationId="{E1AB5D0E-6E72-032A-3159-227B8159039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9" creationId="{35B997F2-D60B-9C15-7635-FD7215C557B4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38" creationId="{0CCD02C3-7C88-45BF-0EC6-6F4238882D1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57" creationId="{50EC862E-8BCB-942E-DA0F-A5988EDD034C}"/>
          </ac:grpSpMkLst>
        </pc:grp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2" creationId="{14052AC0-9C01-0052-FD6B-538FDA867D42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4" creationId="{7CBDFFED-7473-4050-73EA-15A928D607A4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7" creationId="{363EE6F1-004D-D803-FD8E-7FB2167F666A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41" creationId="{2FA89643-E4F8-2E84-4578-E05A814CD56A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56393340" sldId="305"/>
        </pc:sldMkLst>
      </pc:sldChg>
      <pc:sldChg chg="addSp delSp modSp add mod ord">
        <pc:chgData name="Toby Donaldson" userId="2e6e5431-bb17-4c41-9985-d39c50d83c73" providerId="ADAL" clId="{7F23DD3C-EE88-4E09-B912-3847A853AACE}" dt="2023-07-16T02:35:43.008" v="10497"/>
        <pc:sldMkLst>
          <pc:docMk/>
          <pc:sldMk cId="2480179751" sldId="306"/>
        </pc:sldMkLst>
        <pc:spChg chg="mod">
          <ac:chgData name="Toby Donaldson" userId="2e6e5431-bb17-4c41-9985-d39c50d83c73" providerId="ADAL" clId="{7F23DD3C-EE88-4E09-B912-3847A853AACE}" dt="2023-07-12T04:20:43.360" v="4577" actId="20577"/>
          <ac:spMkLst>
            <pc:docMk/>
            <pc:sldMk cId="2480179751" sldId="306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9.760" v="6967" actId="20577"/>
          <ac:spMkLst>
            <pc:docMk/>
            <pc:sldMk cId="2480179751" sldId="306"/>
            <ac:spMk id="6" creationId="{715C29A4-1A95-29BE-790C-E4F5E10132E5}"/>
          </ac:spMkLst>
        </pc:spChg>
        <pc:spChg chg="add mod">
          <ac:chgData name="Toby Donaldson" userId="2e6e5431-bb17-4c41-9985-d39c50d83c73" providerId="ADAL" clId="{7F23DD3C-EE88-4E09-B912-3847A853AACE}" dt="2023-07-12T04:19:44.129" v="4566" actId="1076"/>
          <ac:spMkLst>
            <pc:docMk/>
            <pc:sldMk cId="2480179751" sldId="306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1" creationId="{79790038-A4BE-27EC-B83E-D48E58513B6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3" creationId="{513CACB2-683D-FE6F-4013-D8AE92FF114F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7" creationId="{2E0113E6-4BD5-5006-F5FE-880E9B1AA6B2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8" creationId="{8F8F7EBF-BB8D-AC94-4882-459A5A4A823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0" creationId="{CFA57D19-00EF-F71E-5F36-DF572982545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1" creationId="{E1935C48-31C8-7A0F-2C78-7F45606276A4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4" creationId="{26450658-523A-1585-919D-D1EF388C6386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7" creationId="{5526DA8D-D19B-8397-E939-5B8DB15F381D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2" creationId="{E2D630FC-3CA0-D0D5-D7BC-F6AA648F34BA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3" creationId="{C9109EA5-726B-DC74-48B7-266873FE79E3}"/>
          </ac:spMkLst>
        </pc:s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" creationId="{4E6BBDD4-9D55-1AE9-08AF-5E1B14370DB1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6" creationId="{63F02550-A9AB-DDF7-76BA-2B0A57AB3EDD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9" creationId="{8CD4B06E-4126-9BE7-C79C-8B3BF97E41D5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2" creationId="{B079DF4A-1F3E-1B8A-386F-0FC9FBA14A78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41" creationId="{B8826ABB-8508-FD74-45E6-7C64415A7098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9:06.743" v="4522" actId="21"/>
          <ac:picMkLst>
            <pc:docMk/>
            <pc:sldMk cId="2480179751" sldId="306"/>
            <ac:picMk id="3" creationId="{126B13BC-4815-B6C4-8EA0-1A480B92A307}"/>
          </ac:picMkLst>
        </pc:picChg>
        <pc:cxnChg chg="add">
          <ac:chgData name="Toby Donaldson" userId="2e6e5431-bb17-4c41-9985-d39c50d83c73" providerId="ADAL" clId="{7F23DD3C-EE88-4E09-B912-3847A853AACE}" dt="2023-07-12T04:19:49.870" v="4567" actId="11529"/>
          <ac:cxnSpMkLst>
            <pc:docMk/>
            <pc:sldMk cId="2480179751" sldId="306"/>
            <ac:cxnSpMk id="12" creationId="{7CD911DD-45F1-6CBA-B6D8-E5542094738B}"/>
          </ac:cxnSpMkLst>
        </pc:cxnChg>
        <pc:cxnChg chg="add mod">
          <ac:chgData name="Toby Donaldson" userId="2e6e5431-bb17-4c41-9985-d39c50d83c73" providerId="ADAL" clId="{7F23DD3C-EE88-4E09-B912-3847A853AACE}" dt="2023-07-12T04:20:43.360" v="4577" actId="20577"/>
          <ac:cxnSpMkLst>
            <pc:docMk/>
            <pc:sldMk cId="2480179751" sldId="306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8" creationId="{33F7AE98-5CBD-ACCB-9FB8-CD18DE05871D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9" creationId="{DB32C82A-A826-56E6-8D0E-E4C5DCC70488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0" creationId="{95A5B496-033C-B076-5F46-5681CB22B5CC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4" creationId="{A8E99922-D0D6-0BEE-B3F2-50D3CA6525A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52350" sldId="307"/>
        </pc:sldMkLst>
      </pc:sldChg>
      <pc:sldChg chg="addSp delSp modSp add mod ord">
        <pc:chgData name="Toby Donaldson" userId="2e6e5431-bb17-4c41-9985-d39c50d83c73" providerId="ADAL" clId="{7F23DD3C-EE88-4E09-B912-3847A853AACE}" dt="2023-07-16T02:35:43.822" v="10498"/>
        <pc:sldMkLst>
          <pc:docMk/>
          <pc:sldMk cId="151682158" sldId="307"/>
        </pc:sldMkLst>
        <pc:spChg chg="add mod">
          <ac:chgData name="Toby Donaldson" userId="2e6e5431-bb17-4c41-9985-d39c50d83c73" providerId="ADAL" clId="{7F23DD3C-EE88-4E09-B912-3847A853AACE}" dt="2023-07-12T04:30:07.866" v="4770" actId="20577"/>
          <ac:spMkLst>
            <pc:docMk/>
            <pc:sldMk cId="151682158" sldId="307"/>
            <ac:spMk id="3" creationId="{60D4276C-75AE-2F33-5BA7-D9CACAD0BECE}"/>
          </ac:spMkLst>
        </pc:spChg>
        <pc:spChg chg="mod">
          <ac:chgData name="Toby Donaldson" userId="2e6e5431-bb17-4c41-9985-d39c50d83c73" providerId="ADAL" clId="{7F23DD3C-EE88-4E09-B912-3847A853AACE}" dt="2023-07-12T04:28:03.366" v="4677" actId="20577"/>
          <ac:spMkLst>
            <pc:docMk/>
            <pc:sldMk cId="151682158" sldId="307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2T04:30:41.205" v="4825" actId="1076"/>
          <ac:spMkLst>
            <pc:docMk/>
            <pc:sldMk cId="151682158" sldId="307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2T04:21:49.772" v="4582" actId="1076"/>
          <ac:spMkLst>
            <pc:docMk/>
            <pc:sldMk cId="151682158" sldId="307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3" creationId="{26C8D250-2372-9F67-37B1-560754E3F2F6}"/>
          </ac:spMkLst>
        </pc:spChg>
        <pc:spChg chg="mod">
          <ac:chgData name="Toby Donaldson" userId="2e6e5431-bb17-4c41-9985-d39c50d83c73" providerId="ADAL" clId="{7F23DD3C-EE88-4E09-B912-3847A853AACE}" dt="2023-07-12T04:21:35.464" v="4579" actId="1076"/>
          <ac:spMkLst>
            <pc:docMk/>
            <pc:sldMk cId="151682158" sldId="307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6" creationId="{5C72E803-F0D5-4129-97AF-36057FF8FAC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7" creationId="{D31E016B-AA2C-109E-5A5F-C6EB8766F09D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8" creationId="{8601D420-FD5B-D405-446B-D22CF133CD4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0" creationId="{7F5BAB18-A5A6-FBED-C90C-F0B3C7CDA563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1" creationId="{78B98262-771A-1861-87EC-760CEDB11156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4" creationId="{67F07E0E-E86C-FF92-6190-B1EC04B8332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7" creationId="{35F38738-4C6B-64CA-6379-34DCB9E8DC6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2" creationId="{DEE4B892-D964-1132-0757-F0C7B05A0F3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3" creationId="{B6142E0B-5B7C-B5FC-18D4-6F62AF4EEA36}"/>
          </ac:spMkLst>
        </pc:s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12" creationId="{DBD2DEE4-6E89-3528-CF0A-12318B7B7638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6" creationId="{E75AF789-1105-6595-57E2-7261B956E268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9" creationId="{043C48EE-C95E-4309-8BE4-34892C532644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32" creationId="{5A4A2A65-6483-DB69-C0EE-1B0227B589B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41" creationId="{518DD9A8-6AB6-D3C2-1D81-AE8307557A8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31:05.084" v="4827" actId="1076"/>
          <ac:picMkLst>
            <pc:docMk/>
            <pc:sldMk cId="151682158" sldId="307"/>
            <ac:picMk id="11" creationId="{3C9B10AC-FD85-447F-E5CC-6740CE9F3005}"/>
          </ac:picMkLst>
        </pc:picChg>
        <pc:cxnChg chg="del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2" creationId="{7CD911DD-45F1-6CBA-B6D8-E5542094738B}"/>
          </ac:cxnSpMkLst>
        </pc:cxnChg>
        <pc:cxnChg chg="del mod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8" creationId="{EF5C374A-65FE-EAA1-3745-5CE114C2709A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9" creationId="{55B4C1ED-E003-7697-A3A1-144F0C8B8EA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0" creationId="{A1349BB6-5A09-FBBF-71DE-A525D28E741C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4" creationId="{19558A0D-5F67-7D91-1FA3-943D065B9FE1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44.601" v="10499"/>
        <pc:sldMkLst>
          <pc:docMk/>
          <pc:sldMk cId="1078351542" sldId="308"/>
        </pc:sldMkLst>
        <pc:spChg chg="mod">
          <ac:chgData name="Toby Donaldson" userId="2e6e5431-bb17-4c41-9985-d39c50d83c73" providerId="ADAL" clId="{7F23DD3C-EE88-4E09-B912-3847A853AACE}" dt="2023-07-12T04:33:07.407" v="4912" actId="20577"/>
          <ac:spMkLst>
            <pc:docMk/>
            <pc:sldMk cId="1078351542" sldId="308"/>
            <ac:spMk id="3" creationId="{60D4276C-75AE-2F33-5BA7-D9CACAD0BECE}"/>
          </ac:spMkLst>
        </pc:spChg>
        <pc:spChg chg="add mod">
          <ac:chgData name="Toby Donaldson" userId="2e6e5431-bb17-4c41-9985-d39c50d83c73" providerId="ADAL" clId="{7F23DD3C-EE88-4E09-B912-3847A853AACE}" dt="2023-07-12T04:33:25.558" v="4915" actId="1076"/>
          <ac:spMkLst>
            <pc:docMk/>
            <pc:sldMk cId="1078351542" sldId="308"/>
            <ac:spMk id="12" creationId="{C0375032-7A86-E2B1-A5D8-7E1974F0CF6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13" creationId="{741773B1-3737-8B10-74B0-52B701C74510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6" creationId="{50014436-70C3-5737-CA24-2FB219B3FFD5}"/>
          </ac:spMkLst>
        </pc:spChg>
        <pc:spChg chg="add del mod">
          <ac:chgData name="Toby Donaldson" userId="2e6e5431-bb17-4c41-9985-d39c50d83c73" providerId="ADAL" clId="{7F23DD3C-EE88-4E09-B912-3847A853AACE}" dt="2023-07-12T04:34:21.750" v="4953" actId="21"/>
          <ac:spMkLst>
            <pc:docMk/>
            <pc:sldMk cId="1078351542" sldId="308"/>
            <ac:spMk id="26" creationId="{FBF110E2-A1AE-DE40-0B5E-D767C33D38B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8" creationId="{1D00CA19-0893-E26D-D3E1-C695AB87469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9" creationId="{3AC4D767-25B4-6C1F-1093-59D33DB26BD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1" creationId="{0500D8F9-AC41-3EB3-F23D-DE7253E6607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2" creationId="{9DE9FDF4-517E-F404-71D5-F1EBD3344BFC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7" creationId="{CCCB1386-6F2C-0580-0826-DCE4CE4CFBB9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8" creationId="{58179E40-74EC-26BA-A7A6-814F26FD510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3" creationId="{2CECF027-43FA-0FC3-8A55-66650376F5D7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4" creationId="{ABAE49C3-A842-EF35-8DF2-754E38ADDF6E}"/>
          </ac:spMkLst>
        </pc:s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11" creationId="{5D79ECC0-86B7-4665-6387-7E661F2FFFDE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27" creationId="{33F5920E-F2BC-19CE-C92B-587A8FB6A949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0" creationId="{441E5BF3-83E7-C9FC-7BE0-A9FFCB400058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4" creationId="{D7828080-8986-E1E5-553B-2F23BCA19F22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42" creationId="{58E4A91F-0364-DDE6-3974-E365C2990C4F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31:14.649" v="4829" actId="21"/>
          <ac:picMkLst>
            <pc:docMk/>
            <pc:sldMk cId="1078351542" sldId="308"/>
            <ac:picMk id="11" creationId="{3C9B10AC-FD85-447F-E5CC-6740CE9F3005}"/>
          </ac:picMkLst>
        </pc:picChg>
        <pc:cxnChg chg="add">
          <ac:chgData name="Toby Donaldson" userId="2e6e5431-bb17-4c41-9985-d39c50d83c73" providerId="ADAL" clId="{7F23DD3C-EE88-4E09-B912-3847A853AACE}" dt="2023-07-12T04:33:32.332" v="4916" actId="11529"/>
          <ac:cxnSpMkLst>
            <pc:docMk/>
            <pc:sldMk cId="1078351542" sldId="308"/>
            <ac:cxnSpMk id="16" creationId="{A2182030-3744-D39F-8272-8067797FAA3D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39" creationId="{5AA54A8E-296E-5BDA-B5E7-106E80CF1BB9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0" creationId="{8C17ED1F-28E0-D794-89F3-DB3BF0413EE4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1" creationId="{0699F0B0-86C3-9E63-71EF-18158262150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5" creationId="{0B93EDA3-4600-4056-2466-76BBDC230FBB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38781561" sldId="308"/>
        </pc:sldMkLst>
      </pc:sldChg>
      <pc:sldChg chg="addSp delSp modSp add mod ord">
        <pc:chgData name="Toby Donaldson" userId="2e6e5431-bb17-4c41-9985-d39c50d83c73" providerId="ADAL" clId="{7F23DD3C-EE88-4E09-B912-3847A853AACE}" dt="2023-07-16T02:36:18.565" v="10516" actId="20577"/>
        <pc:sldMkLst>
          <pc:docMk/>
          <pc:sldMk cId="773283366" sldId="309"/>
        </pc:sldMkLst>
        <pc:spChg chg="add mod">
          <ac:chgData name="Toby Donaldson" userId="2e6e5431-bb17-4c41-9985-d39c50d83c73" providerId="ADAL" clId="{7F23DD3C-EE88-4E09-B912-3847A853AACE}" dt="2023-07-12T04:47:56.241" v="5153" actId="12788"/>
          <ac:spMkLst>
            <pc:docMk/>
            <pc:sldMk cId="773283366" sldId="309"/>
            <ac:spMk id="3" creationId="{A7A3A5F6-2BC8-D7A7-C988-6C5CD4BD8D22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5" creationId="{2507B0DA-81D4-0A38-E296-0EEFBF5C37AD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6" creationId="{715C29A4-1A95-29BE-790C-E4F5E10132E5}"/>
          </ac:spMkLst>
        </pc:spChg>
        <pc:spChg chg="del mod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7" creationId="{FA0BD694-330E-B8E8-ED29-1BD4E2411683}"/>
          </ac:spMkLst>
        </pc:spChg>
        <pc:spChg chg="del">
          <ac:chgData name="Toby Donaldson" userId="2e6e5431-bb17-4c41-9985-d39c50d83c73" providerId="ADAL" clId="{7F23DD3C-EE88-4E09-B912-3847A853AACE}" dt="2023-07-12T04:42:21.868" v="5034" actId="21"/>
          <ac:spMkLst>
            <pc:docMk/>
            <pc:sldMk cId="773283366" sldId="309"/>
            <ac:spMk id="11" creationId="{FB9AF600-A353-F29B-62E8-90FAEE3CB164}"/>
          </ac:spMkLst>
        </pc:spChg>
        <pc:spChg chg="add mod">
          <ac:chgData name="Toby Donaldson" userId="2e6e5431-bb17-4c41-9985-d39c50d83c73" providerId="ADAL" clId="{7F23DD3C-EE88-4E09-B912-3847A853AACE}" dt="2023-07-16T02:36:18.565" v="10516" actId="20577"/>
          <ac:spMkLst>
            <pc:docMk/>
            <pc:sldMk cId="773283366" sldId="309"/>
            <ac:spMk id="12" creationId="{3BAF9EC0-6716-3DE6-88F9-01A11AC30535}"/>
          </ac:spMkLst>
        </pc:spChg>
        <pc:spChg chg="mod">
          <ac:chgData name="Toby Donaldson" userId="2e6e5431-bb17-4c41-9985-d39c50d83c73" providerId="ADAL" clId="{7F23DD3C-EE88-4E09-B912-3847A853AACE}" dt="2023-07-12T04:42:17.615" v="5033" actId="1076"/>
          <ac:spMkLst>
            <pc:docMk/>
            <pc:sldMk cId="773283366" sldId="309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2T04:43:49.609" v="5093" actId="20577"/>
          <ac:spMkLst>
            <pc:docMk/>
            <pc:sldMk cId="773283366" sldId="309"/>
            <ac:spMk id="27" creationId="{AEB0645A-6407-A566-6203-0D1A7EB48F4B}"/>
          </ac:spMkLst>
        </pc:spChg>
        <pc:spChg chg="mod">
          <ac:chgData name="Toby Donaldson" userId="2e6e5431-bb17-4c41-9985-d39c50d83c73" providerId="ADAL" clId="{7F23DD3C-EE88-4E09-B912-3847A853AACE}" dt="2023-07-12T04:43:45.355" v="5091"/>
          <ac:spMkLst>
            <pc:docMk/>
            <pc:sldMk cId="773283366" sldId="309"/>
            <ac:spMk id="29" creationId="{1AFFBAC5-D29E-2C38-4464-70E4F1C51180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7" creationId="{5D415F02-B943-F732-D0AB-ACF30FF4438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8" creationId="{534C0F89-4174-75BC-CCC8-C35B05CB505A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0" creationId="{9E51E8C9-D0DC-E68E-B106-8FC7DCF04EFC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1" creationId="{CDC19155-9E2D-96F2-34B2-2A1FF593DD0B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3" creationId="{566D9E4D-6534-02B3-E96C-EBBBD1CB7622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4" creationId="{94002D18-7573-5DF7-591A-E5BF30EAF33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6" creationId="{87503956-8002-AFDE-9B0C-6C062C8A7FF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7" creationId="{A976A376-95E7-1E84-3F08-9E92F16F8C1E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2" creationId="{24E40BDD-D7E3-B904-B4B7-F5FC1316296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3" creationId="{F189502D-6439-C7FC-DF4B-3F2866CF9C9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6" creationId="{FBA39DDB-65BA-3351-7D7D-143F098EE8D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61" creationId="{09E47E72-99A4-3D10-DA63-F4C2061401DE}"/>
          </ac:spMkLst>
        </pc:s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6" creationId="{3590D89C-FE70-266F-8BCD-1668D2716C8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7" creationId="{EFF332A0-6F87-2623-7774-FDADD430862D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0" creationId="{1BFDD96E-D0AB-21AB-637C-B83F35C6CF44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4" creationId="{FF82B4E3-49F5-DC06-7602-9EE70E1447E5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9" creationId="{F4229DF9-9311-A6BD-2D1A-E6B5BA81436D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2" creationId="{7E990C07-3D3C-3360-47BD-08E0E05610EC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5" creationId="{AD8F3DF1-6209-221D-9C8D-134BD5EE2CE1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1" creationId="{3CF834BA-2155-E680-5ECE-C900EC15B510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5" creationId="{1B12B4E7-8EBA-9B53-001C-BAAEB9BC18A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57" creationId="{50EC862E-8BCB-942E-DA0F-A5988EDD034C}"/>
          </ac:grpSpMkLst>
        </pc:grp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13" creationId="{A7574D66-9456-849E-C15A-36E03D8D0F74}"/>
          </ac:picMkLst>
        </pc:pic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6" creationId="{DF86FE0F-052D-36EA-D8F7-A9EE6C8979A2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8" creationId="{22BE60AB-54E4-A807-EB54-A4F6B9FF4693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30" creationId="{2EAEBAAD-31D2-400B-5219-65F991C7498B}"/>
          </ac:picMkLst>
        </pc:picChg>
        <pc:picChg chg="add mod">
          <ac:chgData name="Toby Donaldson" userId="2e6e5431-bb17-4c41-9985-d39c50d83c73" providerId="ADAL" clId="{7F23DD3C-EE88-4E09-B912-3847A853AACE}" dt="2023-07-12T04:47:36.359" v="5150" actId="12788"/>
          <ac:picMkLst>
            <pc:docMk/>
            <pc:sldMk cId="773283366" sldId="309"/>
            <ac:picMk id="67" creationId="{CC5701D6-60B6-A478-D591-4562857E9A05}"/>
          </ac:picMkLst>
        </pc:picChg>
        <pc:picChg chg="add mod">
          <ac:chgData name="Toby Donaldson" userId="2e6e5431-bb17-4c41-9985-d39c50d83c73" providerId="ADAL" clId="{7F23DD3C-EE88-4E09-B912-3847A853AACE}" dt="2023-07-12T04:48:04.135" v="5154" actId="1076"/>
          <ac:picMkLst>
            <pc:docMk/>
            <pc:sldMk cId="773283366" sldId="309"/>
            <ac:picMk id="69" creationId="{C7460E87-0D9E-184E-A870-13E164F61F3F}"/>
          </ac:picMkLst>
        </pc:picChg>
        <pc:cxnChg chg="add 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2" creationId="{37A585AD-4E80-A437-5569-F11ADEA37A1A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44:34.577" v="5100" actId="21"/>
          <ac:cxnSpMkLst>
            <pc:docMk/>
            <pc:sldMk cId="773283366" sldId="309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8" creationId="{15A3FA5D-48C6-0613-ADCA-EBA371C286CD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9" creationId="{1A6B6772-E484-273F-CDB6-C734520DB375}"/>
          </ac:cxnSpMkLst>
        </pc:cxnChg>
        <pc:cxnChg chg="add del mod">
          <ac:chgData name="Toby Donaldson" userId="2e6e5431-bb17-4c41-9985-d39c50d83c73" providerId="ADAL" clId="{7F23DD3C-EE88-4E09-B912-3847A853AACE}" dt="2023-07-12T04:44:36.049" v="5101" actId="21"/>
          <ac:cxnSpMkLst>
            <pc:docMk/>
            <pc:sldMk cId="773283366" sldId="309"/>
            <ac:cxnSpMk id="50" creationId="{F5A12384-D276-7981-1D8D-E67DD5A952B8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54" creationId="{282ED113-CB28-4D18-E078-BF5D84E196D1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60" creationId="{1E9E07FE-BE9F-0A94-1D55-82842FABCB39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2" creationId="{4DCE5868-82B6-4B69-33E2-707EB467D606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4" creationId="{2760F9B3-A0EF-6AAD-50D8-2DC9B2E34F7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18484555" sldId="30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8271227" sldId="310"/>
        </pc:sldMkLst>
      </pc:sldChg>
      <pc:sldChg chg="addSp delSp modSp new mod ord">
        <pc:chgData name="Toby Donaldson" userId="2e6e5431-bb17-4c41-9985-d39c50d83c73" providerId="ADAL" clId="{7F23DD3C-EE88-4E09-B912-3847A853AACE}" dt="2023-07-16T03:07:08.821" v="11624" actId="1076"/>
        <pc:sldMkLst>
          <pc:docMk/>
          <pc:sldMk cId="2314176608" sldId="310"/>
        </pc:sldMkLst>
        <pc:spChg chg="mod">
          <ac:chgData name="Toby Donaldson" userId="2e6e5431-bb17-4c41-9985-d39c50d83c73" providerId="ADAL" clId="{7F23DD3C-EE88-4E09-B912-3847A853AACE}" dt="2023-07-12T04:51:49.686" v="5334" actId="14100"/>
          <ac:spMkLst>
            <pc:docMk/>
            <pc:sldMk cId="2314176608" sldId="310"/>
            <ac:spMk id="2" creationId="{4A602313-769D-B2F7-FC97-6F4AFD30AE36}"/>
          </ac:spMkLst>
        </pc:spChg>
        <pc:spChg chg="add mod">
          <ac:chgData name="Toby Donaldson" userId="2e6e5431-bb17-4c41-9985-d39c50d83c73" providerId="ADAL" clId="{7F23DD3C-EE88-4E09-B912-3847A853AACE}" dt="2023-07-16T03:07:08.821" v="11624" actId="1076"/>
          <ac:spMkLst>
            <pc:docMk/>
            <pc:sldMk cId="2314176608" sldId="310"/>
            <ac:spMk id="3" creationId="{B619C13D-C559-C1BD-E9D4-BCD987ADDD46}"/>
          </ac:spMkLst>
        </pc:spChg>
        <pc:spChg chg="del mod">
          <ac:chgData name="Toby Donaldson" userId="2e6e5431-bb17-4c41-9985-d39c50d83c73" providerId="ADAL" clId="{7F23DD3C-EE88-4E09-B912-3847A853AACE}" dt="2023-07-12T04:52:09.100" v="5340" actId="21"/>
          <ac:spMkLst>
            <pc:docMk/>
            <pc:sldMk cId="2314176608" sldId="310"/>
            <ac:spMk id="3" creationId="{E7B8A566-F8D7-7602-9AF1-CD05C44240D3}"/>
          </ac:spMkLst>
        </pc:spChg>
        <pc:spChg chg="add mod">
          <ac:chgData name="Toby Donaldson" userId="2e6e5431-bb17-4c41-9985-d39c50d83c73" providerId="ADAL" clId="{7F23DD3C-EE88-4E09-B912-3847A853AACE}" dt="2023-07-14T03:54:07.576" v="6969"/>
          <ac:spMkLst>
            <pc:docMk/>
            <pc:sldMk cId="2314176608" sldId="310"/>
            <ac:spMk id="5" creationId="{6E06D570-7EC0-BCA6-EEA4-92B16DDA13D6}"/>
          </ac:spMkLst>
        </pc:spChg>
        <pc:spChg chg="add del mod">
          <ac:chgData name="Toby Donaldson" userId="2e6e5431-bb17-4c41-9985-d39c50d83c73" providerId="ADAL" clId="{7F23DD3C-EE88-4E09-B912-3847A853AACE}" dt="2023-07-12T04:52:12.458" v="5341" actId="21"/>
          <ac:spMkLst>
            <pc:docMk/>
            <pc:sldMk cId="2314176608" sldId="310"/>
            <ac:spMk id="7" creationId="{D823C29A-CAF1-752D-89F9-6227208991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9" creationId="{703B1DFD-B9B7-FD5C-5C08-C59127BC542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0" creationId="{4DDE7A12-92D5-9FD6-ECCC-F54F2B5C0E39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2" creationId="{0F3B2A71-16A7-5370-F454-0D85BB9F38B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3" creationId="{B543F044-BAFB-CAE9-ED69-EC63CF367E1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5" creationId="{25E948AC-FD99-629E-8E2F-A345B7E0FF6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6" creationId="{17B07A07-54B6-C6D9-9172-19A3A7F95148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8" creationId="{1D3AC101-BB8C-8B3C-1FE3-47DEF90A349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9" creationId="{3D2AD21F-E872-4A24-1F36-9B3761BC8093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3" creationId="{2B017463-9620-6F1F-E364-781F63CCD8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4" creationId="{26815C71-8E6A-07ED-DE4A-77F53E2658B6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7" creationId="{6C7CCA60-4E73-3DE9-0C50-EDA178C4246B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8" creationId="{FD43C2BB-5EB6-4393-8AEE-3061CFAD9721}"/>
          </ac:spMkLst>
        </pc:spChg>
        <pc:spChg chg="add del">
          <ac:chgData name="Toby Donaldson" userId="2e6e5431-bb17-4c41-9985-d39c50d83c73" providerId="ADAL" clId="{7F23DD3C-EE88-4E09-B912-3847A853AACE}" dt="2023-07-12T04:53:33.439" v="5351" actId="11529"/>
          <ac:spMkLst>
            <pc:docMk/>
            <pc:sldMk cId="2314176608" sldId="310"/>
            <ac:spMk id="33" creationId="{D2C86E1E-4DF7-55AF-B777-DE75E6CDADC4}"/>
          </ac:spMkLst>
        </pc:spChg>
        <pc:spChg chg="add mod">
          <ac:chgData name="Toby Donaldson" userId="2e6e5431-bb17-4c41-9985-d39c50d83c73" providerId="ADAL" clId="{7F23DD3C-EE88-4E09-B912-3847A853AACE}" dt="2023-07-12T04:53:45.186" v="5354" actId="208"/>
          <ac:spMkLst>
            <pc:docMk/>
            <pc:sldMk cId="2314176608" sldId="310"/>
            <ac:spMk id="34" creationId="{4DEBAC72-13A1-BD7D-B6D7-9A9870C972BB}"/>
          </ac:spMkLst>
        </pc:spChg>
        <pc:spChg chg="add mod">
          <ac:chgData name="Toby Donaldson" userId="2e6e5431-bb17-4c41-9985-d39c50d83c73" providerId="ADAL" clId="{7F23DD3C-EE88-4E09-B912-3847A853AACE}" dt="2023-07-12T04:55:51.055" v="5431" actId="1076"/>
          <ac:spMkLst>
            <pc:docMk/>
            <pc:sldMk cId="2314176608" sldId="310"/>
            <ac:spMk id="35" creationId="{41BEBF40-9532-00F3-9A9F-5E4C08DFFA77}"/>
          </ac:spMkLst>
        </pc:s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8" creationId="{72FE863C-FEEE-5DCE-705C-252E5D8DBD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1" creationId="{9839C711-D710-12AC-9FDB-2343783DD7CE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4" creationId="{AFE0B391-C419-8D33-8E6A-4F60AD56EC3D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7" creationId="{60FFA01C-A861-E6C6-FB05-69A54D6E5787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2" creationId="{44F05B46-4AEA-4423-98AD-0D46557C06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6" creationId="{5C3E2E62-FC40-7FB9-5CBC-9A306EB28A0F}"/>
          </ac:grpSpMkLst>
        </pc:grpChg>
        <pc:graphicFrameChg chg="add del mod modGraphic">
          <ac:chgData name="Toby Donaldson" userId="2e6e5431-bb17-4c41-9985-d39c50d83c73" providerId="ADAL" clId="{7F23DD3C-EE88-4E09-B912-3847A853AACE}" dt="2023-07-12T05:05:50.294" v="5619" actId="3680"/>
          <ac:graphicFrameMkLst>
            <pc:docMk/>
            <pc:sldMk cId="2314176608" sldId="310"/>
            <ac:graphicFrameMk id="38" creationId="{F1754EB9-1209-C394-559A-BAE8DECE371E}"/>
          </ac:graphicFrameMkLst>
        </pc:graphicFrameChg>
        <pc:graphicFrameChg chg="add del mod modGraphic">
          <ac:chgData name="Toby Donaldson" userId="2e6e5431-bb17-4c41-9985-d39c50d83c73" providerId="ADAL" clId="{7F23DD3C-EE88-4E09-B912-3847A853AACE}" dt="2023-07-12T05:12:05.643" v="5795" actId="21"/>
          <ac:graphicFrameMkLst>
            <pc:docMk/>
            <pc:sldMk cId="2314176608" sldId="310"/>
            <ac:graphicFrameMk id="39" creationId="{963F8210-02C5-4751-87F1-02C592947CA0}"/>
          </ac:graphicFrameMkLst>
        </pc:graphicFrameChg>
        <pc:cxnChg chg="add mod">
          <ac:chgData name="Toby Donaldson" userId="2e6e5431-bb17-4c41-9985-d39c50d83c73" providerId="ADAL" clId="{7F23DD3C-EE88-4E09-B912-3847A853AACE}" dt="2023-07-12T04:53:08.446" v="5349" actId="14100"/>
          <ac:cxnSpMkLst>
            <pc:docMk/>
            <pc:sldMk cId="2314176608" sldId="310"/>
            <ac:cxnSpMk id="20" creationId="{55AAB899-5FF0-E412-F987-1586C0620033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1" creationId="{4D6E5871-260A-6573-4C79-620C1EAD4470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5" creationId="{D2288840-40C5-2C40-1F7A-D342FC55871B}"/>
          </ac:cxnSpMkLst>
        </pc:cxnChg>
        <pc:cxnChg chg="add del mod">
          <ac:chgData name="Toby Donaldson" userId="2e6e5431-bb17-4c41-9985-d39c50d83c73" providerId="ADAL" clId="{7F23DD3C-EE88-4E09-B912-3847A853AACE}" dt="2023-07-12T04:52:56.390" v="5347" actId="21"/>
          <ac:cxnSpMkLst>
            <pc:docMk/>
            <pc:sldMk cId="2314176608" sldId="310"/>
            <ac:cxnSpMk id="29" creationId="{1656F977-AAAD-C586-DB60-3EC6D732A7FF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30" creationId="{44CA07CF-E60C-D04D-BE9A-BEB904DCFA83}"/>
          </ac:cxnSpMkLst>
        </pc:cxnChg>
        <pc:cxnChg chg="add">
          <ac:chgData name="Toby Donaldson" userId="2e6e5431-bb17-4c41-9985-d39c50d83c73" providerId="ADAL" clId="{7F23DD3C-EE88-4E09-B912-3847A853AACE}" dt="2023-07-12T04:56:00.290" v="5432" actId="11529"/>
          <ac:cxnSpMkLst>
            <pc:docMk/>
            <pc:sldMk cId="2314176608" sldId="310"/>
            <ac:cxnSpMk id="37" creationId="{25BC559F-149C-7A4F-C6A4-ADFDD1256264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964150" sldId="311"/>
        </pc:sldMkLst>
      </pc:sldChg>
      <pc:sldChg chg="addSp delSp modSp add mod ord">
        <pc:chgData name="Toby Donaldson" userId="2e6e5431-bb17-4c41-9985-d39c50d83c73" providerId="ADAL" clId="{7F23DD3C-EE88-4E09-B912-3847A853AACE}" dt="2023-07-16T03:09:03.637" v="11640" actId="20577"/>
        <pc:sldMkLst>
          <pc:docMk/>
          <pc:sldMk cId="3630375092" sldId="311"/>
        </pc:sldMkLst>
        <pc:spChg chg="mod">
          <ac:chgData name="Toby Donaldson" userId="2e6e5431-bb17-4c41-9985-d39c50d83c73" providerId="ADAL" clId="{7F23DD3C-EE88-4E09-B912-3847A853AACE}" dt="2023-07-14T03:54:03.847" v="6968"/>
          <ac:spMkLst>
            <pc:docMk/>
            <pc:sldMk cId="3630375092" sldId="311"/>
            <ac:spMk id="5" creationId="{6E06D570-7EC0-BCA6-EEA4-92B16DDA13D6}"/>
          </ac:spMkLst>
        </pc:spChg>
        <pc:spChg chg="add mod">
          <ac:chgData name="Toby Donaldson" userId="2e6e5431-bb17-4c41-9985-d39c50d83c73" providerId="ADAL" clId="{7F23DD3C-EE88-4E09-B912-3847A853AACE}" dt="2023-07-16T03:09:03.637" v="11640" actId="20577"/>
          <ac:spMkLst>
            <pc:docMk/>
            <pc:sldMk cId="3630375092" sldId="311"/>
            <ac:spMk id="6" creationId="{42E77FD3-5028-CE4A-C09A-C418F4306C75}"/>
          </ac:spMkLst>
        </pc:spChg>
        <pc:spChg chg="add mod">
          <ac:chgData name="Toby Donaldson" userId="2e6e5431-bb17-4c41-9985-d39c50d83c73" providerId="ADAL" clId="{7F23DD3C-EE88-4E09-B912-3847A853AACE}" dt="2023-07-16T03:07:59.320" v="11629" actId="14100"/>
          <ac:spMkLst>
            <pc:docMk/>
            <pc:sldMk cId="3630375092" sldId="311"/>
            <ac:spMk id="7" creationId="{1AD3E005-ADCA-252E-F106-9616F5BDE452}"/>
          </ac:spMkLst>
        </pc:spChg>
        <pc:spChg chg="add mod">
          <ac:chgData name="Toby Donaldson" userId="2e6e5431-bb17-4c41-9985-d39c50d83c73" providerId="ADAL" clId="{7F23DD3C-EE88-4E09-B912-3847A853AACE}" dt="2023-07-16T03:08:27.441" v="11636" actId="14100"/>
          <ac:spMkLst>
            <pc:docMk/>
            <pc:sldMk cId="3630375092" sldId="311"/>
            <ac:spMk id="29" creationId="{97764E12-F462-72B7-6D5F-09E277D36A1B}"/>
          </ac:spMkLst>
        </pc:spChg>
        <pc:spChg chg="mod">
          <ac:chgData name="Toby Donaldson" userId="2e6e5431-bb17-4c41-9985-d39c50d83c73" providerId="ADAL" clId="{7F23DD3C-EE88-4E09-B912-3847A853AACE}" dt="2023-07-12T04:56:37.535" v="5439" actId="14100"/>
          <ac:spMkLst>
            <pc:docMk/>
            <pc:sldMk cId="3630375092" sldId="311"/>
            <ac:spMk id="34" creationId="{4DEBAC72-13A1-BD7D-B6D7-9A9870C972BB}"/>
          </ac:spMkLst>
        </pc:spChg>
        <pc:spChg chg="del">
          <ac:chgData name="Toby Donaldson" userId="2e6e5431-bb17-4c41-9985-d39c50d83c73" providerId="ADAL" clId="{7F23DD3C-EE88-4E09-B912-3847A853AACE}" dt="2023-07-12T04:56:44.281" v="5441" actId="21"/>
          <ac:spMkLst>
            <pc:docMk/>
            <pc:sldMk cId="3630375092" sldId="311"/>
            <ac:spMk id="35" creationId="{41BEBF40-9532-00F3-9A9F-5E4C08DFFA77}"/>
          </ac:spMkLst>
        </pc:s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8" creationId="{72FE863C-FEEE-5DCE-705C-252E5D8DBD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1" creationId="{9839C711-D710-12AC-9FDB-2343783DD7CE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4" creationId="{AFE0B391-C419-8D33-8E6A-4F60AD56EC3D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7" creationId="{60FFA01C-A861-E6C6-FB05-69A54D6E5787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2" creationId="{44F05B46-4AEA-4423-98AD-0D46557C06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6" creationId="{5C3E2E62-FC40-7FB9-5CBC-9A306EB28A0F}"/>
          </ac:grpSpMkLst>
        </pc:grpChg>
        <pc:graphicFrameChg chg="add mod modGraphic">
          <ac:chgData name="Toby Donaldson" userId="2e6e5431-bb17-4c41-9985-d39c50d83c73" providerId="ADAL" clId="{7F23DD3C-EE88-4E09-B912-3847A853AACE}" dt="2023-07-12T05:12:13.491" v="5796" actId="1076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graphicFrameChg chg="add del mod">
          <ac:chgData name="Toby Donaldson" userId="2e6e5431-bb17-4c41-9985-d39c50d83c73" providerId="ADAL" clId="{7F23DD3C-EE88-4E09-B912-3847A853AACE}" dt="2023-07-12T05:12:02.325" v="5794" actId="21"/>
          <ac:graphicFrameMkLst>
            <pc:docMk/>
            <pc:sldMk cId="3630375092" sldId="311"/>
            <ac:graphicFrameMk id="7" creationId="{B99846D7-ABA4-03DC-E2D5-2E0EFC49F88A}"/>
          </ac:graphicFrameMkLst>
        </pc:graphicFrameChg>
        <pc:cxnChg chg="mod">
          <ac:chgData name="Toby Donaldson" userId="2e6e5431-bb17-4c41-9985-d39c50d83c73" providerId="ADAL" clId="{7F23DD3C-EE88-4E09-B912-3847A853AACE}" dt="2023-07-16T03:08:55.511" v="11639" actId="14100"/>
          <ac:cxnSpMkLst>
            <pc:docMk/>
            <pc:sldMk cId="3630375092" sldId="311"/>
            <ac:cxnSpMk id="20" creationId="{55AAB899-5FF0-E412-F987-1586C0620033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1" creationId="{4D6E5871-260A-6573-4C79-620C1EAD4470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5" creationId="{D2288840-40C5-2C40-1F7A-D342FC55871B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30" creationId="{44CA07CF-E60C-D04D-BE9A-BEB904DCFA83}"/>
          </ac:cxnSpMkLst>
        </pc:cxnChg>
        <pc:cxnChg chg="del">
          <ac:chgData name="Toby Donaldson" userId="2e6e5431-bb17-4c41-9985-d39c50d83c73" providerId="ADAL" clId="{7F23DD3C-EE88-4E09-B912-3847A853AACE}" dt="2023-07-12T04:56:40.253" v="5440" actId="21"/>
          <ac:cxnSpMkLst>
            <pc:docMk/>
            <pc:sldMk cId="3630375092" sldId="311"/>
            <ac:cxnSpMk id="37" creationId="{25BC559F-149C-7A4F-C6A4-ADFDD1256264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6T05:50:41.277" v="12166" actId="20577"/>
        <pc:sldMkLst>
          <pc:docMk/>
          <pc:sldMk cId="2270319643" sldId="312"/>
        </pc:sldMkLst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2" creationId="{75BC423C-1567-A0B7-D698-39A3A67C106D}"/>
          </ac:spMkLst>
        </pc:spChg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3" creationId="{24639862-3915-4790-235B-3F4EC32A604F}"/>
          </ac:spMkLst>
        </pc:spChg>
        <pc:spChg chg="mod ord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4" creationId="{520CFAFF-0560-58C9-340C-08B1A71B4B4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6" creationId="{3A671518-98CC-C793-3432-34B5A0B8C684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7" creationId="{BCB8AC86-0F98-FFAB-00FC-7E1D316BA30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9" creationId="{CA3BAF88-4080-810F-2CC4-60FCE17938CD}"/>
          </ac:spMkLst>
        </pc:spChg>
        <pc:spChg chg="add mod">
          <ac:chgData name="Toby Donaldson" userId="2e6e5431-bb17-4c41-9985-d39c50d83c73" providerId="ADAL" clId="{7F23DD3C-EE88-4E09-B912-3847A853AACE}" dt="2023-07-16T05:49:42.322" v="12072" actId="14100"/>
          <ac:spMkLst>
            <pc:docMk/>
            <pc:sldMk cId="2270319643" sldId="312"/>
            <ac:spMk id="10" creationId="{BCFBB46F-FC71-18A4-FDA7-208FAF7C2B2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0" creationId="{BED4034E-A0B9-0822-A9B9-C9219C7123FE}"/>
          </ac:spMkLst>
        </pc:spChg>
        <pc:spChg chg="add mod">
          <ac:chgData name="Toby Donaldson" userId="2e6e5431-bb17-4c41-9985-d39c50d83c73" providerId="ADAL" clId="{7F23DD3C-EE88-4E09-B912-3847A853AACE}" dt="2023-07-16T05:50:41.277" v="12166" actId="20577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2" creationId="{213522D0-4F91-CF53-F96E-C078C2F1A56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3" creationId="{E75E3A65-C2B5-F2B9-6E28-2365D799656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5" creationId="{FA159125-C249-6260-476C-89F3A7D952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6" creationId="{EC7B14D1-DD1F-E29C-8210-409B4DF1ABF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8" creationId="{FF3B2495-1EA6-4447-DC7C-0766E80E7F1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9" creationId="{1DA76780-3FC9-373A-694F-B18B25F8321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1" creationId="{48B8A234-A1E5-BF0B-B178-733891805F1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2" creationId="{5C73285F-5384-5637-55C0-023F1D13B58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4" creationId="{84E167A4-79E2-5FE6-E9C1-F1987A11817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5" creationId="{0FF34409-C0BC-6F71-C188-985DA89022D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7" creationId="{2F2BC0A7-08D5-5899-BBC6-C46CF5EED7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8" creationId="{2A454801-01E3-B986-540F-A52C3AD4484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0" creationId="{F1093F7F-BFD9-9B89-8AC2-BEBE5719BA8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1" creationId="{FA3CB66E-835F-9A38-CF48-1CAED714675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3" creationId="{9495BD5A-27AF-781F-92EF-3DB7521CD64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4" creationId="{8369B0E0-AFDE-DF11-ECDA-FF7F26CFEC2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6" creationId="{F3253B15-70C9-9DED-B70D-55FB0B67425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7" creationId="{585D71C2-F325-9ABB-89EB-A72AF032F90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9" creationId="{0E42B2D2-6D35-9395-D42F-1B5273EE85B8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0" creationId="{3ADBE02F-297F-F39D-F932-E4A32A76B18C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2" creationId="{8AAA35E5-C8A9-532A-4A38-4DD72AB8537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3" creationId="{2F6C0E5B-4455-97CE-325D-2439D59C8A3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5" creationId="{55643BDB-7256-AE0F-F083-6255298FCED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6" creationId="{F300721E-8785-4BCA-E3F6-1A9BDAD09D9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8" creationId="{243E12F3-BB2E-CD0F-F36A-7F4AD510C7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9" creationId="{5C01ACBE-4745-2047-C068-442827BBEAD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1" creationId="{EB3BF5DA-8C93-6379-9F7C-12181E626A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2" creationId="{BFAFEB15-BA7E-A122-1B23-F1B901C0E43B}"/>
          </ac:spMkLst>
        </pc:spChg>
        <pc:spChg chg="add mod">
          <ac:chgData name="Toby Donaldson" userId="2e6e5431-bb17-4c41-9985-d39c50d83c73" providerId="ADAL" clId="{7F23DD3C-EE88-4E09-B912-3847A853AACE}" dt="2023-07-14T04:08:06.557" v="7248" actId="113"/>
          <ac:spMkLst>
            <pc:docMk/>
            <pc:sldMk cId="2270319643" sldId="312"/>
            <ac:spMk id="54" creationId="{9DD24AA9-7CBE-08F1-AA5C-FE35D8564212}"/>
          </ac:spMkLst>
        </pc:spChg>
        <pc:spChg chg="add mod">
          <ac:chgData name="Toby Donaldson" userId="2e6e5431-bb17-4c41-9985-d39c50d83c73" providerId="ADAL" clId="{7F23DD3C-EE88-4E09-B912-3847A853AACE}" dt="2023-07-16T05:50:09.030" v="12080" actId="20577"/>
          <ac:spMkLst>
            <pc:docMk/>
            <pc:sldMk cId="2270319643" sldId="312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4:44:29.005" v="8527" actId="20577"/>
          <ac:spMkLst>
            <pc:docMk/>
            <pc:sldMk cId="2270319643" sldId="312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4:44:32.801" v="8528" actId="20577"/>
          <ac:spMkLst>
            <pc:docMk/>
            <pc:sldMk cId="2270319643" sldId="312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4:44:36.721" v="8529" actId="20577"/>
          <ac:spMkLst>
            <pc:docMk/>
            <pc:sldMk cId="2270319643" sldId="312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3" creationId="{B2CB18DF-6437-8B47-DD37-F712C2DB5D49}"/>
          </ac:spMkLst>
        </pc:s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" creationId="{6349C911-C85C-D2CC-C8F2-9BCC0B8A680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8" creationId="{FEDEB27F-3015-2F3E-1A25-2F9E778FD0C6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1" creationId="{4386B55B-B7E6-E697-FE9A-3D7ADEFF40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4" creationId="{977201CE-5F3A-0CC2-7B73-5E0A081F90FF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7" creationId="{032B8532-3205-9C47-A853-AB7A2DCD488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0" creationId="{55166E16-0E2A-51DA-BE08-C95E7C20727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3" creationId="{7209307F-DFA5-E7F3-6FFF-7F01E1D6DB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6" creationId="{3ECC9D7D-FDA1-119B-0276-06A86DDB0B8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9" creationId="{9A1972D6-253C-E76E-4794-0F935121EB7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2" creationId="{E171271B-6C82-91E7-4FEF-B0593C442D2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5" creationId="{CE1EAFB4-79E8-8D4D-BE95-912A3BFCD34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8" creationId="{9EFB5808-4F12-4EE4-D8B9-E8910753212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1" creationId="{BFF98E3B-AFB0-2F3F-D784-978D657A254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4" creationId="{6EA034FB-4984-CAB4-3AFE-E99324FACF63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7" creationId="{1CE30B3C-CBE9-12D1-7BCB-700ACF97C0F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0" creationId="{9477BEC1-CA02-BE54-E758-E8EFD51DA0C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37" creationId="{992225F3-C120-81A4-11F7-6D75EA80AAD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0" creationId="{61424559-3F7F-9A74-B06B-BF102BCA3DA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3" creationId="{B68E3897-16E5-6EE0-862D-2942BAA3443E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6" creationId="{E199B747-6625-FC76-C0BC-D415A81401B6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9" creationId="{4FCBFFA3-0A69-F0E1-D941-2DC7D0A42C5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2" creationId="{51302ADB-48B1-BAAA-6008-0110202914D5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5" creationId="{31FC9B11-B10E-29B6-A563-5B3D1A45F25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8" creationId="{7A395577-29B6-B020-9C90-F6196A6B8F7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61" creationId="{DE20EED9-79F8-14CE-A3E7-4FBFD7D4EC98}"/>
          </ac:grpSpMkLst>
        </pc:grp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3" creationId="{36B9DCDD-8D3A-3C1F-C522-139D9C94779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5" creationId="{2C0F69FF-2A50-BCC4-FA7F-6C827108211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8" creationId="{4C527795-F1F1-E148-BFF1-F9A1E9DA9002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1" creationId="{B94C5B56-DF37-001A-2A75-520B305C9ED6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4" creationId="{049AC3E0-3A6F-0CD5-C5A7-E37AA45D677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7" creationId="{307E8E2B-4BF8-D52D-D122-FD1DF330DD98}"/>
          </ac:cxnSpMkLst>
        </pc:cxnChg>
        <pc:cxnChg chg="add del mod">
          <ac:chgData name="Toby Donaldson" userId="2e6e5431-bb17-4c41-9985-d39c50d83c73" providerId="ADAL" clId="{7F23DD3C-EE88-4E09-B912-3847A853AACE}" dt="2023-07-12T05:20:39.563" v="5917" actId="21"/>
          <ac:cxnSpMkLst>
            <pc:docMk/>
            <pc:sldMk cId="2270319643" sldId="312"/>
            <ac:cxnSpMk id="68" creationId="{C66BFC56-9583-986E-856D-BC42033E165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1" creationId="{995C7582-490D-0FD1-4369-04446C2DCEF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2" creationId="{220BD0B1-E5F8-76E5-07B3-F2C64062E285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79" creationId="{52D5274C-E099-734A-4DC0-F3B95358C6F2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80" creationId="{960EF326-749D-91E1-0082-67639E90BFC9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1" creationId="{FBE3714A-FBBA-3840-082C-CDD5AD107EB0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2" creationId="{C756C34D-9D22-473F-35DF-DD43F7E1A5F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3" creationId="{5BC681A0-E28D-8AF5-BA76-83F3A663F881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0" creationId="{AD9DEEBE-3175-95CF-89B5-4297097AEC27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1" creationId="{35253BCF-4742-BCFD-F25E-C3EFC322257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2" creationId="{695B32D6-B64B-8DB4-C988-0840F3A3FEF7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3" creationId="{FA863FD8-12E1-65B1-AE00-55E8956B94A2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4" creationId="{6E19986E-1C5E-F7D9-5CF4-005D11C30770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5" creationId="{B644B8C2-8F7F-1B0A-9292-F9E0DBB5B44C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6" creationId="{EEEF9047-359A-1BF4-54AD-4741EF26F48B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7" creationId="{3B443F35-87C5-64CB-FB46-348ECB1609E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2" creationId="{7B9E3222-C02E-4627-44F6-C58090C9E3B3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3" creationId="{A713B106-D51F-2752-811E-BDC44746EE5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4" creationId="{AD3C0B2C-EC5A-BCF4-032E-861128E6E03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5" creationId="{0A5D676D-BB45-87C2-607D-81A90FCC979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4" creationId="{AC08AC8A-3C35-15DB-859D-4DE5916DBFA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5" creationId="{0239F820-6588-CA6D-3031-F803ADB4FAC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6" creationId="{F5842395-9F63-F117-CFE0-0243BE3C522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7" creationId="{25D5EA5D-B804-F7E5-E6DB-A6C20D7F6EF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4" creationId="{D8DFFA96-32A6-0EB9-8AC1-5D60F6090DE8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5" creationId="{C5235395-D026-A284-D2D7-16DB7D4E69A5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6" creationId="{235FC732-B0F8-8A07-C8FE-87F62CA0DF0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7" creationId="{5635944C-2DF5-4A2F-B583-C84D7EA4343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8" creationId="{74997830-869C-A498-B1E4-25D44B20110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9" creationId="{D9D6C8A4-72CD-6C9E-2F17-25D96F53BD40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0" creationId="{E9A087E3-E211-68E5-0C1C-1E7F7EA2AC3A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1" creationId="{8A12C48D-7518-736B-AE1F-F97F763F9F6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2" creationId="{46B913CB-4A94-B19B-E062-B526C587CB6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3" creationId="{91B97B68-0C53-06F0-A0D4-86BC93417277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4" creationId="{36D307B7-BC34-5D9D-140B-53C021A308E9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314400209" sldId="312"/>
        </pc:sldMkLst>
      </pc:sldChg>
      <pc:sldChg chg="addSp delSp modSp add mod">
        <pc:chgData name="Toby Donaldson" userId="2e6e5431-bb17-4c41-9985-d39c50d83c73" providerId="ADAL" clId="{7F23DD3C-EE88-4E09-B912-3847A853AACE}" dt="2023-07-12T05:37:20.217" v="6318" actId="1076"/>
        <pc:sldMkLst>
          <pc:docMk/>
          <pc:sldMk cId="1369596104" sldId="313"/>
        </pc:sldMkLst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" creationId="{64C3D256-4A87-4AD2-53D1-326EE5AFE96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8" creationId="{0EFEC6D5-08D2-077A-EBBC-4479D0E601BA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0" creationId="{C4F819CA-FB24-82D6-FEDB-EADC98E4DFB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1" creationId="{F9AE8534-3D17-D5A1-4D0F-607DF6086FE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3" creationId="{47BF3051-02B0-408E-11BF-07A9FB1B5B6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4" creationId="{12893D66-76B5-41AD-9330-AFA9AB13E2BF}"/>
          </ac:spMkLst>
        </pc:spChg>
        <pc:spChg chg="mod">
          <ac:chgData name="Toby Donaldson" userId="2e6e5431-bb17-4c41-9985-d39c50d83c73" providerId="ADAL" clId="{7F23DD3C-EE88-4E09-B912-3847A853AACE}" dt="2023-07-12T05:36:41.257" v="6314" actId="20577"/>
          <ac:spMkLst>
            <pc:docMk/>
            <pc:sldMk cId="1369596104" sldId="313"/>
            <ac:spMk id="16" creationId="{0FF40970-3662-06B2-6054-CF2AEF47E9F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7" creationId="{AE3B6D12-932F-7F8F-6D0A-6A10886F3165}"/>
          </ac:spMkLst>
        </pc:spChg>
        <pc:spChg chg="mod">
          <ac:chgData name="Toby Donaldson" userId="2e6e5431-bb17-4c41-9985-d39c50d83c73" providerId="ADAL" clId="{7F23DD3C-EE88-4E09-B912-3847A853AACE}" dt="2023-07-12T05:36:44.013" v="6315" actId="20577"/>
          <ac:spMkLst>
            <pc:docMk/>
            <pc:sldMk cId="1369596104" sldId="313"/>
            <ac:spMk id="19" creationId="{388DE337-67F5-767E-72EB-003F594CD5C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0" creationId="{D77628F0-31EC-0579-1B77-A051AF3B1286}"/>
          </ac:spMkLst>
        </pc:spChg>
        <pc:spChg chg="mod">
          <ac:chgData name="Toby Donaldson" userId="2e6e5431-bb17-4c41-9985-d39c50d83c73" providerId="ADAL" clId="{7F23DD3C-EE88-4E09-B912-3847A853AACE}" dt="2023-07-12T05:36:46.240" v="6316" actId="20577"/>
          <ac:spMkLst>
            <pc:docMk/>
            <pc:sldMk cId="1369596104" sldId="313"/>
            <ac:spMk id="22" creationId="{39CCD703-E954-F342-E6B6-BFC23CE63D5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3" creationId="{F4FD81E1-3FE9-0795-C836-2958773A8D8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5" creationId="{F237DA1F-9647-4D71-4F71-0A1587A88F8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6" creationId="{50C15893-D106-10D6-94AC-C895FBBFFD11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8" creationId="{83EEAE61-2BE1-9A1B-F848-91BC7E21177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9" creationId="{8B8EA777-DCD8-45EF-237A-3723BC38E22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1" creationId="{1FC0B5EF-0268-235C-8C32-913321B3260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2" creationId="{63060650-F14F-E75A-0836-F023B3FAA79B}"/>
          </ac:spMkLst>
        </pc:s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" creationId="{5240753A-EF0B-4156-2DC5-E0DA49B5E3E5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9" creationId="{BB78AE62-9E2A-DCAB-35F9-488FDFCE86AB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2" creationId="{3C41D637-1BAC-E94A-6687-6BDB4EFA334C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5" creationId="{CCC58558-1D34-C3B8-EC52-1739421F1810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8" creationId="{94A7D54A-318E-58CA-824C-2F791AF5892F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1" creationId="{C50262FB-BD33-DACD-0C8E-FD7A992528D9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4" creationId="{D1D9AD96-F8E7-FC30-018F-BAF5B232EAA7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7" creationId="{CDF273B7-80C4-048F-A2F4-95E7C63A36CE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30" creationId="{54FA32E8-C34C-6302-BF8F-9D6E8F563894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5" creationId="{20244226-862C-C144-5BD5-E8BFEC1AA5E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8" creationId="{637EC87A-4E39-6926-1A30-903E9D81018B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1" creationId="{3449978C-C6AE-9C0C-4FD6-101E4BB7991A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4" creationId="{74B028C2-13FC-982A-AB51-DE91E9776E6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9" creationId="{6FD5913F-E45D-FCCA-6F4F-92E1091D27D0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93" creationId="{D9EE1535-8C82-7851-07A1-9EA20B75989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3" creationId="{E1C8BC91-E904-9A48-C2A8-14201ACE867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6" creationId="{0C8A9CC0-D8D0-05BE-6453-AC0A44E0E4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9" creationId="{8E50E7FC-CA23-B455-804B-AFF127C821C1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2" creationId="{950DD988-8BC1-FED6-566C-EB6E003A3460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5" creationId="{E5627F10-F919-3A86-C528-33449F0BDB7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8" creationId="{431DF8CD-2D1A-8DC0-7CCD-4A8882D5A38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1" creationId="{71FF13A8-B344-5E51-5E38-84D3125D9A9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4" creationId="{58555B27-38B6-B0EC-E4AE-72EA3BF76BAE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7" creationId="{75F95F92-0088-D3D0-A0E9-5C930F3C4A0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0" creationId="{63BA35D6-043D-BEE7-81B4-A2CFA44AEC1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3" creationId="{DED100B5-0E7D-3C96-928F-83BF420DA56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6" creationId="{73A344C2-95AA-BF75-AA7C-09680C65524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9" creationId="{96ED82E9-890B-376D-39AC-3C4BCEE3B686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2" creationId="{28F43E9B-3980-7B6E-1985-A19446834A03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5" creationId="{18AD8F0B-CF4C-DECE-6C33-8F93F2BB66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8" creationId="{151427D0-A2DD-04A2-74DA-9E5E86CE6622}"/>
          </ac:grpSpMkLst>
        </pc:grp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5" creationId="{8B9EC16F-2571-9F27-4C70-F9D20BDD8251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6" creationId="{7C520529-1FAA-E78F-187F-9A73FC68155D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7" creationId="{BEF9123D-6AB3-E866-1AF5-D2758FCFD9DC}"/>
          </ac:picMkLst>
        </pc:pic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3" creationId="{76F2133F-767D-C539-ECD2-18BB3485F1CE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4" creationId="{3C9F3C4A-8D92-4C31-D567-A1E7CA2DC408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5" creationId="{DD8535F3-5E0C-BEBD-7AE8-6AF5790488B2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6" creationId="{E7A16E8A-5135-7F46-1D6F-D62A4E8F6B6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7" creationId="{0401DBD0-17AF-862F-D4B2-1FFEE620B4E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8" creationId="{60282F20-E940-8835-562B-5D116BDC3B8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9" creationId="{416E11CD-CE03-F4B6-4A55-9E33F6D9904F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0" creationId="{3815325A-3E7F-897A-BE69-5BBB3BF640E4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1" creationId="{72899E07-BC0E-0AD2-8362-1D2E692C8DC9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2" creationId="{E6603D9E-A09B-4661-4BF2-37CD219ED88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3" creationId="{051AF67C-9F8F-CE24-1897-C2DDA85215C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4" creationId="{485C8FDA-558E-5DA3-F94C-356487E2AE32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7" creationId="{4F2B8D47-B4EB-3915-6540-41A7337E5869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8" creationId="{3DCF2163-A29F-19E9-8AD9-810BA2634A2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2" creationId="{F9F437C4-A120-A893-1AB0-AF3307C615FE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6" creationId="{1ABD69DB-19A0-955B-06B3-A773000BC26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7" creationId="{9DE8AFEA-2B47-E23E-ADD1-4092C919DCF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1" creationId="{42CC81FF-3F4A-93AF-6E57-15AD6E31436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2" creationId="{B191FFB0-BF53-2D41-3738-2997FBC8DD2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3" creationId="{83F3EA91-5A4E-916B-328F-5A44A4E76021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4" creationId="{9F56C91F-A96C-5165-1CE0-5CE16B3870D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5" creationId="{97B08E0F-EF25-0C86-2A08-7D1CFD4B83A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6" creationId="{0ABDA9B6-7AE6-3D4E-9A1F-D070EA44B5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7" creationId="{74C07246-C41F-1699-97AA-3A7AE3D88D5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8" creationId="{E865090A-D56A-4BFF-1B2D-D6466A94835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9" creationId="{20E169EF-15EE-5A54-74DD-47C27E9AA40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0" creationId="{39405E6E-ADC4-9E38-1DE1-BE3B7E67EA2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1" creationId="{B3F28178-BC1F-888D-9145-A27F7414CBF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2" creationId="{BC168DA4-8D4E-8591-EFEB-C34BDCDE54D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3" creationId="{1AE2B899-AA2F-0D04-C2B0-D21784215B4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4" creationId="{019EBFF8-7217-4BF4-7063-8D43418E5DB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5" creationId="{4E3B7363-D5E2-6E95-20FD-6A42168C99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6" creationId="{1BE0D19C-C5C4-BC50-2784-7287074109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7" creationId="{26B23187-5E45-62C0-BFA7-0FC15D21AA58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8" creationId="{BAA6D4A1-2023-A894-CB35-720B4CD2A0C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9" creationId="{D10EC6FE-8E5C-F78D-2535-35DB1F72441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0" creationId="{19F0A82F-76CD-4653-3F7A-7DEEF1366E33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1" creationId="{5CBD941A-817A-97B3-019D-4D5C67099E8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2" creationId="{7AE11A2E-1432-14C9-432F-D53101D9F2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3" creationId="{FEEDF183-9981-2617-8F3B-36BC6455942A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4" creationId="{6D937774-1850-AD58-2879-D7CC77FC9537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110352610" sldId="313"/>
        </pc:sldMkLst>
      </pc:sldChg>
      <pc:sldChg chg="addSp delSp modSp add mod">
        <pc:chgData name="Toby Donaldson" userId="2e6e5431-bb17-4c41-9985-d39c50d83c73" providerId="ADAL" clId="{7F23DD3C-EE88-4E09-B912-3847A853AACE}" dt="2023-07-16T05:51:54.439" v="12176" actId="20577"/>
        <pc:sldMkLst>
          <pc:docMk/>
          <pc:sldMk cId="157484345" sldId="314"/>
        </pc:sldMkLst>
        <pc:spChg chg="add mod">
          <ac:chgData name="Toby Donaldson" userId="2e6e5431-bb17-4c41-9985-d39c50d83c73" providerId="ADAL" clId="{7F23DD3C-EE88-4E09-B912-3847A853AACE}" dt="2023-07-16T05:51:54.439" v="12176" actId="20577"/>
          <ac:spMkLst>
            <pc:docMk/>
            <pc:sldMk cId="157484345" sldId="314"/>
            <ac:spMk id="3" creationId="{00D49329-4D30-DBDB-787D-37E8F4E8809A}"/>
          </ac:spMkLst>
        </pc:spChg>
        <pc:spChg chg="add del mod">
          <ac:chgData name="Toby Donaldson" userId="2e6e5431-bb17-4c41-9985-d39c50d83c73" providerId="ADAL" clId="{7F23DD3C-EE88-4E09-B912-3847A853AACE}" dt="2023-07-14T04:07:28.722" v="7236" actId="21"/>
          <ac:spMkLst>
            <pc:docMk/>
            <pc:sldMk cId="157484345" sldId="314"/>
            <ac:spMk id="13" creationId="{2D9E4C60-A662-1644-643C-F9C63EAC4C47}"/>
          </ac:spMkLst>
        </pc:spChg>
        <pc:spChg chg="add del mod">
          <ac:chgData name="Toby Donaldson" userId="2e6e5431-bb17-4c41-9985-d39c50d83c73" providerId="ADAL" clId="{7F23DD3C-EE88-4E09-B912-3847A853AACE}" dt="2023-07-14T03:56:31.991" v="7019" actId="21"/>
          <ac:spMkLst>
            <pc:docMk/>
            <pc:sldMk cId="157484345" sldId="314"/>
            <ac:spMk id="14" creationId="{B0A0CF73-DF0F-1E35-05BC-159B1C01A692}"/>
          </ac:spMkLst>
        </pc:spChg>
        <pc:spChg chg="add mod">
          <ac:chgData name="Toby Donaldson" userId="2e6e5431-bb17-4c41-9985-d39c50d83c73" providerId="ADAL" clId="{7F23DD3C-EE88-4E09-B912-3847A853AACE}" dt="2023-07-14T03:58:39.887" v="7206" actId="1076"/>
          <ac:spMkLst>
            <pc:docMk/>
            <pc:sldMk cId="157484345" sldId="314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0.677" v="7249" actId="113"/>
          <ac:spMkLst>
            <pc:docMk/>
            <pc:sldMk cId="157484345" sldId="314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09:43.520" v="7275" actId="113"/>
          <ac:spMkLst>
            <pc:docMk/>
            <pc:sldMk cId="157484345" sldId="314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42.181" v="8530" actId="20577"/>
          <ac:spMkLst>
            <pc:docMk/>
            <pc:sldMk cId="157484345" sldId="31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46.127" v="8531" actId="20577"/>
          <ac:spMkLst>
            <pc:docMk/>
            <pc:sldMk cId="157484345" sldId="31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4:49.463" v="8532" actId="20577"/>
          <ac:spMkLst>
            <pc:docMk/>
            <pc:sldMk cId="157484345" sldId="314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61" creationId="{DE20EED9-79F8-14CE-A3E7-4FBFD7D4EC98}"/>
          </ac:grpSpMkLst>
        </pc:grpChg>
        <pc:picChg chg="add mod">
          <ac:chgData name="Toby Donaldson" userId="2e6e5431-bb17-4c41-9985-d39c50d83c73" providerId="ADAL" clId="{7F23DD3C-EE88-4E09-B912-3847A853AACE}" dt="2023-07-12T05:44:04.926" v="6896" actId="1076"/>
          <ac:picMkLst>
            <pc:docMk/>
            <pc:sldMk cId="157484345" sldId="314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3:55:30.861" v="6979" actId="11529"/>
          <ac:cxnSpMkLst>
            <pc:docMk/>
            <pc:sldMk cId="157484345" sldId="314"/>
            <ac:cxnSpMk id="6" creationId="{F140C027-469A-C610-A8E9-7EA167EE0B4C}"/>
          </ac:cxnSpMkLst>
        </pc:cxnChg>
        <pc:cxnChg chg="add mod">
          <ac:chgData name="Toby Donaldson" userId="2e6e5431-bb17-4c41-9985-d39c50d83c73" providerId="ADAL" clId="{7F23DD3C-EE88-4E09-B912-3847A853AACE}" dt="2023-07-14T03:55:37.623" v="6981" actId="14100"/>
          <ac:cxnSpMkLst>
            <pc:docMk/>
            <pc:sldMk cId="157484345" sldId="314"/>
            <ac:cxnSpMk id="8" creationId="{D4E2B469-0675-2241-FE22-1567C2DB4BBD}"/>
          </ac:cxnSpMkLst>
        </pc:cxnChg>
        <pc:cxnChg chg="add mod">
          <ac:chgData name="Toby Donaldson" userId="2e6e5431-bb17-4c41-9985-d39c50d83c73" providerId="ADAL" clId="{7F23DD3C-EE88-4E09-B912-3847A853AACE}" dt="2023-07-14T03:55:50.508" v="6984" actId="14100"/>
          <ac:cxnSpMkLst>
            <pc:docMk/>
            <pc:sldMk cId="157484345" sldId="314"/>
            <ac:cxnSpMk id="10" creationId="{D85C732A-4ACF-A7EE-C928-D59B1F7AAD05}"/>
          </ac:cxnSpMkLst>
        </pc:cxnChg>
        <pc:cxnChg chg="add mod">
          <ac:chgData name="Toby Donaldson" userId="2e6e5431-bb17-4c41-9985-d39c50d83c73" providerId="ADAL" clId="{7F23DD3C-EE88-4E09-B912-3847A853AACE}" dt="2023-07-14T03:58:43.147" v="7207" actId="14100"/>
          <ac:cxnSpMkLst>
            <pc:docMk/>
            <pc:sldMk cId="157484345" sldId="314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96680121" sldId="314"/>
        </pc:sldMkLst>
      </pc:sldChg>
      <pc:sldChg chg="addSp delSp modSp add mod">
        <pc:chgData name="Toby Donaldson" userId="2e6e5431-bb17-4c41-9985-d39c50d83c73" providerId="ADAL" clId="{7F23DD3C-EE88-4E09-B912-3847A853AACE}" dt="2023-07-14T04:45:00.321" v="8535" actId="20577"/>
        <pc:sldMkLst>
          <pc:docMk/>
          <pc:sldMk cId="1455431554" sldId="315"/>
        </pc:sldMkLst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5" creationId="{7D3DEC56-6D79-04BB-E9DB-2AFC5D38C06D}"/>
          </ac:spMkLst>
        </pc:spChg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6" creationId="{F2DE1E5B-A9DC-6042-0232-D1AA677B6895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6.140" v="7250" actId="113"/>
          <ac:spMkLst>
            <pc:docMk/>
            <pc:sldMk cId="1455431554" sldId="315"/>
            <ac:spMk id="54" creationId="{9DD24AA9-7CBE-08F1-AA5C-FE35D8564212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55.149" v="8533" actId="20577"/>
          <ac:spMkLst>
            <pc:docMk/>
            <pc:sldMk cId="1455431554" sldId="31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57.334" v="8534" actId="20577"/>
          <ac:spMkLst>
            <pc:docMk/>
            <pc:sldMk cId="1455431554" sldId="31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00.321" v="8535" actId="20577"/>
          <ac:spMkLst>
            <pc:docMk/>
            <pc:sldMk cId="1455431554" sldId="315"/>
            <ac:spMk id="162" creationId="{066BEB00-8095-9A85-EE17-619FBD07DDE0}"/>
          </ac:spMkLst>
        </pc:spChg>
        <pc:picChg chg="del">
          <ac:chgData name="Toby Donaldson" userId="2e6e5431-bb17-4c41-9985-d39c50d83c73" providerId="ADAL" clId="{7F23DD3C-EE88-4E09-B912-3847A853AACE}" dt="2023-07-14T04:07:23.176" v="7235" actId="21"/>
          <ac:picMkLst>
            <pc:docMk/>
            <pc:sldMk cId="1455431554" sldId="315"/>
            <ac:picMk id="2" creationId="{9E6992D3-72DC-57AE-6B5A-A7002ABC471F}"/>
          </ac:picMkLst>
        </pc:picChg>
        <pc:cxnChg chg="ord">
          <ac:chgData name="Toby Donaldson" userId="2e6e5431-bb17-4c41-9985-d39c50d83c73" providerId="ADAL" clId="{7F23DD3C-EE88-4E09-B912-3847A853AACE}" dt="2023-07-14T04:10:32.973" v="7281" actId="166"/>
          <ac:cxnSpMkLst>
            <pc:docMk/>
            <pc:sldMk cId="1455431554" sldId="315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84719159" sldId="316"/>
        </pc:sldMkLst>
      </pc:sldChg>
      <pc:sldChg chg="addSp delSp modSp add mod ord">
        <pc:chgData name="Toby Donaldson" userId="2e6e5431-bb17-4c41-9985-d39c50d83c73" providerId="ADAL" clId="{7F23DD3C-EE88-4E09-B912-3847A853AACE}" dt="2023-07-16T05:52:07.354" v="12183" actId="20577"/>
        <pc:sldMkLst>
          <pc:docMk/>
          <pc:sldMk cId="3906375078" sldId="316"/>
        </pc:sldMkLst>
        <pc:spChg chg="mod">
          <ac:chgData name="Toby Donaldson" userId="2e6e5431-bb17-4c41-9985-d39c50d83c73" providerId="ADAL" clId="{7F23DD3C-EE88-4E09-B912-3847A853AACE}" dt="2023-07-14T04:48:08.756" v="8568" actId="20577"/>
          <ac:spMkLst>
            <pc:docMk/>
            <pc:sldMk cId="3906375078" sldId="316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05:52:07.354" v="12183" actId="20577"/>
          <ac:spMkLst>
            <pc:docMk/>
            <pc:sldMk cId="3906375078" sldId="316"/>
            <ac:spMk id="5" creationId="{3A9F5EE3-EE4F-D3CA-A6BF-ACC2F4341816}"/>
          </ac:spMkLst>
        </pc:spChg>
        <pc:spChg chg="add mod">
          <ac:chgData name="Toby Donaldson" userId="2e6e5431-bb17-4c41-9985-d39c50d83c73" providerId="ADAL" clId="{7F23DD3C-EE88-4E09-B912-3847A853AACE}" dt="2023-07-14T04:10:11.208" v="7279"/>
          <ac:spMkLst>
            <pc:docMk/>
            <pc:sldMk cId="3906375078" sldId="316"/>
            <ac:spMk id="6" creationId="{09C88C60-E67C-EFA1-1C95-6F050129D388}"/>
          </ac:spMkLst>
        </pc:spChg>
        <pc:spChg chg="add del mod">
          <ac:chgData name="Toby Donaldson" userId="2e6e5431-bb17-4c41-9985-d39c50d83c73" providerId="ADAL" clId="{7F23DD3C-EE88-4E09-B912-3847A853AACE}" dt="2023-07-14T04:19:43.394" v="7359" actId="21"/>
          <ac:spMkLst>
            <pc:docMk/>
            <pc:sldMk cId="3906375078" sldId="316"/>
            <ac:spMk id="7" creationId="{55AA0141-C067-71B9-24F3-9D7F32570532}"/>
          </ac:spMkLst>
        </pc:spChg>
        <pc:spChg chg="del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40.845" v="7258" actId="113"/>
          <ac:spMkLst>
            <pc:docMk/>
            <pc:sldMk cId="3906375078" sldId="316"/>
            <ac:spMk id="54" creationId="{9DD24AA9-7CBE-08F1-AA5C-FE35D8564212}"/>
          </ac:spMkLst>
        </pc:spChg>
        <pc:spChg chg="del mod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5:04.603" v="8536" actId="20577"/>
          <ac:spMkLst>
            <pc:docMk/>
            <pc:sldMk cId="3906375078" sldId="316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07.893" v="8537" actId="20577"/>
          <ac:spMkLst>
            <pc:docMk/>
            <pc:sldMk cId="3906375078" sldId="316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10.815" v="8538" actId="20577"/>
          <ac:spMkLst>
            <pc:docMk/>
            <pc:sldMk cId="3906375078" sldId="316"/>
            <ac:spMk id="162" creationId="{066BEB00-8095-9A85-EE17-619FBD07DDE0}"/>
          </ac:spMkLst>
        </pc:spChg>
        <pc:cxnChg chg="ord">
          <ac:chgData name="Toby Donaldson" userId="2e6e5431-bb17-4c41-9985-d39c50d83c73" providerId="ADAL" clId="{7F23DD3C-EE88-4E09-B912-3847A853AACE}" dt="2023-07-14T04:10:24.955" v="7280" actId="166"/>
          <ac:cxnSpMkLst>
            <pc:docMk/>
            <pc:sldMk cId="3906375078" sldId="316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51350017" sldId="317"/>
        </pc:sldMkLst>
      </pc:sldChg>
      <pc:sldChg chg="delSp modSp add mod">
        <pc:chgData name="Toby Donaldson" userId="2e6e5431-bb17-4c41-9985-d39c50d83c73" providerId="ADAL" clId="{7F23DD3C-EE88-4E09-B912-3847A853AACE}" dt="2023-07-14T04:45:25.150" v="8543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7F23DD3C-EE88-4E09-B912-3847A853AACE}" dt="2023-07-14T04:27:55.479" v="8075" actId="20577"/>
          <ac:spMkLst>
            <pc:docMk/>
            <pc:sldMk cId="1376696893" sldId="317"/>
            <ac:spMk id="3" creationId="{00D49329-4D30-DBDB-787D-37E8F4E8809A}"/>
          </ac:spMkLst>
        </pc:spChg>
        <pc:spChg chg="mod">
          <ac:chgData name="Toby Donaldson" userId="2e6e5431-bb17-4c41-9985-d39c50d83c73" providerId="ADAL" clId="{7F23DD3C-EE88-4E09-B912-3847A853AACE}" dt="2023-07-14T04:45:18.799" v="8541" actId="20577"/>
          <ac:spMkLst>
            <pc:docMk/>
            <pc:sldMk cId="1376696893" sldId="317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21.801" v="8542" actId="20577"/>
          <ac:spMkLst>
            <pc:docMk/>
            <pc:sldMk cId="1376696893" sldId="317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25.150" v="8543" actId="20577"/>
          <ac:spMkLst>
            <pc:docMk/>
            <pc:sldMk cId="1376696893" sldId="317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4T04:45:16.505" v="8540" actId="1076"/>
          <ac:grpSpMkLst>
            <pc:docMk/>
            <pc:sldMk cId="1376696893" sldId="317"/>
            <ac:grpSpMk id="155" creationId="{31FC9B11-B10E-29B6-A563-5B3D1A45F254}"/>
          </ac:grpSpMkLst>
        </pc:grpChg>
        <pc:picChg chg="del">
          <ac:chgData name="Toby Donaldson" userId="2e6e5431-bb17-4c41-9985-d39c50d83c73" providerId="ADAL" clId="{7F23DD3C-EE88-4E09-B912-3847A853AACE}" dt="2023-07-14T04:19:39.783" v="7358" actId="21"/>
          <ac:picMkLst>
            <pc:docMk/>
            <pc:sldMk cId="1376696893" sldId="317"/>
            <ac:picMk id="2" creationId="{9E6992D3-72DC-57AE-6B5A-A7002ABC471F}"/>
          </ac:picMkLst>
        </pc:pic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3" creationId="{91B97B68-0C53-06F0-A0D4-86BC93417277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4T04:42:30.081" v="8499" actId="20577"/>
        <pc:sldMkLst>
          <pc:docMk/>
          <pc:sldMk cId="420723739" sldId="318"/>
        </pc:sldMkLst>
        <pc:spChg chg="mod ord">
          <ac:chgData name="Toby Donaldson" userId="2e6e5431-bb17-4c41-9985-d39c50d83c73" providerId="ADAL" clId="{7F23DD3C-EE88-4E09-B912-3847A853AACE}" dt="2023-07-14T04:20:25.508" v="7406" actId="700"/>
          <ac:spMkLst>
            <pc:docMk/>
            <pc:sldMk cId="420723739" sldId="318"/>
            <ac:spMk id="2" creationId="{EAA504C4-DEEE-9F0B-1735-8970FC75ED78}"/>
          </ac:spMkLst>
        </pc:spChg>
        <pc:spChg chg="add del mod ord">
          <ac:chgData name="Toby Donaldson" userId="2e6e5431-bb17-4c41-9985-d39c50d83c73" providerId="ADAL" clId="{7F23DD3C-EE88-4E09-B912-3847A853AACE}" dt="2023-07-14T04:20:42.650" v="7447" actId="21"/>
          <ac:spMkLst>
            <pc:docMk/>
            <pc:sldMk cId="420723739" sldId="318"/>
            <ac:spMk id="3" creationId="{F26E62FA-D4D4-444C-6339-1A32A9D03201}"/>
          </ac:spMkLst>
        </pc:spChg>
        <pc:spChg chg="add mod ord">
          <ac:chgData name="Toby Donaldson" userId="2e6e5431-bb17-4c41-9985-d39c50d83c73" providerId="ADAL" clId="{7F23DD3C-EE88-4E09-B912-3847A853AACE}" dt="2023-07-14T04:42:20.203" v="8482" actId="27636"/>
          <ac:spMkLst>
            <pc:docMk/>
            <pc:sldMk cId="420723739" sldId="318"/>
            <ac:spMk id="4" creationId="{B9548938-27D3-8EF8-D58C-87DDE41DC19A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5" creationId="{7B8B71F7-58D8-D027-A4F3-C30B55D95015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6" creationId="{A0D2A85B-C50C-E478-10C6-B3B06F6B51A4}"/>
          </ac:spMkLst>
        </pc:spChg>
        <pc:spChg chg="add mod ord">
          <ac:chgData name="Toby Donaldson" userId="2e6e5431-bb17-4c41-9985-d39c50d83c73" providerId="ADAL" clId="{7F23DD3C-EE88-4E09-B912-3847A853AACE}" dt="2023-07-14T04:42:30.081" v="8499" actId="20577"/>
          <ac:spMkLst>
            <pc:docMk/>
            <pc:sldMk cId="420723739" sldId="318"/>
            <ac:spMk id="7" creationId="{3263897A-82CF-F5FA-ADE5-A76DCF296888}"/>
          </ac:spMkLst>
        </pc:spChg>
        <pc:spChg chg="add mod">
          <ac:chgData name="Toby Donaldson" userId="2e6e5431-bb17-4c41-9985-d39c50d83c73" providerId="ADAL" clId="{7F23DD3C-EE88-4E09-B912-3847A853AACE}" dt="2023-07-14T04:22:15.180" v="7648" actId="20577"/>
          <ac:spMkLst>
            <pc:docMk/>
            <pc:sldMk cId="420723739" sldId="318"/>
            <ac:spMk id="9" creationId="{45C03012-C71B-E0B3-F00A-15799EE811B7}"/>
          </ac:spMkLst>
        </pc:spChg>
        <pc:spChg chg="add del mod">
          <ac:chgData name="Toby Donaldson" userId="2e6e5431-bb17-4c41-9985-d39c50d83c73" providerId="ADAL" clId="{7F23DD3C-EE88-4E09-B912-3847A853AACE}" dt="2023-07-14T04:25:17.836" v="7733" actId="21"/>
          <ac:spMkLst>
            <pc:docMk/>
            <pc:sldMk cId="420723739" sldId="318"/>
            <ac:spMk id="10" creationId="{A0E01485-F3B5-C3C7-CE4F-252A721A0A5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16" creationId="{15EC8A97-83BB-56B5-362F-07F70A97CA70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0" creationId="{1EBDB7D4-DCB3-69E5-C9FA-2D9CD6996A6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2" creationId="{555F5FFE-DC12-AAAD-9A85-E0D37AF76730}"/>
          </ac:spMkLst>
        </pc:spChg>
        <pc:spChg chg="add mod">
          <ac:chgData name="Toby Donaldson" userId="2e6e5431-bb17-4c41-9985-d39c50d83c73" providerId="ADAL" clId="{7F23DD3C-EE88-4E09-B912-3847A853AACE}" dt="2023-07-14T04:31:36.263" v="8314" actId="1076"/>
          <ac:spMkLst>
            <pc:docMk/>
            <pc:sldMk cId="420723739" sldId="318"/>
            <ac:spMk id="23" creationId="{975A6D40-45F3-3AD8-92C8-789998D88DAE}"/>
          </ac:spMkLst>
        </pc:spChg>
        <pc:spChg chg="add mod">
          <ac:chgData name="Toby Donaldson" userId="2e6e5431-bb17-4c41-9985-d39c50d83c73" providerId="ADAL" clId="{7F23DD3C-EE88-4E09-B912-3847A853AACE}" dt="2023-07-14T04:29:49.366" v="8210" actId="1076"/>
          <ac:spMkLst>
            <pc:docMk/>
            <pc:sldMk cId="420723739" sldId="318"/>
            <ac:spMk id="24" creationId="{4771BA41-C87A-6AAD-29C9-010801EF058D}"/>
          </ac:spMkLst>
        </pc:spChg>
        <pc:spChg chg="add mod">
          <ac:chgData name="Toby Donaldson" userId="2e6e5431-bb17-4c41-9985-d39c50d83c73" providerId="ADAL" clId="{7F23DD3C-EE88-4E09-B912-3847A853AACE}" dt="2023-07-14T04:39:55.458" v="8359" actId="113"/>
          <ac:spMkLst>
            <pc:docMk/>
            <pc:sldMk cId="420723739" sldId="318"/>
            <ac:spMk id="25" creationId="{21DB2908-32D2-7593-674D-6E98C06D86A0}"/>
          </ac:spMkLst>
        </pc:sp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2" creationId="{F6B898B9-6666-7AF5-2676-AE0A073920D5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3" creationId="{336458DF-93BF-2ACB-FCE1-B39F8A0BA8B7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5" creationId="{368A6B09-6832-194B-13D8-9464F755629C}"/>
          </ac:cxnSpMkLst>
        </pc:cxnChg>
        <pc:cxnChg chg="add del mod">
          <ac:chgData name="Toby Donaldson" userId="2e6e5431-bb17-4c41-9985-d39c50d83c73" providerId="ADAL" clId="{7F23DD3C-EE88-4E09-B912-3847A853AACE}" dt="2023-07-14T04:24:38.250" v="7726"/>
          <ac:cxnSpMkLst>
            <pc:docMk/>
            <pc:sldMk cId="420723739" sldId="318"/>
            <ac:cxnSpMk id="18" creationId="{B827A843-D36D-12AB-3024-A4530646CEF1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9" creationId="{5B8C86E3-196A-26C9-703B-C3A528A1F679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21" creationId="{9AAA8871-BB14-C75D-A223-B06BAD47C3AC}"/>
          </ac:cxnSpMkLst>
        </pc:cxnChg>
        <pc:cxnChg chg="add mod">
          <ac:chgData name="Toby Donaldson" userId="2e6e5431-bb17-4c41-9985-d39c50d83c73" providerId="ADAL" clId="{7F23DD3C-EE88-4E09-B912-3847A853AACE}" dt="2023-07-14T04:31:40.485" v="8315" actId="14100"/>
          <ac:cxnSpMkLst>
            <pc:docMk/>
            <pc:sldMk cId="420723739" sldId="318"/>
            <ac:cxnSpMk id="27" creationId="{7FB705CF-4F38-369A-3DDA-5C0E1755C347}"/>
          </ac:cxnSpMkLst>
        </pc:cxnChg>
        <pc:cxnChg chg="add mod">
          <ac:chgData name="Toby Donaldson" userId="2e6e5431-bb17-4c41-9985-d39c50d83c73" providerId="ADAL" clId="{7F23DD3C-EE88-4E09-B912-3847A853AACE}" dt="2023-07-14T04:31:36.263" v="8314" actId="1076"/>
          <ac:cxnSpMkLst>
            <pc:docMk/>
            <pc:sldMk cId="420723739" sldId="318"/>
            <ac:cxnSpMk id="29" creationId="{E7AFE5F9-7F07-7C74-3EA8-C35DCB3FCC8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55537815" sldId="31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558506726" sldId="319"/>
        </pc:sldMkLst>
      </pc:sldChg>
      <pc:sldChg chg="addSp delSp modSp add mod ord">
        <pc:chgData name="Toby Donaldson" userId="2e6e5431-bb17-4c41-9985-d39c50d83c73" providerId="ADAL" clId="{7F23DD3C-EE88-4E09-B912-3847A853AACE}" dt="2023-07-16T05:52:52.261" v="12184" actId="1076"/>
        <pc:sldMkLst>
          <pc:docMk/>
          <pc:sldMk cId="4196930740" sldId="319"/>
        </pc:sldMkLst>
        <pc:spChg chg="mod">
          <ac:chgData name="Toby Donaldson" userId="2e6e5431-bb17-4c41-9985-d39c50d83c73" providerId="ADAL" clId="{7F23DD3C-EE88-4E09-B912-3847A853AACE}" dt="2023-07-16T05:52:52.261" v="12184" actId="1076"/>
          <ac:spMkLst>
            <pc:docMk/>
            <pc:sldMk cId="4196930740" sldId="319"/>
            <ac:spMk id="3" creationId="{00D49329-4D30-DBDB-787D-37E8F4E8809A}"/>
          </ac:spMkLst>
        </pc:spChg>
        <pc:spChg chg="del">
          <ac:chgData name="Toby Donaldson" userId="2e6e5431-bb17-4c41-9985-d39c50d83c73" providerId="ADAL" clId="{7F23DD3C-EE88-4E09-B912-3847A853AACE}" dt="2023-07-14T04:51:32.323" v="8606" actId="21"/>
          <ac:spMkLst>
            <pc:docMk/>
            <pc:sldMk cId="4196930740" sldId="319"/>
            <ac:spMk id="5" creationId="{3A9F5EE3-EE4F-D3CA-A6BF-ACC2F4341816}"/>
          </ac:spMkLst>
        </pc:spChg>
        <pc:spChg chg="del">
          <ac:chgData name="Toby Donaldson" userId="2e6e5431-bb17-4c41-9985-d39c50d83c73" providerId="ADAL" clId="{7F23DD3C-EE88-4E09-B912-3847A853AACE}" dt="2023-07-14T04:51:35.112" v="8607" actId="21"/>
          <ac:spMkLst>
            <pc:docMk/>
            <pc:sldMk cId="4196930740" sldId="319"/>
            <ac:spMk id="6" creationId="{09C88C60-E67C-EFA1-1C95-6F050129D38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6" creationId="{A3C5D5DC-FCE9-1834-BAD6-20C1C172741A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8" creationId="{18E5CC01-6DAD-9730-CAE8-A71468BA5B4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9" creationId="{5412247A-8D15-7A94-7958-C35D97C41D3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0" creationId="{FED90579-E267-5A9B-8DF4-1EDE24CAB4B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1" creationId="{FE9F2E8E-D229-686B-D520-AD4D85525FF1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2" creationId="{D5191E2B-3E4D-0639-0B70-751A1379CF0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3" creationId="{885F0FA8-3BCD-98C6-3D0D-CE7E6A3434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4" creationId="{13A50A9A-529F-D6C6-10E8-21995B8330D9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5" creationId="{99DF7B3A-3264-A910-EF4E-5A5AFA569F64}"/>
          </ac:spMkLst>
        </pc:spChg>
        <pc:spChg chg="add del mod">
          <ac:chgData name="Toby Donaldson" userId="2e6e5431-bb17-4c41-9985-d39c50d83c73" providerId="ADAL" clId="{7F23DD3C-EE88-4E09-B912-3847A853AACE}" dt="2023-07-14T04:50:37.573" v="8598" actId="21"/>
          <ac:spMkLst>
            <pc:docMk/>
            <pc:sldMk cId="4196930740" sldId="319"/>
            <ac:spMk id="26" creationId="{169ADAA2-CC87-447C-CEF7-DEC3706329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7" creationId="{9BDF349C-7875-C94C-B439-6044242FACF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1" creationId="{3D974666-0854-5C27-F936-0281AB6D34C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5" creationId="{AE0B498C-4EF5-1F55-B964-FE3241D8A3F8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6" creationId="{DE9F9228-B121-7E29-813C-18866B051BBB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7" creationId="{4FF6BC5C-512B-3711-A7E3-35848D060278}"/>
          </ac:spMkLst>
        </pc:spChg>
        <pc:spChg chg="add mod">
          <ac:chgData name="Toby Donaldson" userId="2e6e5431-bb17-4c41-9985-d39c50d83c73" providerId="ADAL" clId="{7F23DD3C-EE88-4E09-B912-3847A853AACE}" dt="2023-07-14T05:00:51.447" v="8907" actId="113"/>
          <ac:spMkLst>
            <pc:docMk/>
            <pc:sldMk cId="4196930740" sldId="319"/>
            <ac:spMk id="38" creationId="{0329B8C2-3C7F-17E4-298A-8708F4C75FA5}"/>
          </ac:spMkLst>
        </pc:spChg>
        <pc:spChg chg="add del mod">
          <ac:chgData name="Toby Donaldson" userId="2e6e5431-bb17-4c41-9985-d39c50d83c73" providerId="ADAL" clId="{7F23DD3C-EE88-4E09-B912-3847A853AACE}" dt="2023-07-14T05:06:57.574" v="9161" actId="21"/>
          <ac:spMkLst>
            <pc:docMk/>
            <pc:sldMk cId="4196930740" sldId="319"/>
            <ac:spMk id="40" creationId="{61D97EF5-0817-A3EE-4EA2-83349E5392FD}"/>
          </ac:spMkLst>
        </pc:spChg>
        <pc:spChg chg="add del mod">
          <ac:chgData name="Toby Donaldson" userId="2e6e5431-bb17-4c41-9985-d39c50d83c73" providerId="ADAL" clId="{7F23DD3C-EE88-4E09-B912-3847A853AACE}" dt="2023-07-14T05:02:54.362" v="9015"/>
          <ac:spMkLst>
            <pc:docMk/>
            <pc:sldMk cId="4196930740" sldId="319"/>
            <ac:spMk id="41" creationId="{AE78F311-A0EC-A9B5-2F20-5981DFD4B1A7}"/>
          </ac:spMkLst>
        </pc:spChg>
        <pc:spChg chg="mod">
          <ac:chgData name="Toby Donaldson" userId="2e6e5431-bb17-4c41-9985-d39c50d83c73" providerId="ADAL" clId="{7F23DD3C-EE88-4E09-B912-3847A853AACE}" dt="2023-07-14T04:51:38.230" v="8609" actId="1076"/>
          <ac:spMkLst>
            <pc:docMk/>
            <pc:sldMk cId="4196930740" sldId="319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45:32.170" v="8544" actId="20577"/>
          <ac:spMkLst>
            <pc:docMk/>
            <pc:sldMk cId="4196930740" sldId="319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35.334" v="8545" actId="20577"/>
          <ac:spMkLst>
            <pc:docMk/>
            <pc:sldMk cId="4196930740" sldId="319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38.756" v="8546" actId="20577"/>
          <ac:spMkLst>
            <pc:docMk/>
            <pc:sldMk cId="4196930740" sldId="319"/>
            <ac:spMk id="162" creationId="{066BEB00-8095-9A85-EE17-619FBD07DDE0}"/>
          </ac:spMkLst>
        </pc:s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3" creationId="{5DF2E46F-059E-5531-7759-2232DA3CD305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4" creationId="{26BF6D51-6833-3FC1-5200-E7659C53CEA4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5" creationId="{3828DA4E-6DC4-90BD-848E-85FB12FADC4F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61" creationId="{DE20EED9-79F8-14CE-A3E7-4FBFD7D4EC98}"/>
          </ac:grpSpMkLst>
        </pc:grpChg>
        <pc:graphicFrameChg chg="add del mod modGraphic">
          <ac:chgData name="Toby Donaldson" userId="2e6e5431-bb17-4c41-9985-d39c50d83c73" providerId="ADAL" clId="{7F23DD3C-EE88-4E09-B912-3847A853AACE}" dt="2023-07-14T05:06:57.574" v="9161" actId="21"/>
          <ac:graphicFrameMkLst>
            <pc:docMk/>
            <pc:sldMk cId="4196930740" sldId="319"/>
            <ac:graphicFrameMk id="39" creationId="{ACBBEAD6-688A-405C-C19C-B8CF5E6A53D9}"/>
          </ac:graphicFrameMkLst>
        </pc:graphicFrameChg>
        <pc:picChg chg="mod">
          <ac:chgData name="Toby Donaldson" userId="2e6e5431-bb17-4c41-9985-d39c50d83c73" providerId="ADAL" clId="{7F23DD3C-EE88-4E09-B912-3847A853AACE}" dt="2023-07-14T05:03:49.853" v="9115" actId="1076"/>
          <ac:picMkLst>
            <pc:docMk/>
            <pc:sldMk cId="4196930740" sldId="319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4:43:58.571" v="8523" actId="21"/>
          <ac:cxnSpMkLst>
            <pc:docMk/>
            <pc:sldMk cId="4196930740" sldId="319"/>
            <ac:cxnSpMk id="7" creationId="{BD7F6530-AFF1-059B-968C-7A7F5F8F64EE}"/>
          </ac:cxnSpMkLst>
        </pc:cxnChg>
        <pc:cxnChg chg="del mod">
          <ac:chgData name="Toby Donaldson" userId="2e6e5431-bb17-4c41-9985-d39c50d83c73" providerId="ADAL" clId="{7F23DD3C-EE88-4E09-B912-3847A853AACE}" dt="2023-07-14T04:44:10.829" v="8526" actId="21"/>
          <ac:cxnSpMkLst>
            <pc:docMk/>
            <pc:sldMk cId="4196930740" sldId="319"/>
            <ac:cxnSpMk id="8" creationId="{D4E2B469-0675-2241-FE22-1567C2DB4BBD}"/>
          </ac:cxnSpMkLst>
        </pc:cxnChg>
        <pc:cxnChg chg="add del mod">
          <ac:chgData name="Toby Donaldson" userId="2e6e5431-bb17-4c41-9985-d39c50d83c73" providerId="ADAL" clId="{7F23DD3C-EE88-4E09-B912-3847A853AACE}" dt="2023-07-14T04:44:08.368" v="8525" actId="21"/>
          <ac:cxnSpMkLst>
            <pc:docMk/>
            <pc:sldMk cId="4196930740" sldId="319"/>
            <ac:cxnSpMk id="9" creationId="{02D3951C-1442-30DB-5C3B-0844DEDAA2C1}"/>
          </ac:cxnSpMkLst>
        </pc:cxnChg>
        <pc:cxnChg chg="del mod">
          <ac:chgData name="Toby Donaldson" userId="2e6e5431-bb17-4c41-9985-d39c50d83c73" providerId="ADAL" clId="{7F23DD3C-EE88-4E09-B912-3847A853AACE}" dt="2023-07-14T04:43:55.503" v="8521" actId="21"/>
          <ac:cxnSpMkLst>
            <pc:docMk/>
            <pc:sldMk cId="4196930740" sldId="319"/>
            <ac:cxnSpMk id="10" creationId="{D85C732A-4ACF-A7EE-C928-D59B1F7AAD05}"/>
          </ac:cxnSpMkLst>
        </pc:cxnChg>
        <pc:cxnChg chg="del">
          <ac:chgData name="Toby Donaldson" userId="2e6e5431-bb17-4c41-9985-d39c50d83c73" providerId="ADAL" clId="{7F23DD3C-EE88-4E09-B912-3847A853AACE}" dt="2023-07-14T04:51:32.323" v="8606" actId="21"/>
          <ac:cxnSpMkLst>
            <pc:docMk/>
            <pc:sldMk cId="4196930740" sldId="319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772429724" sldId="320"/>
        </pc:sldMkLst>
      </pc:sldChg>
      <pc:sldChg chg="addSp delSp modSp add mod">
        <pc:chgData name="Toby Donaldson" userId="2e6e5431-bb17-4c41-9985-d39c50d83c73" providerId="ADAL" clId="{7F23DD3C-EE88-4E09-B912-3847A853AACE}" dt="2023-07-16T06:07:10.705" v="12550" actId="20577"/>
        <pc:sldMkLst>
          <pc:docMk/>
          <pc:sldMk cId="4210606383" sldId="320"/>
        </pc:sldMkLst>
        <pc:spChg chg="add mod">
          <ac:chgData name="Toby Donaldson" userId="2e6e5431-bb17-4c41-9985-d39c50d83c73" providerId="ADAL" clId="{7F23DD3C-EE88-4E09-B912-3847A853AACE}" dt="2023-07-16T06:07:10.705" v="12550" actId="20577"/>
          <ac:spMkLst>
            <pc:docMk/>
            <pc:sldMk cId="4210606383" sldId="320"/>
            <ac:spMk id="5" creationId="{5E63B165-E063-A926-8F64-6B7A3647EB26}"/>
          </ac:spMkLst>
        </pc:spChg>
        <pc:spChg chg="mod">
          <ac:chgData name="Toby Donaldson" userId="2e6e5431-bb17-4c41-9985-d39c50d83c73" providerId="ADAL" clId="{7F23DD3C-EE88-4E09-B912-3847A853AACE}" dt="2023-07-16T05:53:19.966" v="12188" actId="14100"/>
          <ac:spMkLst>
            <pc:docMk/>
            <pc:sldMk cId="4210606383" sldId="320"/>
            <ac:spMk id="40" creationId="{61D97EF5-0817-A3EE-4EA2-83349E5392FD}"/>
          </ac:spMkLst>
        </pc:spChg>
        <pc:graphicFrameChg chg="modGraphic">
          <ac:chgData name="Toby Donaldson" userId="2e6e5431-bb17-4c41-9985-d39c50d83c73" providerId="ADAL" clId="{7F23DD3C-EE88-4E09-B912-3847A853AACE}" dt="2023-07-16T05:54:25.078" v="12202" actId="113"/>
          <ac:graphicFrameMkLst>
            <pc:docMk/>
            <pc:sldMk cId="4210606383" sldId="320"/>
            <ac:graphicFrameMk id="39" creationId="{ACBBEAD6-688A-405C-C19C-B8CF5E6A53D9}"/>
          </ac:graphicFrameMkLst>
        </pc:graphicFrameChg>
        <pc:picChg chg="del">
          <ac:chgData name="Toby Donaldson" userId="2e6e5431-bb17-4c41-9985-d39c50d83c73" providerId="ADAL" clId="{7F23DD3C-EE88-4E09-B912-3847A853AACE}" dt="2023-07-14T05:07:36.299" v="9165" actId="21"/>
          <ac:picMkLst>
            <pc:docMk/>
            <pc:sldMk cId="4210606383" sldId="320"/>
            <ac:picMk id="2" creationId="{9E6992D3-72DC-57AE-6B5A-A7002ABC471F}"/>
          </ac:picMkLst>
        </pc:picChg>
      </pc:sldChg>
      <pc:sldChg chg="addSp delSp modSp add mod ord">
        <pc:chgData name="Toby Donaldson" userId="2e6e5431-bb17-4c41-9985-d39c50d83c73" providerId="ADAL" clId="{7F23DD3C-EE88-4E09-B912-3847A853AACE}" dt="2023-07-14T05:10:32.344" v="9275" actId="20577"/>
        <pc:sldMkLst>
          <pc:docMk/>
          <pc:sldMk cId="947325499" sldId="321"/>
        </pc:sldMkLst>
        <pc:spChg chg="add mod">
          <ac:chgData name="Toby Donaldson" userId="2e6e5431-bb17-4c41-9985-d39c50d83c73" providerId="ADAL" clId="{7F23DD3C-EE88-4E09-B912-3847A853AACE}" dt="2023-07-14T05:10:24.710" v="9270" actId="1076"/>
          <ac:spMkLst>
            <pc:docMk/>
            <pc:sldMk cId="947325499" sldId="321"/>
            <ac:spMk id="5" creationId="{331B5495-AACC-4A46-2334-C82E81A16E85}"/>
          </ac:spMkLst>
        </pc:spChg>
        <pc:spChg chg="add mod">
          <ac:chgData name="Toby Donaldson" userId="2e6e5431-bb17-4c41-9985-d39c50d83c73" providerId="ADAL" clId="{7F23DD3C-EE88-4E09-B912-3847A853AACE}" dt="2023-07-14T05:10:32.344" v="9275" actId="20577"/>
          <ac:spMkLst>
            <pc:docMk/>
            <pc:sldMk cId="947325499" sldId="321"/>
            <ac:spMk id="6" creationId="{A32968C7-B129-2EC4-16BC-67D8F9629C96}"/>
          </ac:spMkLst>
        </pc:spChg>
        <pc:spChg chg="mod">
          <ac:chgData name="Toby Donaldson" userId="2e6e5431-bb17-4c41-9985-d39c50d83c73" providerId="ADAL" clId="{7F23DD3C-EE88-4E09-B912-3847A853AACE}" dt="2023-07-14T05:08:18.807" v="9236" actId="113"/>
          <ac:spMkLst>
            <pc:docMk/>
            <pc:sldMk cId="947325499" sldId="321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61" creationId="{DE20EED9-79F8-14CE-A3E7-4FBFD7D4EC98}"/>
          </ac:grpSpMkLst>
        </pc:grpChg>
        <pc:picChg chg="mod">
          <ac:chgData name="Toby Donaldson" userId="2e6e5431-bb17-4c41-9985-d39c50d83c73" providerId="ADAL" clId="{7F23DD3C-EE88-4E09-B912-3847A853AACE}" dt="2023-07-14T05:08:14.703" v="9234" actId="1076"/>
          <ac:picMkLst>
            <pc:docMk/>
            <pc:sldMk cId="947325499" sldId="321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54500176" sldId="32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32713793" sldId="322"/>
        </pc:sldMkLst>
      </pc:sldChg>
      <pc:sldChg chg="addSp delSp modSp add mod ord">
        <pc:chgData name="Toby Donaldson" userId="2e6e5431-bb17-4c41-9985-d39c50d83c73" providerId="ADAL" clId="{7F23DD3C-EE88-4E09-B912-3847A853AACE}" dt="2023-07-16T23:21:07.392" v="12613" actId="207"/>
        <pc:sldMkLst>
          <pc:docMk/>
          <pc:sldMk cId="1154467283" sldId="322"/>
        </pc:sldMkLst>
        <pc:spChg chg="add mod">
          <ac:chgData name="Toby Donaldson" userId="2e6e5431-bb17-4c41-9985-d39c50d83c73" providerId="ADAL" clId="{7F23DD3C-EE88-4E09-B912-3847A853AACE}" dt="2023-07-14T05:11:54.721" v="9378" actId="1076"/>
          <ac:spMkLst>
            <pc:docMk/>
            <pc:sldMk cId="1154467283" sldId="322"/>
            <ac:spMk id="5" creationId="{9D09439D-34CD-DA8E-3FB9-EC273FE4C19A}"/>
          </ac:spMkLst>
        </pc:spChg>
        <pc:spChg chg="add mod">
          <ac:chgData name="Toby Donaldson" userId="2e6e5431-bb17-4c41-9985-d39c50d83c73" providerId="ADAL" clId="{7F23DD3C-EE88-4E09-B912-3847A853AACE}" dt="2023-07-16T23:20:59.531" v="12612" actId="207"/>
          <ac:spMkLst>
            <pc:docMk/>
            <pc:sldMk cId="1154467283" sldId="322"/>
            <ac:spMk id="6" creationId="{324DFDB7-AB99-7751-C87C-0E8C83BDF288}"/>
          </ac:spMkLst>
        </pc:spChg>
        <pc:spChg chg="add mod">
          <ac:chgData name="Toby Donaldson" userId="2e6e5431-bb17-4c41-9985-d39c50d83c73" providerId="ADAL" clId="{7F23DD3C-EE88-4E09-B912-3847A853AACE}" dt="2023-07-14T05:10:42.029" v="9276"/>
          <ac:spMkLst>
            <pc:docMk/>
            <pc:sldMk cId="1154467283" sldId="322"/>
            <ac:spMk id="7" creationId="{150001EB-9EAC-B452-577F-9A82163FE1B0}"/>
          </ac:spMkLst>
        </pc:spChg>
        <pc:spChg chg="add del mod">
          <ac:chgData name="Toby Donaldson" userId="2e6e5431-bb17-4c41-9985-d39c50d83c73" providerId="ADAL" clId="{7F23DD3C-EE88-4E09-B912-3847A853AACE}" dt="2023-07-14T05:10:50.682" v="9279"/>
          <ac:spMkLst>
            <pc:docMk/>
            <pc:sldMk cId="1154467283" sldId="322"/>
            <ac:spMk id="8" creationId="{EE702F68-2624-EE00-24B9-1D0CA42FF40E}"/>
          </ac:spMkLst>
        </pc:spChg>
        <pc:spChg chg="add mod">
          <ac:chgData name="Toby Donaldson" userId="2e6e5431-bb17-4c41-9985-d39c50d83c73" providerId="ADAL" clId="{7F23DD3C-EE88-4E09-B912-3847A853AACE}" dt="2023-07-16T23:21:07.392" v="12613" actId="207"/>
          <ac:spMkLst>
            <pc:docMk/>
            <pc:sldMk cId="1154467283" sldId="322"/>
            <ac:spMk id="9" creationId="{09A5851B-1A4C-6004-17A2-B17A166D6409}"/>
          </ac:spMkLst>
        </pc:spChg>
        <pc:spChg chg="mod">
          <ac:chgData name="Toby Donaldson" userId="2e6e5431-bb17-4c41-9985-d39c50d83c73" providerId="ADAL" clId="{7F23DD3C-EE88-4E09-B912-3847A853AACE}" dt="2023-07-16T23:20:13.159" v="12609" actId="255"/>
          <ac:spMkLst>
            <pc:docMk/>
            <pc:sldMk cId="1154467283" sldId="322"/>
            <ac:spMk id="38" creationId="{0329B8C2-3C7F-17E4-298A-8708F4C75FA5}"/>
          </ac:spMkLst>
        </pc:spChg>
        <pc:picChg chg="mod">
          <ac:chgData name="Toby Donaldson" userId="2e6e5431-bb17-4c41-9985-d39c50d83c73" providerId="ADAL" clId="{7F23DD3C-EE88-4E09-B912-3847A853AACE}" dt="2023-07-14T05:12:00.085" v="9379" actId="1076"/>
          <ac:picMkLst>
            <pc:docMk/>
            <pc:sldMk cId="1154467283" sldId="322"/>
            <ac:picMk id="2" creationId="{9E6992D3-72DC-57AE-6B5A-A7002ABC471F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97814370" sldId="323"/>
        </pc:sldMkLst>
      </pc:sldChg>
      <pc:sldChg chg="modSp add mod">
        <pc:chgData name="Toby Donaldson" userId="2e6e5431-bb17-4c41-9985-d39c50d83c73" providerId="ADAL" clId="{7F23DD3C-EE88-4E09-B912-3847A853AACE}" dt="2023-07-14T05:12:48.656" v="9381" actId="113"/>
        <pc:sldMkLst>
          <pc:docMk/>
          <pc:sldMk cId="2284346086" sldId="323"/>
        </pc:sldMkLst>
        <pc:spChg chg="mod">
          <ac:chgData name="Toby Donaldson" userId="2e6e5431-bb17-4c41-9985-d39c50d83c73" providerId="ADAL" clId="{7F23DD3C-EE88-4E09-B912-3847A853AACE}" dt="2023-07-14T05:12:48.656" v="9381" actId="113"/>
          <ac:spMkLst>
            <pc:docMk/>
            <pc:sldMk cId="2284346086" sldId="323"/>
            <ac:spMk id="9" creationId="{09A5851B-1A4C-6004-17A2-B17A166D6409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28000865" sldId="324"/>
        </pc:sldMkLst>
      </pc:sldChg>
      <pc:sldChg chg="addSp modSp add mod">
        <pc:chgData name="Toby Donaldson" userId="2e6e5431-bb17-4c41-9985-d39c50d83c73" providerId="ADAL" clId="{7F23DD3C-EE88-4E09-B912-3847A853AACE}" dt="2023-07-14T05:13:33.535" v="9490" actId="113"/>
        <pc:sldMkLst>
          <pc:docMk/>
          <pc:sldMk cId="4018049378" sldId="324"/>
        </pc:sldMkLst>
        <pc:spChg chg="add mod">
          <ac:chgData name="Toby Donaldson" userId="2e6e5431-bb17-4c41-9985-d39c50d83c73" providerId="ADAL" clId="{7F23DD3C-EE88-4E09-B912-3847A853AACE}" dt="2023-07-14T05:13:33.535" v="9490" actId="113"/>
          <ac:spMkLst>
            <pc:docMk/>
            <pc:sldMk cId="4018049378" sldId="324"/>
            <ac:spMk id="8" creationId="{B8079FFC-A4E6-9D1B-21AF-CCA8A46CA78B}"/>
          </ac:spMkLst>
        </pc:spChg>
      </pc:sldChg>
      <pc:sldChg chg="addSp modSp new mod ord modClrScheme chgLayout">
        <pc:chgData name="Toby Donaldson" userId="2e6e5431-bb17-4c41-9985-d39c50d83c73" providerId="ADAL" clId="{7F23DD3C-EE88-4E09-B912-3847A853AACE}" dt="2023-07-17T07:15:04.580" v="13509" actId="113"/>
        <pc:sldMkLst>
          <pc:docMk/>
          <pc:sldMk cId="783251226" sldId="325"/>
        </pc:sldMkLst>
        <pc:spChg chg="mod ord">
          <ac:chgData name="Toby Donaldson" userId="2e6e5431-bb17-4c41-9985-d39c50d83c73" providerId="ADAL" clId="{7F23DD3C-EE88-4E09-B912-3847A853AACE}" dt="2023-07-14T05:13:47.798" v="9492" actId="700"/>
          <ac:spMkLst>
            <pc:docMk/>
            <pc:sldMk cId="783251226" sldId="325"/>
            <ac:spMk id="2" creationId="{DB64477B-D137-6337-BFF2-3638972FEB34}"/>
          </ac:spMkLst>
        </pc:spChg>
        <pc:spChg chg="add mod ord">
          <ac:chgData name="Toby Donaldson" userId="2e6e5431-bb17-4c41-9985-d39c50d83c73" providerId="ADAL" clId="{7F23DD3C-EE88-4E09-B912-3847A853AACE}" dt="2023-07-16T23:28:52.333" v="12826" actId="1076"/>
          <ac:spMkLst>
            <pc:docMk/>
            <pc:sldMk cId="783251226" sldId="325"/>
            <ac:spMk id="3" creationId="{085500A9-86A5-F421-1A11-CBFC337B2262}"/>
          </ac:spMkLst>
        </pc:spChg>
        <pc:spChg chg="add mod ord">
          <ac:chgData name="Toby Donaldson" userId="2e6e5431-bb17-4c41-9985-d39c50d83c73" providerId="ADAL" clId="{7F23DD3C-EE88-4E09-B912-3847A853AACE}" dt="2023-07-17T07:15:04.580" v="13509" actId="113"/>
          <ac:spMkLst>
            <pc:docMk/>
            <pc:sldMk cId="783251226" sldId="325"/>
            <ac:spMk id="4" creationId="{5562E8E3-0BFB-7F68-05B8-A33508F6E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6" creationId="{827C3E25-452B-E3E5-467D-236983760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7" creationId="{FDDEC6D2-33C6-5BBE-E61E-C92FE5DC183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9" creationId="{99BDE3B8-AC9C-F32A-9BE1-827BEFB5B7CD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0" creationId="{CBCEF715-9919-2843-1C02-2B6C29033FE5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2" creationId="{B9036DF4-4B70-BF62-1664-D16B8E53176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3" creationId="{6B01B2BE-9679-3A57-BB24-7C7BA78050B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9" creationId="{44EC272E-6508-FAF9-431E-C47A255212C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0" creationId="{3DDA88F2-7AA6-642A-4488-2B93A2FB7CD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2" creationId="{24DDDD5C-DCAE-3A72-0028-A93CC045C5BE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3" creationId="{B3680BA1-110F-0561-64A5-EB6AF30E4B04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5" creationId="{D554DDDE-4458-879B-B3B5-DC733C53BB2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6" creationId="{05D7EC1D-182F-F369-D5A6-441A05FDFF2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0" creationId="{3DF4B627-FFBC-31C0-FEC1-E64CCBC656D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1" creationId="{443A734A-1086-727D-D35D-F5292718609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3" creationId="{ACDA8B42-3B39-0A41-B974-04AFF77594E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4" creationId="{F026D1D1-7116-C81E-0361-5A7F414F67D7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6" creationId="{39E31823-3F79-EA93-6F40-58B7E89C8D89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7" creationId="{CB48F61F-635B-D9CE-A45A-64C83D9C4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4" creationId="{EF4216A4-F9A1-8045-A5F3-9CA7494A0AB6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5" creationId="{EE42548A-BF4C-4DED-2F92-99EADC63557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6" creationId="{91C3EB7A-459F-3789-18AF-738D4E5A912E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7" creationId="{52CEE95A-1691-B758-CDC2-8BD0BC24F1E4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8" creationId="{E24D182F-3D2B-8C23-DFEC-7FC0EBE85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9" creationId="{7DEF6051-12C6-BE9B-63B9-80EA7D49FB43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0" creationId="{2EB797DB-F83C-B26D-F0E6-E84877D5263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1" creationId="{F7175CB1-C3B5-CC2A-EE82-392CABFF060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2" creationId="{7993788F-4AF6-7E00-3527-E3F1C5117FA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3" creationId="{1CD40BED-7E08-6D3D-62CD-E26B5317C1ED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4" creationId="{189B2EA4-93E1-6CD0-D24D-2D616F2182EA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5" creationId="{8EF933E9-E6D0-BCCE-2A8C-097079D1D2DA}"/>
          </ac:spMkLst>
        </pc:spChg>
        <pc:spChg chg="add mod">
          <ac:chgData name="Toby Donaldson" userId="2e6e5431-bb17-4c41-9985-d39c50d83c73" providerId="ADAL" clId="{7F23DD3C-EE88-4E09-B912-3847A853AACE}" dt="2023-07-16T23:27:46.336" v="12819" actId="207"/>
          <ac:spMkLst>
            <pc:docMk/>
            <pc:sldMk cId="783251226" sldId="325"/>
            <ac:spMk id="56" creationId="{8EB0DA9C-4B50-4EBA-A089-40A18492673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7" creationId="{F22CD6F2-C2AC-E30F-B258-296B54F7F3AE}"/>
          </ac:spMkLst>
        </pc:s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5" creationId="{D2A41E59-D1C1-2446-A883-A21FF32AD705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8" creationId="{5D72325E-36C7-AABF-7AA7-95729B5D643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1" creationId="{62308868-7F40-EEFE-B937-82BDA9570F3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8" creationId="{3CD8E60D-CB78-805F-5D19-3CA2A00DF4F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1" creationId="{CCF2E7A0-50FE-6C21-8E0D-22CA603A7449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4" creationId="{C0DD8B52-8973-28CA-F5B4-BB8B442B0E16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9" creationId="{DF4B4EA1-B322-8B26-A296-EBFDF5D5B49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2" creationId="{BFA0C3AA-9CAB-02B4-784D-58208D33FAF2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5" creationId="{D4445649-8050-C005-1F54-64E665FBC82E}"/>
          </ac:grpSpMkLst>
        </pc:grpChg>
        <pc:picChg chg="add mod">
          <ac:chgData name="Toby Donaldson" userId="2e6e5431-bb17-4c41-9985-d39c50d83c73" providerId="ADAL" clId="{7F23DD3C-EE88-4E09-B912-3847A853AACE}" dt="2023-07-16T23:28:32.723" v="12822" actId="27614"/>
          <ac:picMkLst>
            <pc:docMk/>
            <pc:sldMk cId="783251226" sldId="325"/>
            <ac:picMk id="59" creationId="{3A687EDC-0B96-386B-0B0D-6347496BEA10}"/>
          </ac:picMkLst>
        </pc:pic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4" creationId="{6D92984D-6FAF-9963-4393-C9A307B69CC7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5" creationId="{A0048F9F-BED5-0038-4CDD-19C7AF6E5D2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6" creationId="{2C36A19A-B3AD-D011-BC22-7EA214D596C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7" creationId="{97B3C9F4-5B68-32FE-9F88-9B1D4D5C508E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7" creationId="{3AE599C0-A194-1929-69F1-57E413B197E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8" creationId="{04E2B1C0-7DBC-3536-7857-DE40257C8FC0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8" creationId="{9C0AA278-F77A-3F67-EDE5-DA4B19CFFC3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9" creationId="{7E53D337-737C-5CBA-936A-AA11293BBE59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0" creationId="{4FDC79C4-C832-0306-6878-6057C0D38F7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1" creationId="{9EBF8916-DB4D-889D-3D13-0DD64031418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2" creationId="{FEC7918D-819E-EF87-05B1-4226CA4EE51F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3" creationId="{A491F7DA-CABB-9CD2-EED7-BB47D5CECC5C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66968003" sldId="32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7048172" sldId="326"/>
        </pc:sldMkLst>
      </pc:sldChg>
      <pc:sldChg chg="delSp modSp add mod ord">
        <pc:chgData name="Toby Donaldson" userId="2e6e5431-bb17-4c41-9985-d39c50d83c73" providerId="ADAL" clId="{7F23DD3C-EE88-4E09-B912-3847A853AACE}" dt="2023-07-16T02:29:09.860" v="10358" actId="20577"/>
        <pc:sldMkLst>
          <pc:docMk/>
          <pc:sldMk cId="3716106308" sldId="326"/>
        </pc:sldMkLst>
        <pc:spChg chg="mod">
          <ac:chgData name="Toby Donaldson" userId="2e6e5431-bb17-4c41-9985-d39c50d83c73" providerId="ADAL" clId="{7F23DD3C-EE88-4E09-B912-3847A853AACE}" dt="2023-07-16T02:29:09.860" v="10358" actId="20577"/>
          <ac:spMkLst>
            <pc:docMk/>
            <pc:sldMk cId="3716106308" sldId="326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6T02:28:49.013" v="10313" actId="20577"/>
          <ac:spMkLst>
            <pc:docMk/>
            <pc:sldMk cId="3716106308" sldId="326"/>
            <ac:spMk id="3" creationId="{E0F1131A-19D9-5B1E-3639-BAA5A02D68BF}"/>
          </ac:spMkLst>
        </pc:s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68" creationId="{60A194F2-E868-5B88-A0C1-B0F5FF402AD2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7" creationId="{D964BE1E-C057-8BD1-B423-F13AAB4854D9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9" creationId="{56775B86-CE20-AC20-A999-F045358E92F8}"/>
          </ac:grpSpMkLst>
        </pc:grpChg>
        <pc:cxnChg chg="del mod">
          <ac:chgData name="Toby Donaldson" userId="2e6e5431-bb17-4c41-9985-d39c50d83c73" providerId="ADAL" clId="{7F23DD3C-EE88-4E09-B912-3847A853AACE}" dt="2023-07-16T02:28:54.432" v="10314" actId="21"/>
          <ac:cxnSpMkLst>
            <pc:docMk/>
            <pc:sldMk cId="3716106308" sldId="326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00531342" sldId="327"/>
        </pc:sldMkLst>
      </pc:sldChg>
      <pc:sldChg chg="add ord">
        <pc:chgData name="Toby Donaldson" userId="2e6e5431-bb17-4c41-9985-d39c50d83c73" providerId="ADAL" clId="{7F23DD3C-EE88-4E09-B912-3847A853AACE}" dt="2023-07-16T02:37:12.429" v="10523"/>
        <pc:sldMkLst>
          <pc:docMk/>
          <pc:sldMk cId="4189002082" sldId="32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621724910" sldId="328"/>
        </pc:sldMkLst>
      </pc:sldChg>
      <pc:sldChg chg="addSp modSp add mod">
        <pc:chgData name="Toby Donaldson" userId="2e6e5431-bb17-4c41-9985-d39c50d83c73" providerId="ADAL" clId="{7F23DD3C-EE88-4E09-B912-3847A853AACE}" dt="2023-07-16T02:50:19.902" v="10848"/>
        <pc:sldMkLst>
          <pc:docMk/>
          <pc:sldMk cId="4163777814" sldId="328"/>
        </pc:sldMkLst>
        <pc:spChg chg="mod">
          <ac:chgData name="Toby Donaldson" userId="2e6e5431-bb17-4c41-9985-d39c50d83c73" providerId="ADAL" clId="{7F23DD3C-EE88-4E09-B912-3847A853AACE}" dt="2023-07-16T02:50:19.902" v="10848"/>
          <ac:spMkLst>
            <pc:docMk/>
            <pc:sldMk cId="4163777814" sldId="328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6T02:48:39.135" v="10832"/>
          <ac:spMkLst>
            <pc:docMk/>
            <pc:sldMk cId="4163777814" sldId="328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2:49:32.425" v="10842" actId="20577"/>
          <ac:spMkLst>
            <pc:docMk/>
            <pc:sldMk cId="4163777814" sldId="328"/>
            <ac:spMk id="14" creationId="{65910A81-D69C-D4D1-3DFC-AF0629F8A757}"/>
          </ac:spMkLst>
        </pc:spChg>
        <pc:spChg chg="add mod">
          <ac:chgData name="Toby Donaldson" userId="2e6e5431-bb17-4c41-9985-d39c50d83c73" providerId="ADAL" clId="{7F23DD3C-EE88-4E09-B912-3847A853AACE}" dt="2023-07-16T02:49:41.876" v="10845" actId="20577"/>
          <ac:spMkLst>
            <pc:docMk/>
            <pc:sldMk cId="4163777814" sldId="328"/>
            <ac:spMk id="15" creationId="{B996FA2D-A55C-1760-A9DC-B5FCF55C247E}"/>
          </ac:spMkLst>
        </pc:sp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6" creationId="{FF75CD6E-C8B8-5FDB-5428-8A22D1F95091}"/>
          </ac:cxnSpMkLst>
        </pc:cxn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2:58:50.875" v="11112" actId="1076"/>
        <pc:sldMkLst>
          <pc:docMk/>
          <pc:sldMk cId="4076182649" sldId="329"/>
        </pc:sldMkLst>
        <pc:spChg chg="mod">
          <ac:chgData name="Toby Donaldson" userId="2e6e5431-bb17-4c41-9985-d39c50d83c73" providerId="ADAL" clId="{7F23DD3C-EE88-4E09-B912-3847A853AACE}" dt="2023-07-16T02:55:06.491" v="10894" actId="1076"/>
          <ac:spMkLst>
            <pc:docMk/>
            <pc:sldMk cId="4076182649" sldId="329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51:32.848" v="10854" actId="21"/>
          <ac:spMkLst>
            <pc:docMk/>
            <pc:sldMk cId="4076182649" sldId="329"/>
            <ac:spMk id="3" creationId="{6B24F760-A07E-7923-82ED-678FADBDD457}"/>
          </ac:spMkLst>
        </pc:spChg>
        <pc:spChg chg="add del mod">
          <ac:chgData name="Toby Donaldson" userId="2e6e5431-bb17-4c41-9985-d39c50d83c73" providerId="ADAL" clId="{7F23DD3C-EE88-4E09-B912-3847A853AACE}" dt="2023-07-16T02:51:29.335" v="10853" actId="21"/>
          <ac:spMkLst>
            <pc:docMk/>
            <pc:sldMk cId="4076182649" sldId="329"/>
            <ac:spMk id="7" creationId="{95CE66E0-5BFA-85DE-97BA-1473AC3F5753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1" creationId="{338B7106-B9E3-F1EB-FC1C-6F66A9E19B10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3" creationId="{1589AA4A-FA93-B23D-DC63-712AA5D916E8}"/>
          </ac:spMkLst>
        </pc:spChg>
        <pc:spChg chg="del">
          <ac:chgData name="Toby Donaldson" userId="2e6e5431-bb17-4c41-9985-d39c50d83c73" providerId="ADAL" clId="{7F23DD3C-EE88-4E09-B912-3847A853AACE}" dt="2023-07-16T02:51:36.295" v="10855" actId="21"/>
          <ac:spMkLst>
            <pc:docMk/>
            <pc:sldMk cId="4076182649" sldId="329"/>
            <ac:spMk id="14" creationId="{65910A81-D69C-D4D1-3DFC-AF0629F8A757}"/>
          </ac:spMkLst>
        </pc:spChg>
        <pc:spChg chg="mod">
          <ac:chgData name="Toby Donaldson" userId="2e6e5431-bb17-4c41-9985-d39c50d83c73" providerId="ADAL" clId="{7F23DD3C-EE88-4E09-B912-3847A853AACE}" dt="2023-07-16T02:51:49.064" v="10857" actId="1076"/>
          <ac:spMkLst>
            <pc:docMk/>
            <pc:sldMk cId="4076182649" sldId="329"/>
            <ac:spMk id="15" creationId="{B996FA2D-A55C-1760-A9DC-B5FCF55C247E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7" creationId="{5D73503F-E1A3-CF0F-EAE4-725E6FE044DF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9" creationId="{D58402B2-A132-E0E2-96D8-5F312B0CD7AC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1" creationId="{C8A2A428-C0A2-EF48-D477-09DE01C616A1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2" creationId="{3DE81F88-3DA6-6A8F-7BC1-35BEAB28F932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5" creationId="{92A96EDB-7FD3-1DE1-594B-C058FA92158B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6" creationId="{E0BA7D1E-E1FF-8B85-3E4E-A222A95C3916}"/>
          </ac:spMkLst>
        </pc:spChg>
        <pc:spChg chg="del">
          <ac:chgData name="Toby Donaldson" userId="2e6e5431-bb17-4c41-9985-d39c50d83c73" providerId="ADAL" clId="{7F23DD3C-EE88-4E09-B912-3847A853AACE}" dt="2023-07-16T02:51:27.142" v="10852" actId="21"/>
          <ac:spMkLst>
            <pc:docMk/>
            <pc:sldMk cId="4076182649" sldId="329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0" creationId="{19EA787F-8CEE-B412-AC98-C13DD04F242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4" creationId="{C07B19E8-A68F-8744-F226-F7EE5B4744F4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8" creationId="{68E52818-CC7D-E2D6-1083-0C640C5E1CB5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9" creationId="{E224A9FE-262A-C997-45F9-E56B5EBEB946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1" creationId="{8651BB61-C0BE-D1B9-EE5C-AF1D379053E0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2" creationId="{06635FF4-0035-E2EC-0743-AFE37FE3844F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4" creationId="{B16FE78C-C72E-F841-A386-2A59AE76DAFC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5" creationId="{C2464D9F-DABE-CBF9-5121-C1B9F5FE6151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7" creationId="{B1CD2C98-595C-A6A1-AD5C-0B099759F9A7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8" creationId="{3A5F931C-58CD-BBED-19F1-8FA21DEB48B2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8" creationId="{3FD8173D-CC7F-3FD1-5B52-1CAA1620C21E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9" creationId="{B1FB6695-BCDB-7B57-474A-B371775722E7}"/>
          </ac:spMkLst>
        </pc:spChg>
        <pc:spChg chg="add del">
          <ac:chgData name="Toby Donaldson" userId="2e6e5431-bb17-4c41-9985-d39c50d83c73" providerId="ADAL" clId="{7F23DD3C-EE88-4E09-B912-3847A853AACE}" dt="2023-07-16T02:54:08.591" v="10886" actId="21"/>
          <ac:spMkLst>
            <pc:docMk/>
            <pc:sldMk cId="4076182649" sldId="329"/>
            <ac:spMk id="101" creationId="{960CE6E2-D245-710A-CB85-895DAC643C13}"/>
          </ac:spMkLst>
        </pc:spChg>
        <pc:spChg chg="add mod">
          <ac:chgData name="Toby Donaldson" userId="2e6e5431-bb17-4c41-9985-d39c50d83c73" providerId="ADAL" clId="{7F23DD3C-EE88-4E09-B912-3847A853AACE}" dt="2023-07-16T02:55:00.925" v="10892" actId="164"/>
          <ac:spMkLst>
            <pc:docMk/>
            <pc:sldMk cId="4076182649" sldId="329"/>
            <ac:spMk id="102" creationId="{E20D0853-AEDE-8F6B-5326-31CE3100D8EB}"/>
          </ac:spMkLst>
        </pc:spChg>
        <pc:spChg chg="add mod">
          <ac:chgData name="Toby Donaldson" userId="2e6e5431-bb17-4c41-9985-d39c50d83c73" providerId="ADAL" clId="{7F23DD3C-EE88-4E09-B912-3847A853AACE}" dt="2023-07-16T02:56:48.179" v="11091" actId="1076"/>
          <ac:spMkLst>
            <pc:docMk/>
            <pc:sldMk cId="4076182649" sldId="329"/>
            <ac:spMk id="106" creationId="{A047E7C8-175E-93F2-0000-65A53531E3B6}"/>
          </ac:spMkLst>
        </pc:spChg>
        <pc:spChg chg="add mod">
          <ac:chgData name="Toby Donaldson" userId="2e6e5431-bb17-4c41-9985-d39c50d83c73" providerId="ADAL" clId="{7F23DD3C-EE88-4E09-B912-3847A853AACE}" dt="2023-07-16T02:57:29.402" v="11094" actId="1076"/>
          <ac:spMkLst>
            <pc:docMk/>
            <pc:sldMk cId="4076182649" sldId="329"/>
            <ac:spMk id="107" creationId="{951619D6-22E6-88AB-151C-F19C4A8A8C91}"/>
          </ac:spMkLst>
        </pc:spChg>
        <pc:spChg chg="add mod">
          <ac:chgData name="Toby Donaldson" userId="2e6e5431-bb17-4c41-9985-d39c50d83c73" providerId="ADAL" clId="{7F23DD3C-EE88-4E09-B912-3847A853AACE}" dt="2023-07-16T02:57:37.072" v="11096" actId="1076"/>
          <ac:spMkLst>
            <pc:docMk/>
            <pc:sldMk cId="4076182649" sldId="329"/>
            <ac:spMk id="108" creationId="{6476C278-95DB-A0C3-21BD-53BB44FDF04E}"/>
          </ac:spMkLst>
        </pc:spChg>
        <pc:spChg chg="add mod">
          <ac:chgData name="Toby Donaldson" userId="2e6e5431-bb17-4c41-9985-d39c50d83c73" providerId="ADAL" clId="{7F23DD3C-EE88-4E09-B912-3847A853AACE}" dt="2023-07-16T02:57:44.241" v="11098" actId="1076"/>
          <ac:spMkLst>
            <pc:docMk/>
            <pc:sldMk cId="4076182649" sldId="329"/>
            <ac:spMk id="109" creationId="{E0ED48A7-F666-8D9B-5D6C-B98999DE3D2D}"/>
          </ac:spMkLst>
        </pc:spChg>
        <pc:spChg chg="add mod">
          <ac:chgData name="Toby Donaldson" userId="2e6e5431-bb17-4c41-9985-d39c50d83c73" providerId="ADAL" clId="{7F23DD3C-EE88-4E09-B912-3847A853AACE}" dt="2023-07-16T02:57:51.513" v="11100" actId="1076"/>
          <ac:spMkLst>
            <pc:docMk/>
            <pc:sldMk cId="4076182649" sldId="329"/>
            <ac:spMk id="110" creationId="{79FAA383-8AB5-54FD-8576-9AF9E21163E1}"/>
          </ac:spMkLst>
        </pc:spChg>
        <pc:spChg chg="add mod">
          <ac:chgData name="Toby Donaldson" userId="2e6e5431-bb17-4c41-9985-d39c50d83c73" providerId="ADAL" clId="{7F23DD3C-EE88-4E09-B912-3847A853AACE}" dt="2023-07-16T02:58:02.634" v="11102" actId="1076"/>
          <ac:spMkLst>
            <pc:docMk/>
            <pc:sldMk cId="4076182649" sldId="329"/>
            <ac:spMk id="111" creationId="{95114AD9-84F9-3C5A-1F38-2FDD2BFDD19E}"/>
          </ac:spMkLst>
        </pc:spChg>
        <pc:spChg chg="add mod">
          <ac:chgData name="Toby Donaldson" userId="2e6e5431-bb17-4c41-9985-d39c50d83c73" providerId="ADAL" clId="{7F23DD3C-EE88-4E09-B912-3847A853AACE}" dt="2023-07-16T02:58:08.027" v="11104" actId="1076"/>
          <ac:spMkLst>
            <pc:docMk/>
            <pc:sldMk cId="4076182649" sldId="329"/>
            <ac:spMk id="112" creationId="{E1508316-2AE1-9775-786F-143BE61D8513}"/>
          </ac:spMkLst>
        </pc:spChg>
        <pc:spChg chg="add mod">
          <ac:chgData name="Toby Donaldson" userId="2e6e5431-bb17-4c41-9985-d39c50d83c73" providerId="ADAL" clId="{7F23DD3C-EE88-4E09-B912-3847A853AACE}" dt="2023-07-16T02:58:19.925" v="11106" actId="1076"/>
          <ac:spMkLst>
            <pc:docMk/>
            <pc:sldMk cId="4076182649" sldId="329"/>
            <ac:spMk id="113" creationId="{7937C03E-C1E7-EB3F-D3AA-66224E15C34D}"/>
          </ac:spMkLst>
        </pc:spChg>
        <pc:spChg chg="add mod">
          <ac:chgData name="Toby Donaldson" userId="2e6e5431-bb17-4c41-9985-d39c50d83c73" providerId="ADAL" clId="{7F23DD3C-EE88-4E09-B912-3847A853AACE}" dt="2023-07-16T02:58:38.017" v="11110" actId="1076"/>
          <ac:spMkLst>
            <pc:docMk/>
            <pc:sldMk cId="4076182649" sldId="329"/>
            <ac:spMk id="114" creationId="{97180FD1-6FB7-C036-9BAF-D4C4C6112AD9}"/>
          </ac:spMkLst>
        </pc:spChg>
        <pc:spChg chg="add mod">
          <ac:chgData name="Toby Donaldson" userId="2e6e5431-bb17-4c41-9985-d39c50d83c73" providerId="ADAL" clId="{7F23DD3C-EE88-4E09-B912-3847A853AACE}" dt="2023-07-16T02:58:50.875" v="11112" actId="1076"/>
          <ac:spMkLst>
            <pc:docMk/>
            <pc:sldMk cId="4076182649" sldId="329"/>
            <ac:spMk id="115" creationId="{39D40BA2-CB0E-F585-A744-496F2AF0D9D9}"/>
          </ac:spMkLst>
        </pc:s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8" creationId="{B438E613-4C16-3026-FA40-D5C0EE7E4267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16" creationId="{51A75B5C-F893-23F1-4E9D-610D2EFB5B61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0" creationId="{A1C77C21-6E3D-041F-92BC-758DC7645C4A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3" creationId="{F14438C2-3741-1330-B3F7-951B21FD63DF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4" creationId="{E7207496-0E73-8126-042A-CB288F6168E8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7" creationId="{C2A30507-3500-7F13-0345-4F9E493D8B0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0" creationId="{B12452B2-730B-8A1F-F553-0E7DA88A5D1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3" creationId="{F0B9B40D-3622-6BC0-59CE-B6A3A7B28696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49" creationId="{55F7DD40-42AD-AA13-75E7-D17EBDB23CE1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56" creationId="{E736BF2D-5F7D-039B-4CB0-3174390EC327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0" creationId="{B2BA68D1-0B5A-BBC8-D5BA-60AE6C9D4302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3" creationId="{C552BCA8-68D8-1969-E7DF-63CA1743E09C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6" creationId="{9FF73BCD-D4A7-55EB-A10D-C73AC0C37A69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77" creationId="{F297F375-AE99-C79F-F193-D2E29E9DB660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6T02:58:31.317" v="11109" actId="1076"/>
          <ac:grpSpMkLst>
            <pc:docMk/>
            <pc:sldMk cId="4076182649" sldId="329"/>
            <ac:grpSpMk id="103" creationId="{4B3B5F49-EDE3-9716-EB29-B2C84D24E1B9}"/>
          </ac:grpSpMkLst>
        </pc:grpChg>
        <pc:grpChg chg="add mod">
          <ac:chgData name="Toby Donaldson" userId="2e6e5431-bb17-4c41-9985-d39c50d83c73" providerId="ADAL" clId="{7F23DD3C-EE88-4E09-B912-3847A853AACE}" dt="2023-07-16T02:55:13.309" v="10895" actId="1076"/>
          <ac:grpSpMkLst>
            <pc:docMk/>
            <pc:sldMk cId="4076182649" sldId="329"/>
            <ac:grpSpMk id="104" creationId="{00082995-DACA-044E-A5E7-C946DCFFA323}"/>
          </ac:grpSpMkLst>
        </pc:grpChg>
        <pc:grpChg chg="add mod">
          <ac:chgData name="Toby Donaldson" userId="2e6e5431-bb17-4c41-9985-d39c50d83c73" providerId="ADAL" clId="{7F23DD3C-EE88-4E09-B912-3847A853AACE}" dt="2023-07-16T02:55:17.752" v="10896" actId="1076"/>
          <ac:grpSpMkLst>
            <pc:docMk/>
            <pc:sldMk cId="4076182649" sldId="329"/>
            <ac:grpSpMk id="105" creationId="{3FE5484A-994D-2700-6961-9AF6DB8C1843}"/>
          </ac:grpSpMkLst>
        </pc:grp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9" creationId="{3C8D3869-E654-02C0-EA2F-18A141BE8A43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0" creationId="{E09E7DBE-973E-4B5C-D6D2-6325824D11F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2" creationId="{562232D0-F5C5-27EA-7C37-7FBF968DDA1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8" creationId="{1043C80B-6FE1-6304-0551-057EC3CD1144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4" creationId="{977F8662-2A4A-69C9-CDBB-16E68E5A3CDD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7" creationId="{D82442CE-3CB2-87E0-381B-55BEAD63DF7D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8" creationId="{23A0BB40-DAA9-0BD7-0B52-753A5807B69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9" creationId="{96600D14-DA15-0977-96C7-576BC8D7A52E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0" creationId="{29E8AAF5-CC56-1A7F-3F4D-083FB1AC7F6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1" creationId="{EF0EC256-90FA-5F60-AACB-802E3D92B86A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2" creationId="{679C9DC0-22F2-887B-4A04-246085628E69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6" creationId="{B43CD53C-DD14-4111-7CAC-79108A1C2C3B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7" creationId="{E924B12C-E72D-AC89-31E8-44C795668E44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8" creationId="{081CA965-49EB-8F97-ED96-02599059C56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5" creationId="{C7C4745C-5970-A819-DBE9-DDBFBCE0BBE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7" creationId="{9F4E4B77-0B0D-CBB7-437B-7B89D17E6023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69" creationId="{212A3DB7-69D0-33B4-7104-E40927AFD066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0" creationId="{9E04538E-CA77-B03F-F1CF-CB75D1A52518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4" creationId="{A6240CFA-C1D0-8212-0D42-8487F96062A0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5" creationId="{507DBB7C-AF54-0928-EAE9-E3CAA4E088BD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6" creationId="{5B139492-E41F-BA1C-F953-36BE94EE35AF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89" creationId="{22DAF843-8565-7F8A-586E-42B1C0B9C200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2" creationId="{0AF8D8C3-802A-05F2-3B3A-9CB5AB0C1C27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5" creationId="{042296FD-B5A4-02D7-D92A-032830317DA8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8" creationId="{1486B37D-BA7B-DD8D-CF84-3E4E9016BCE3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1:32.047" v="11296" actId="20577"/>
        <pc:sldMkLst>
          <pc:docMk/>
          <pc:sldMk cId="2735045" sldId="330"/>
        </pc:sldMkLst>
        <pc:spChg chg="mod">
          <ac:chgData name="Toby Donaldson" userId="2e6e5431-bb17-4c41-9985-d39c50d83c73" providerId="ADAL" clId="{7F23DD3C-EE88-4E09-B912-3847A853AACE}" dt="2023-07-16T02:59:37.030" v="11118" actId="14100"/>
          <ac:spMkLst>
            <pc:docMk/>
            <pc:sldMk cId="2735045" sldId="330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3:00:13.366" v="11131" actId="1076"/>
          <ac:spMkLst>
            <pc:docMk/>
            <pc:sldMk cId="2735045" sldId="330"/>
            <ac:spMk id="5" creationId="{82E1AB23-42E7-E760-7BF3-6AE6D35D51DC}"/>
          </ac:spMkLst>
        </pc:spChg>
        <pc:spChg chg="add mod">
          <ac:chgData name="Toby Donaldson" userId="2e6e5431-bb17-4c41-9985-d39c50d83c73" providerId="ADAL" clId="{7F23DD3C-EE88-4E09-B912-3847A853AACE}" dt="2023-07-16T03:01:32.047" v="11296" actId="20577"/>
          <ac:spMkLst>
            <pc:docMk/>
            <pc:sldMk cId="2735045" sldId="330"/>
            <ac:spMk id="7" creationId="{69E4B068-5ED6-6D06-82D2-4DCA0F776BE1}"/>
          </ac:spMkLst>
        </pc:sp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3:02:29.846" v="11333" actId="20577"/>
        <pc:sldMkLst>
          <pc:docMk/>
          <pc:sldMk cId="3423114875" sldId="331"/>
        </pc:sldMkLst>
        <pc:spChg chg="add mod">
          <ac:chgData name="Toby Donaldson" userId="2e6e5431-bb17-4c41-9985-d39c50d83c73" providerId="ADAL" clId="{7F23DD3C-EE88-4E09-B912-3847A853AACE}" dt="2023-07-16T03:02:29.846" v="11333" actId="20577"/>
          <ac:spMkLst>
            <pc:docMk/>
            <pc:sldMk cId="3423114875" sldId="331"/>
            <ac:spMk id="6" creationId="{3AD8F792-7AE9-1E61-83B8-9EB38BBC48B4}"/>
          </ac:spMkLst>
        </pc:spChg>
        <pc:spChg chg="del">
          <ac:chgData name="Toby Donaldson" userId="2e6e5431-bb17-4c41-9985-d39c50d83c73" providerId="ADAL" clId="{7F23DD3C-EE88-4E09-B912-3847A853AACE}" dt="2023-07-16T03:01:56.360" v="11298" actId="21"/>
          <ac:spMkLst>
            <pc:docMk/>
            <pc:sldMk cId="3423114875" sldId="331"/>
            <ac:spMk id="7" creationId="{69E4B068-5ED6-6D06-82D2-4DCA0F776BE1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3:05:08.834" v="11484" actId="11529"/>
        <pc:sldMkLst>
          <pc:docMk/>
          <pc:sldMk cId="3763553696" sldId="332"/>
        </pc:sldMkLst>
        <pc:spChg chg="mod">
          <ac:chgData name="Toby Donaldson" userId="2e6e5431-bb17-4c41-9985-d39c50d83c73" providerId="ADAL" clId="{7F23DD3C-EE88-4E09-B912-3847A853AACE}" dt="2023-07-16T03:04:59.994" v="11482" actId="1076"/>
          <ac:spMkLst>
            <pc:docMk/>
            <pc:sldMk cId="3763553696" sldId="33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6T03:05:03.799" v="11483" actId="1076"/>
          <ac:spMkLst>
            <pc:docMk/>
            <pc:sldMk cId="3763553696" sldId="332"/>
            <ac:spMk id="5" creationId="{608691A4-71A9-2866-609B-DB477712EA2D}"/>
          </ac:spMkLst>
        </pc:spChg>
        <pc:spChg chg="add">
          <ac:chgData name="Toby Donaldson" userId="2e6e5431-bb17-4c41-9985-d39c50d83c73" providerId="ADAL" clId="{7F23DD3C-EE88-4E09-B912-3847A853AACE}" dt="2023-07-16T03:05:08.834" v="11484" actId="11529"/>
          <ac:spMkLst>
            <pc:docMk/>
            <pc:sldMk cId="3763553696" sldId="332"/>
            <ac:spMk id="6" creationId="{032A4554-5B0D-56DB-52ED-917DDC59F168}"/>
          </ac:spMkLst>
        </pc:spChg>
        <pc:picChg chg="del">
          <ac:chgData name="Toby Donaldson" userId="2e6e5431-bb17-4c41-9985-d39c50d83c73" providerId="ADAL" clId="{7F23DD3C-EE88-4E09-B912-3847A853AACE}" dt="2023-07-16T03:03:42.175" v="11342" actId="21"/>
          <ac:picMkLst>
            <pc:docMk/>
            <pc:sldMk cId="3763553696" sldId="332"/>
            <ac:picMk id="67" creationId="{76B78F30-9A2F-FE2E-18B8-2650C8192D06}"/>
          </ac:picMkLst>
        </pc:picChg>
      </pc:sldChg>
      <pc:sldChg chg="addSp delSp modSp new mod ord">
        <pc:chgData name="Toby Donaldson" userId="2e6e5431-bb17-4c41-9985-d39c50d83c73" providerId="ADAL" clId="{7F23DD3C-EE88-4E09-B912-3847A853AACE}" dt="2023-07-16T05:45:49.433" v="11780"/>
        <pc:sldMkLst>
          <pc:docMk/>
          <pc:sldMk cId="481821226" sldId="333"/>
        </pc:sldMkLst>
        <pc:spChg chg="mod">
          <ac:chgData name="Toby Donaldson" userId="2e6e5431-bb17-4c41-9985-d39c50d83c73" providerId="ADAL" clId="{7F23DD3C-EE88-4E09-B912-3847A853AACE}" dt="2023-07-16T05:42:35.934" v="11774" actId="14100"/>
          <ac:spMkLst>
            <pc:docMk/>
            <pc:sldMk cId="481821226" sldId="333"/>
            <ac:spMk id="2" creationId="{433C738A-1E06-5623-926B-4D24E045F79A}"/>
          </ac:spMkLst>
        </pc:spChg>
        <pc:spChg chg="del">
          <ac:chgData name="Toby Donaldson" userId="2e6e5431-bb17-4c41-9985-d39c50d83c73" providerId="ADAL" clId="{7F23DD3C-EE88-4E09-B912-3847A853AACE}" dt="2023-07-16T05:41:45.047" v="11683" actId="21"/>
          <ac:spMkLst>
            <pc:docMk/>
            <pc:sldMk cId="481821226" sldId="333"/>
            <ac:spMk id="3" creationId="{64245249-F9CF-B235-32EB-2250E01458AC}"/>
          </ac:spMkLst>
        </pc:spChg>
        <pc:spChg chg="add mod">
          <ac:chgData name="Toby Donaldson" userId="2e6e5431-bb17-4c41-9985-d39c50d83c73" providerId="ADAL" clId="{7F23DD3C-EE88-4E09-B912-3847A853AACE}" dt="2023-07-16T05:42:41.572" v="11776" actId="1076"/>
          <ac:spMkLst>
            <pc:docMk/>
            <pc:sldMk cId="481821226" sldId="333"/>
            <ac:spMk id="7" creationId="{5C327212-F5FE-4291-C666-18E0BAA1E782}"/>
          </ac:spMkLst>
        </pc:spChg>
        <pc:picChg chg="add mod">
          <ac:chgData name="Toby Donaldson" userId="2e6e5431-bb17-4c41-9985-d39c50d83c73" providerId="ADAL" clId="{7F23DD3C-EE88-4E09-B912-3847A853AACE}" dt="2023-07-16T05:41:48.957" v="11684" actId="1076"/>
          <ac:picMkLst>
            <pc:docMk/>
            <pc:sldMk cId="481821226" sldId="333"/>
            <ac:picMk id="6" creationId="{44C0264C-0009-D45B-5D00-0F5BDB566A36}"/>
          </ac:picMkLst>
        </pc:picChg>
      </pc:sldChg>
      <pc:sldChg chg="addSp delSp modSp add del mod ord">
        <pc:chgData name="Toby Donaldson" userId="2e6e5431-bb17-4c41-9985-d39c50d83c73" providerId="ADAL" clId="{7F23DD3C-EE88-4E09-B912-3847A853AACE}" dt="2023-07-16T23:21:43.026" v="12614" actId="2696"/>
        <pc:sldMkLst>
          <pc:docMk/>
          <pc:sldMk cId="3158942128" sldId="334"/>
        </pc:sldMkLst>
        <pc:spChg chg="add mod">
          <ac:chgData name="Toby Donaldson" userId="2e6e5431-bb17-4c41-9985-d39c50d83c73" providerId="ADAL" clId="{7F23DD3C-EE88-4E09-B912-3847A853AACE}" dt="2023-07-16T06:04:11.585" v="12524"/>
          <ac:spMkLst>
            <pc:docMk/>
            <pc:sldMk cId="3158942128" sldId="334"/>
            <ac:spMk id="5" creationId="{5BE6A61B-6B3C-9B1A-558D-B32A618D27D4}"/>
          </ac:spMkLst>
        </pc:spChg>
        <pc:spChg chg="add mod">
          <ac:chgData name="Toby Donaldson" userId="2e6e5431-bb17-4c41-9985-d39c50d83c73" providerId="ADAL" clId="{7F23DD3C-EE88-4E09-B912-3847A853AACE}" dt="2023-07-16T23:20:52.508" v="12611" actId="207"/>
          <ac:spMkLst>
            <pc:docMk/>
            <pc:sldMk cId="3158942128" sldId="334"/>
            <ac:spMk id="6" creationId="{69BE8739-0882-35BB-BA2F-DCB859EF3A7D}"/>
          </ac:spMkLst>
        </pc:spChg>
        <pc:spChg chg="add mod">
          <ac:chgData name="Toby Donaldson" userId="2e6e5431-bb17-4c41-9985-d39c50d83c73" providerId="ADAL" clId="{7F23DD3C-EE88-4E09-B912-3847A853AACE}" dt="2023-07-16T23:20:47.293" v="12610"/>
          <ac:spMkLst>
            <pc:docMk/>
            <pc:sldMk cId="3158942128" sldId="334"/>
            <ac:spMk id="7" creationId="{B805CEB5-D823-19D8-6423-75F7F3F84295}"/>
          </ac:spMkLst>
        </pc:spChg>
        <pc:spChg chg="del mod">
          <ac:chgData name="Toby Donaldson" userId="2e6e5431-bb17-4c41-9985-d39c50d83c73" providerId="ADAL" clId="{7F23DD3C-EE88-4E09-B912-3847A853AACE}" dt="2023-07-16T06:04:06.067" v="12523" actId="21"/>
          <ac:spMkLst>
            <pc:docMk/>
            <pc:sldMk cId="3158942128" sldId="334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5:24.598" v="12530" actId="113"/>
          <ac:spMkLst>
            <pc:docMk/>
            <pc:sldMk cId="3158942128" sldId="334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6:05:08.002" v="12527" actId="208"/>
          <ac:spMkLst>
            <pc:docMk/>
            <pc:sldMk cId="3158942128" sldId="334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60" creationId="{872E9FF5-9C90-D530-4C27-C5FB2A54725E}"/>
          </ac:spMkLst>
        </pc:spChg>
        <pc:spChg chg="mod topLvl">
          <ac:chgData name="Toby Donaldson" userId="2e6e5431-bb17-4c41-9985-d39c50d83c73" providerId="ADAL" clId="{7F23DD3C-EE88-4E09-B912-3847A853AACE}" dt="2023-07-16T06:06:07.526" v="12537" actId="113"/>
          <ac:spMkLst>
            <pc:docMk/>
            <pc:sldMk cId="3158942128" sldId="334"/>
            <ac:spMk id="162" creationId="{066BEB00-8095-9A85-EE17-619FBD07DDE0}"/>
          </ac:spMkLst>
        </pc:spChg>
        <pc:spChg chg="mod topLvl">
          <ac:chgData name="Toby Donaldson" userId="2e6e5431-bb17-4c41-9985-d39c50d83c73" providerId="ADAL" clId="{7F23DD3C-EE88-4E09-B912-3847A853AACE}" dt="2023-07-16T06:05:53.103" v="12533" actId="208"/>
          <ac:spMkLst>
            <pc:docMk/>
            <pc:sldMk cId="3158942128" sldId="334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8" creationId="{7A395577-29B6-B020-9C90-F6196A6B8F7D}"/>
          </ac:grpSpMkLst>
        </pc:grpChg>
        <pc:grpChg chg="del mod topLvl">
          <ac:chgData name="Toby Donaldson" userId="2e6e5431-bb17-4c41-9985-d39c50d83c73" providerId="ADAL" clId="{7F23DD3C-EE88-4E09-B912-3847A853AACE}" dt="2023-07-16T06:05:43.736" v="12532" actId="165"/>
          <ac:grpSpMkLst>
            <pc:docMk/>
            <pc:sldMk cId="3158942128" sldId="334"/>
            <ac:grpSpMk id="161" creationId="{DE20EED9-79F8-14CE-A3E7-4FBFD7D4EC98}"/>
          </ac:grpSpMkLst>
        </pc:grp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1" creationId="{8A12C48D-7518-736B-AE1F-F97F763F9F6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23:27:20.840" v="12818" actId="14100"/>
        <pc:sldMkLst>
          <pc:docMk/>
          <pc:sldMk cId="624583000" sldId="335"/>
        </pc:sldMkLst>
        <pc:spChg chg="del">
          <ac:chgData name="Toby Donaldson" userId="2e6e5431-bb17-4c41-9985-d39c50d83c73" providerId="ADAL" clId="{7F23DD3C-EE88-4E09-B912-3847A853AACE}" dt="2023-07-16T23:23:16.754" v="12620" actId="21"/>
          <ac:spMkLst>
            <pc:docMk/>
            <pc:sldMk cId="624583000" sldId="335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23:22:13.760" v="12619" actId="6549"/>
          <ac:spMkLst>
            <pc:docMk/>
            <pc:sldMk cId="624583000" sldId="335"/>
            <ac:spMk id="5" creationId="{C7C3D919-6DEC-0697-C27F-55503B673517}"/>
          </ac:spMkLst>
        </pc:spChg>
        <pc:spChg chg="add del mod">
          <ac:chgData name="Toby Donaldson" userId="2e6e5431-bb17-4c41-9985-d39c50d83c73" providerId="ADAL" clId="{7F23DD3C-EE88-4E09-B912-3847A853AACE}" dt="2023-07-16T23:23:53.400" v="12625" actId="21"/>
          <ac:spMkLst>
            <pc:docMk/>
            <pc:sldMk cId="624583000" sldId="335"/>
            <ac:spMk id="6" creationId="{26DFEA7B-D44E-8A82-6443-7AA8F1D361E5}"/>
          </ac:spMkLst>
        </pc:spChg>
        <pc:spChg chg="add mod">
          <ac:chgData name="Toby Donaldson" userId="2e6e5431-bb17-4c41-9985-d39c50d83c73" providerId="ADAL" clId="{7F23DD3C-EE88-4E09-B912-3847A853AACE}" dt="2023-07-16T23:23:22.059" v="12621"/>
          <ac:spMkLst>
            <pc:docMk/>
            <pc:sldMk cId="624583000" sldId="335"/>
            <ac:spMk id="7" creationId="{899ADEFE-00FD-171C-54DD-6EDF70BE1AB8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8" creationId="{C45F524E-43E8-4262-4E0F-D6DA4A62F250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9" creationId="{58A39027-6140-F397-0309-2179DFC675BF}"/>
          </ac:spMkLst>
        </pc:spChg>
        <pc:spChg chg="add mod">
          <ac:chgData name="Toby Donaldson" userId="2e6e5431-bb17-4c41-9985-d39c50d83c73" providerId="ADAL" clId="{7F23DD3C-EE88-4E09-B912-3847A853AACE}" dt="2023-07-16T23:27:20.840" v="12818" actId="14100"/>
          <ac:spMkLst>
            <pc:docMk/>
            <pc:sldMk cId="624583000" sldId="335"/>
            <ac:spMk id="10" creationId="{31955FA9-5357-9057-CE2D-D818057937AB}"/>
          </ac:spMkLst>
        </pc:spChg>
        <pc:spChg chg="mod">
          <ac:chgData name="Toby Donaldson" userId="2e6e5431-bb17-4c41-9985-d39c50d83c73" providerId="ADAL" clId="{7F23DD3C-EE88-4E09-B912-3847A853AACE}" dt="2023-07-16T05:57:40.062" v="12331" actId="208"/>
          <ac:spMkLst>
            <pc:docMk/>
            <pc:sldMk cId="624583000" sldId="335"/>
            <ac:spMk id="20" creationId="{FED90579-E267-5A9B-8DF4-1EDE24CAB4B8}"/>
          </ac:spMkLst>
        </pc:spChg>
        <pc:spChg chg="del mod">
          <ac:chgData name="Toby Donaldson" userId="2e6e5431-bb17-4c41-9985-d39c50d83c73" providerId="ADAL" clId="{7F23DD3C-EE88-4E09-B912-3847A853AACE}" dt="2023-07-16T06:03:29.651" v="12508" actId="21"/>
          <ac:spMkLst>
            <pc:docMk/>
            <pc:sldMk cId="624583000" sldId="335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4:42.220" v="12525" actId="2085"/>
          <ac:spMkLst>
            <pc:docMk/>
            <pc:sldMk cId="624583000" sldId="335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5:58:12.134" v="12334" actId="208"/>
          <ac:spMkLst>
            <pc:docMk/>
            <pc:sldMk cId="624583000" sldId="335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6T05:58:44.250" v="12341" actId="113"/>
          <ac:spMkLst>
            <pc:docMk/>
            <pc:sldMk cId="624583000" sldId="335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6T05:58:41.080" v="12340" actId="208"/>
          <ac:spMkLst>
            <pc:docMk/>
            <pc:sldMk cId="624583000" sldId="335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5:58:19.886" v="12337" actId="1076"/>
          <ac:grpSpMkLst>
            <pc:docMk/>
            <pc:sldMk cId="624583000" sldId="335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61" creationId="{DE20EED9-79F8-14CE-A3E7-4FBFD7D4EC98}"/>
          </ac:grpSpMkLst>
        </pc:grpChg>
        <pc:picChg chg="del">
          <ac:chgData name="Toby Donaldson" userId="2e6e5431-bb17-4c41-9985-d39c50d83c73" providerId="ADAL" clId="{7F23DD3C-EE88-4E09-B912-3847A853AACE}" dt="2023-07-16T06:02:46.512" v="12501" actId="21"/>
          <ac:picMkLst>
            <pc:docMk/>
            <pc:sldMk cId="624583000" sldId="335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6" creationId="{235FC732-B0F8-8A07-C8FE-87F62CA0DF0B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5" creationId="{1D19F066-1293-F84D-1A88-5C7856A1D062}"/>
          </ac:cxnSpMkLst>
        </pc:cxnChg>
      </pc:sldChg>
      <pc:sldChg chg="delSp modSp add mod ord">
        <pc:chgData name="Toby Donaldson" userId="2e6e5431-bb17-4c41-9985-d39c50d83c73" providerId="ADAL" clId="{7F23DD3C-EE88-4E09-B912-3847A853AACE}" dt="2023-07-16T23:25:43.182" v="12631"/>
        <pc:sldMkLst>
          <pc:docMk/>
          <pc:sldMk cId="3345072039" sldId="336"/>
        </pc:sldMkLst>
        <pc:spChg chg="del">
          <ac:chgData name="Toby Donaldson" userId="2e6e5431-bb17-4c41-9985-d39c50d83c73" providerId="ADAL" clId="{7F23DD3C-EE88-4E09-B912-3847A853AACE}" dt="2023-07-16T23:25:37.176" v="12628" actId="21"/>
          <ac:spMkLst>
            <pc:docMk/>
            <pc:sldMk cId="3345072039" sldId="336"/>
            <ac:spMk id="5" creationId="{9D09439D-34CD-DA8E-3FB9-EC273FE4C19A}"/>
          </ac:spMkLst>
        </pc:spChg>
        <pc:spChg chg="del">
          <ac:chgData name="Toby Donaldson" userId="2e6e5431-bb17-4c41-9985-d39c50d83c73" providerId="ADAL" clId="{7F23DD3C-EE88-4E09-B912-3847A853AACE}" dt="2023-07-16T23:25:32.971" v="12627" actId="21"/>
          <ac:spMkLst>
            <pc:docMk/>
            <pc:sldMk cId="3345072039" sldId="336"/>
            <ac:spMk id="9" creationId="{09A5851B-1A4C-6004-17A2-B17A166D6409}"/>
          </ac:spMkLst>
        </pc:spChg>
        <pc:picChg chg="mod">
          <ac:chgData name="Toby Donaldson" userId="2e6e5431-bb17-4c41-9985-d39c50d83c73" providerId="ADAL" clId="{7F23DD3C-EE88-4E09-B912-3847A853AACE}" dt="2023-07-16T23:25:39.227" v="12629" actId="1076"/>
          <ac:picMkLst>
            <pc:docMk/>
            <pc:sldMk cId="3345072039" sldId="336"/>
            <ac:picMk id="2" creationId="{9E6992D3-72DC-57AE-6B5A-A7002ABC471F}"/>
          </ac:picMkLst>
        </pc:picChg>
      </pc:sldChg>
      <pc:sldChg chg="addSp delSp modSp add mod">
        <pc:chgData name="Toby Donaldson" userId="2e6e5431-bb17-4c41-9985-d39c50d83c73" providerId="ADAL" clId="{7F23DD3C-EE88-4E09-B912-3847A853AACE}" dt="2023-07-17T07:21:35.222" v="13760" actId="14100"/>
        <pc:sldMkLst>
          <pc:docMk/>
          <pc:sldMk cId="2166731514" sldId="337"/>
        </pc:sldMkLst>
        <pc:spChg chg="del">
          <ac:chgData name="Toby Donaldson" userId="2e6e5431-bb17-4c41-9985-d39c50d83c73" providerId="ADAL" clId="{7F23DD3C-EE88-4E09-B912-3847A853AACE}" dt="2023-07-17T07:07:07.191" v="13013" actId="21"/>
          <ac:spMkLst>
            <pc:docMk/>
            <pc:sldMk cId="2166731514" sldId="337"/>
            <ac:spMk id="3" creationId="{085500A9-86A5-F421-1A11-CBFC337B2262}"/>
          </ac:spMkLst>
        </pc:spChg>
        <pc:spChg chg="del mod">
          <ac:chgData name="Toby Donaldson" userId="2e6e5431-bb17-4c41-9985-d39c50d83c73" providerId="ADAL" clId="{7F23DD3C-EE88-4E09-B912-3847A853AACE}" dt="2023-07-17T07:06:41.269" v="13007" actId="21"/>
          <ac:spMkLst>
            <pc:docMk/>
            <pc:sldMk cId="2166731514" sldId="337"/>
            <ac:spMk id="4" creationId="{5562E8E3-0BFB-7F68-05B8-A33508F6E51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4" creationId="{EF4216A4-F9A1-8045-A5F3-9CA7494A0AB6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5" creationId="{EE42548A-BF4C-4DED-2F92-99EADC63557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6" creationId="{91C3EB7A-459F-3789-18AF-738D4E5A912E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7" creationId="{52CEE95A-1691-B758-CDC2-8BD0BC24F1E4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8" creationId="{E24D182F-3D2B-8C23-DFEC-7FC0EBE85EE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9" creationId="{7DEF6051-12C6-BE9B-63B9-80EA7D49FB43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0" creationId="{2EB797DB-F83C-B26D-F0E6-E84877D5263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1" creationId="{F7175CB1-C3B5-CC2A-EE82-392CABFF060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2" creationId="{7993788F-4AF6-7E00-3527-E3F1C5117FA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3" creationId="{1CD40BED-7E08-6D3D-62CD-E26B5317C1ED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4" creationId="{189B2EA4-93E1-6CD0-D24D-2D616F2182E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5" creationId="{8EF933E9-E6D0-BCCE-2A8C-097079D1D2D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6" creationId="{8EB0DA9C-4B50-4EBA-A089-40A18492673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7" creationId="{F22CD6F2-C2AC-E30F-B258-296B54F7F3AE}"/>
          </ac:spMkLst>
        </pc:spChg>
        <pc:spChg chg="add mod">
          <ac:chgData name="Toby Donaldson" userId="2e6e5431-bb17-4c41-9985-d39c50d83c73" providerId="ADAL" clId="{7F23DD3C-EE88-4E09-B912-3847A853AACE}" dt="2023-07-17T07:20:55.616" v="13753" actId="1076"/>
          <ac:spMkLst>
            <pc:docMk/>
            <pc:sldMk cId="2166731514" sldId="337"/>
            <ac:spMk id="58" creationId="{470FAD4A-9926-2CED-8302-7D0C8BCC4F08}"/>
          </ac:spMkLst>
        </pc:spChg>
        <pc:spChg chg="add del mod">
          <ac:chgData name="Toby Donaldson" userId="2e6e5431-bb17-4c41-9985-d39c50d83c73" providerId="ADAL" clId="{7F23DD3C-EE88-4E09-B912-3847A853AACE}" dt="2023-07-17T07:06:42.865" v="13008" actId="21"/>
          <ac:spMkLst>
            <pc:docMk/>
            <pc:sldMk cId="2166731514" sldId="337"/>
            <ac:spMk id="61" creationId="{FB5C5D93-2A5F-893B-A4DC-9EF31C38C09A}"/>
          </ac:spMkLst>
        </pc:spChg>
        <pc:spChg chg="add del mod">
          <ac:chgData name="Toby Donaldson" userId="2e6e5431-bb17-4c41-9985-d39c50d83c73" providerId="ADAL" clId="{7F23DD3C-EE88-4E09-B912-3847A853AACE}" dt="2023-07-17T07:07:09.086" v="13014" actId="21"/>
          <ac:spMkLst>
            <pc:docMk/>
            <pc:sldMk cId="2166731514" sldId="337"/>
            <ac:spMk id="63" creationId="{CFF150A4-E95B-AA6E-E378-7692369738E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4" creationId="{4D519786-40A9-E2D0-C373-9EBDC2E1F06C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5" creationId="{A8A68FEC-1E15-85DF-89B5-6D58DCABB94F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1" creationId="{27F4C9DE-D5B8-FD07-E896-DCFA800B430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2" creationId="{E2336D91-AA8B-6DC9-5BA9-A12235844E30}"/>
          </ac:spMkLst>
        </pc:spChg>
        <pc:spChg chg="add mod">
          <ac:chgData name="Toby Donaldson" userId="2e6e5431-bb17-4c41-9985-d39c50d83c73" providerId="ADAL" clId="{7F23DD3C-EE88-4E09-B912-3847A853AACE}" dt="2023-07-17T07:16:50.779" v="13513" actId="1076"/>
          <ac:spMkLst>
            <pc:docMk/>
            <pc:sldMk cId="2166731514" sldId="337"/>
            <ac:spMk id="73" creationId="{EAED0DF3-95F0-0CCE-37E1-A40CB6CA135B}"/>
          </ac:spMkLst>
        </pc:spChg>
        <pc:spChg chg="add mod">
          <ac:chgData name="Toby Donaldson" userId="2e6e5431-bb17-4c41-9985-d39c50d83c73" providerId="ADAL" clId="{7F23DD3C-EE88-4E09-B912-3847A853AACE}" dt="2023-07-17T07:18:38.063" v="13637" actId="1076"/>
          <ac:spMkLst>
            <pc:docMk/>
            <pc:sldMk cId="2166731514" sldId="337"/>
            <ac:spMk id="78" creationId="{800015D2-D18F-B741-D2AC-328DCCB30F09}"/>
          </ac:spMkLst>
        </pc:spChg>
        <pc:spChg chg="add mod">
          <ac:chgData name="Toby Donaldson" userId="2e6e5431-bb17-4c41-9985-d39c50d83c73" providerId="ADAL" clId="{7F23DD3C-EE88-4E09-B912-3847A853AACE}" dt="2023-07-17T07:19:42.772" v="13719" actId="1076"/>
          <ac:spMkLst>
            <pc:docMk/>
            <pc:sldMk cId="2166731514" sldId="337"/>
            <ac:spMk id="82" creationId="{7CCAFE10-18C8-957C-CBC6-E1A81466B62B}"/>
          </ac:spMkLst>
        </pc:spChg>
        <pc:spChg chg="add mod">
          <ac:chgData name="Toby Donaldson" userId="2e6e5431-bb17-4c41-9985-d39c50d83c73" providerId="ADAL" clId="{7F23DD3C-EE88-4E09-B912-3847A853AACE}" dt="2023-07-17T07:20:49.710" v="13752" actId="20577"/>
          <ac:spMkLst>
            <pc:docMk/>
            <pc:sldMk cId="2166731514" sldId="337"/>
            <ac:spMk id="87" creationId="{2C9D050F-3A43-B5FF-FDE7-09D740508E44}"/>
          </ac:spMkLst>
        </pc:s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5" creationId="{D2A41E59-D1C1-2446-A883-A21FF32AD705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8" creationId="{5D72325E-36C7-AABF-7AA7-95729B5D643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1" creationId="{62308868-7F40-EEFE-B937-82BDA9570F3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8" creationId="{3CD8E60D-CB78-805F-5D19-3CA2A00DF4F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1" creationId="{CCF2E7A0-50FE-6C21-8E0D-22CA603A7449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4" creationId="{C0DD8B52-8973-28CA-F5B4-BB8B442B0E16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9" creationId="{DF4B4EA1-B322-8B26-A296-EBFDF5D5B49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2" creationId="{BFA0C3AA-9CAB-02B4-784D-58208D33FAF2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5" creationId="{D4445649-8050-C005-1F54-64E665FBC82E}"/>
          </ac:grpSpMkLst>
        </pc:grpChg>
        <pc:picChg chg="del">
          <ac:chgData name="Toby Donaldson" userId="2e6e5431-bb17-4c41-9985-d39c50d83c73" providerId="ADAL" clId="{7F23DD3C-EE88-4E09-B912-3847A853AACE}" dt="2023-07-17T07:07:07.191" v="13013" actId="21"/>
          <ac:picMkLst>
            <pc:docMk/>
            <pc:sldMk cId="2166731514" sldId="337"/>
            <ac:picMk id="59" creationId="{3A687EDC-0B96-386B-0B0D-6347496BEA10}"/>
          </ac:picMkLst>
        </pc:pic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4" creationId="{6D92984D-6FAF-9963-4393-C9A307B69CC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5" creationId="{A0048F9F-BED5-0038-4CDD-19C7AF6E5D2C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6" creationId="{2C36A19A-B3AD-D011-BC22-7EA214D596C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7" creationId="{97B3C9F4-5B68-32FE-9F88-9B1D4D5C508E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7" creationId="{3AE599C0-A194-1929-69F1-57E413B197EC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8" creationId="{04E2B1C0-7DBC-3536-7857-DE40257C8FC0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8" creationId="{9C0AA278-F77A-3F67-EDE5-DA4B19CFFC3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9" creationId="{7E53D337-737C-5CBA-936A-AA11293BBE59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0" creationId="{4FDC79C4-C832-0306-6878-6057C0D38F7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1" creationId="{9EBF8916-DB4D-889D-3D13-0DD640314187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2" creationId="{FEC7918D-819E-EF87-05B1-4226CA4EE51F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3" creationId="{A491F7DA-CABB-9CD2-EED7-BB47D5CECC5C}"/>
          </ac:cxnSpMkLst>
        </pc:cxnChg>
        <pc:cxnChg chg="add mod">
          <ac:chgData name="Toby Donaldson" userId="2e6e5431-bb17-4c41-9985-d39c50d83c73" providerId="ADAL" clId="{7F23DD3C-EE88-4E09-B912-3847A853AACE}" dt="2023-07-17T07:21:31.912" v="13759" actId="14100"/>
          <ac:cxnSpMkLst>
            <pc:docMk/>
            <pc:sldMk cId="2166731514" sldId="337"/>
            <ac:cxnSpMk id="67" creationId="{875D3626-3030-366C-82CF-C120A7378A7F}"/>
          </ac:cxnSpMkLst>
        </pc:cxnChg>
        <pc:cxnChg chg="add mod">
          <ac:chgData name="Toby Donaldson" userId="2e6e5431-bb17-4c41-9985-d39c50d83c73" providerId="ADAL" clId="{7F23DD3C-EE88-4E09-B912-3847A853AACE}" dt="2023-07-17T07:21:35.222" v="13760" actId="14100"/>
          <ac:cxnSpMkLst>
            <pc:docMk/>
            <pc:sldMk cId="2166731514" sldId="337"/>
            <ac:cxnSpMk id="68" creationId="{412311CC-8F83-DFCC-8DEF-87110D8579C3}"/>
          </ac:cxnSpMkLst>
        </pc:cxnChg>
        <pc:cxnChg chg="add mod">
          <ac:chgData name="Toby Donaldson" userId="2e6e5431-bb17-4c41-9985-d39c50d83c73" providerId="ADAL" clId="{7F23DD3C-EE88-4E09-B912-3847A853AACE}" dt="2023-07-17T07:21:09.503" v="13756" actId="14100"/>
          <ac:cxnSpMkLst>
            <pc:docMk/>
            <pc:sldMk cId="2166731514" sldId="337"/>
            <ac:cxnSpMk id="79" creationId="{1E0878AC-65FF-91BF-75D1-CBDA8E60B565}"/>
          </ac:cxnSpMkLst>
        </pc:cxnChg>
        <pc:cxnChg chg="add mod">
          <ac:chgData name="Toby Donaldson" userId="2e6e5431-bb17-4c41-9985-d39c50d83c73" providerId="ADAL" clId="{7F23DD3C-EE88-4E09-B912-3847A853AACE}" dt="2023-07-17T07:21:18.309" v="13758" actId="14100"/>
          <ac:cxnSpMkLst>
            <pc:docMk/>
            <pc:sldMk cId="2166731514" sldId="337"/>
            <ac:cxnSpMk id="83" creationId="{4C5C3C5C-7433-4653-51F6-5625BAF87C52}"/>
          </ac:cxnSpMkLst>
        </pc:cxnChg>
      </pc:sldChg>
    </pc:docChg>
  </pc:docChgLst>
  <pc:docChgLst>
    <pc:chgData name="Toby Donaldson" userId="2e6e5431-bb17-4c41-9985-d39c50d83c73" providerId="ADAL" clId="{B9586FC7-1ADA-4368-AE13-4AF4FF7EC188}"/>
    <pc:docChg chg="undo redo custSel addSld delSld modSld sldOrd addSection delSection modSection">
      <pc:chgData name="Toby Donaldson" userId="2e6e5431-bb17-4c41-9985-d39c50d83c73" providerId="ADAL" clId="{B9586FC7-1ADA-4368-AE13-4AF4FF7EC188}" dt="2023-07-10T04:38:44.329" v="9858" actId="20577"/>
      <pc:docMkLst>
        <pc:docMk/>
      </pc:docMkLst>
      <pc:sldChg chg="modSp new mod">
        <pc:chgData name="Toby Donaldson" userId="2e6e5431-bb17-4c41-9985-d39c50d83c73" providerId="ADAL" clId="{B9586FC7-1ADA-4368-AE13-4AF4FF7EC188}" dt="2023-07-08T03:44:46.935" v="52" actId="20577"/>
        <pc:sldMkLst>
          <pc:docMk/>
          <pc:sldMk cId="1170275916" sldId="256"/>
        </pc:sldMkLst>
        <pc:spChg chg="mod">
          <ac:chgData name="Toby Donaldson" userId="2e6e5431-bb17-4c41-9985-d39c50d83c73" providerId="ADAL" clId="{B9586FC7-1ADA-4368-AE13-4AF4FF7EC188}" dt="2023-07-08T03:44:46.935" v="52" actId="20577"/>
          <ac:spMkLst>
            <pc:docMk/>
            <pc:sldMk cId="1170275916" sldId="256"/>
            <ac:spMk id="2" creationId="{854770BE-8335-8CC5-A18B-872BA86F3CA0}"/>
          </ac:spMkLst>
        </pc:spChg>
        <pc:spChg chg="mod">
          <ac:chgData name="Toby Donaldson" userId="2e6e5431-bb17-4c41-9985-d39c50d83c73" providerId="ADAL" clId="{B9586FC7-1ADA-4368-AE13-4AF4FF7EC188}" dt="2023-07-08T03:44:22.359" v="37" actId="20577"/>
          <ac:spMkLst>
            <pc:docMk/>
            <pc:sldMk cId="1170275916" sldId="256"/>
            <ac:spMk id="3" creationId="{F4557544-8C3B-0EDF-7039-B7B07A4850DB}"/>
          </ac:spMkLst>
        </pc:spChg>
      </pc:sldChg>
      <pc:sldChg chg="addSp delSp modSp new mod">
        <pc:chgData name="Toby Donaldson" userId="2e6e5431-bb17-4c41-9985-d39c50d83c73" providerId="ADAL" clId="{B9586FC7-1ADA-4368-AE13-4AF4FF7EC188}" dt="2023-07-08T04:03:27.643" v="351" actId="1076"/>
        <pc:sldMkLst>
          <pc:docMk/>
          <pc:sldMk cId="1165126330" sldId="257"/>
        </pc:sldMkLst>
        <pc:spChg chg="del">
          <ac:chgData name="Toby Donaldson" userId="2e6e5431-bb17-4c41-9985-d39c50d83c73" providerId="ADAL" clId="{B9586FC7-1ADA-4368-AE13-4AF4FF7EC188}" dt="2023-07-08T03:45:38.279" v="56" actId="21"/>
          <ac:spMkLst>
            <pc:docMk/>
            <pc:sldMk cId="1165126330" sldId="257"/>
            <ac:spMk id="2" creationId="{212AB126-5168-B5C3-C668-3A17C516E9C2}"/>
          </ac:spMkLst>
        </pc:spChg>
        <pc:spChg chg="del">
          <ac:chgData name="Toby Donaldson" userId="2e6e5431-bb17-4c41-9985-d39c50d83c73" providerId="ADAL" clId="{B9586FC7-1ADA-4368-AE13-4AF4FF7EC188}" dt="2023-07-08T03:45:36.161" v="55" actId="21"/>
          <ac:spMkLst>
            <pc:docMk/>
            <pc:sldMk cId="1165126330" sldId="257"/>
            <ac:spMk id="3" creationId="{54A39D39-2108-1BFE-DF9A-10A286620BCE}"/>
          </ac:spMkLst>
        </pc:spChg>
        <pc:spChg chg="mod">
          <ac:chgData name="Toby Donaldson" userId="2e6e5431-bb17-4c41-9985-d39c50d83c73" providerId="ADAL" clId="{B9586FC7-1ADA-4368-AE13-4AF4FF7EC188}" dt="2023-07-08T03:45:46.796" v="60" actId="20577"/>
          <ac:spMkLst>
            <pc:docMk/>
            <pc:sldMk cId="1165126330" sldId="257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6" creationId="{6E743FA4-DC27-8548-962F-9157C8356139}"/>
          </ac:spMkLst>
        </pc:spChg>
        <pc:spChg chg="mod">
          <ac:chgData name="Toby Donaldson" userId="2e6e5431-bb17-4c41-9985-d39c50d83c73" providerId="ADAL" clId="{B9586FC7-1ADA-4368-AE13-4AF4FF7EC188}" dt="2023-07-08T03:45:51.272" v="61" actId="20577"/>
          <ac:spMkLst>
            <pc:docMk/>
            <pc:sldMk cId="1165126330" sldId="257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9" creationId="{9B9A845F-0B31-F2CA-0734-9786F757857A}"/>
          </ac:spMkLst>
        </pc:spChg>
        <pc:spChg chg="mod">
          <ac:chgData name="Toby Donaldson" userId="2e6e5431-bb17-4c41-9985-d39c50d83c73" providerId="ADAL" clId="{B9586FC7-1ADA-4368-AE13-4AF4FF7EC188}" dt="2023-07-08T03:45:59.635" v="65" actId="20577"/>
          <ac:spMkLst>
            <pc:docMk/>
            <pc:sldMk cId="1165126330" sldId="257"/>
            <ac:spMk id="11" creationId="{621EFC3A-799E-C43E-3764-BA3CB2E0272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2" creationId="{5A99C953-EF68-3720-05F9-CF0E17F94FD9}"/>
          </ac:spMkLst>
        </pc:spChg>
        <pc:spChg chg="mod">
          <ac:chgData name="Toby Donaldson" userId="2e6e5431-bb17-4c41-9985-d39c50d83c73" providerId="ADAL" clId="{B9586FC7-1ADA-4368-AE13-4AF4FF7EC188}" dt="2023-07-08T03:46:03.199" v="67" actId="20577"/>
          <ac:spMkLst>
            <pc:docMk/>
            <pc:sldMk cId="1165126330" sldId="257"/>
            <ac:spMk id="14" creationId="{66CD266F-EC4B-4006-6945-B7207265224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5" creationId="{1843DACF-AC04-9C96-AAD0-7E3B2CEA8D1B}"/>
          </ac:spMkLst>
        </pc:spChg>
        <pc:spChg chg="mod">
          <ac:chgData name="Toby Donaldson" userId="2e6e5431-bb17-4c41-9985-d39c50d83c73" providerId="ADAL" clId="{B9586FC7-1ADA-4368-AE13-4AF4FF7EC188}" dt="2023-07-08T03:45:53.462" v="62" actId="20577"/>
          <ac:spMkLst>
            <pc:docMk/>
            <pc:sldMk cId="1165126330" sldId="257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8" creationId="{C2212515-218A-459C-598E-7BB2F1BB7796}"/>
          </ac:spMkLst>
        </pc:spChg>
        <pc:spChg chg="mod">
          <ac:chgData name="Toby Donaldson" userId="2e6e5431-bb17-4c41-9985-d39c50d83c73" providerId="ADAL" clId="{B9586FC7-1ADA-4368-AE13-4AF4FF7EC188}" dt="2023-07-08T03:45:56.431" v="63" actId="20577"/>
          <ac:spMkLst>
            <pc:docMk/>
            <pc:sldMk cId="1165126330" sldId="257"/>
            <ac:spMk id="20" creationId="{8CEFA30B-8E7F-4E42-A465-3F060BBC3B59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1" creationId="{1EC58A23-8120-7358-879D-AFC3371A38B6}"/>
          </ac:spMkLst>
        </pc:spChg>
        <pc:spChg chg="mod">
          <ac:chgData name="Toby Donaldson" userId="2e6e5431-bb17-4c41-9985-d39c50d83c73" providerId="ADAL" clId="{B9586FC7-1ADA-4368-AE13-4AF4FF7EC188}" dt="2023-07-08T03:46:11.323" v="69" actId="20577"/>
          <ac:spMkLst>
            <pc:docMk/>
            <pc:sldMk cId="1165126330" sldId="257"/>
            <ac:spMk id="23" creationId="{9CCF5B62-AFEA-D282-7873-98A771D9261B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4" creationId="{FDD7ADE5-25A1-B414-8B10-DEC49737520D}"/>
          </ac:spMkLst>
        </pc:spChg>
        <pc:spChg chg="mod">
          <ac:chgData name="Toby Donaldson" userId="2e6e5431-bb17-4c41-9985-d39c50d83c73" providerId="ADAL" clId="{B9586FC7-1ADA-4368-AE13-4AF4FF7EC188}" dt="2023-07-08T03:47:55.401" v="87" actId="20577"/>
          <ac:spMkLst>
            <pc:docMk/>
            <pc:sldMk cId="1165126330" sldId="257"/>
            <ac:spMk id="32" creationId="{4A9C2FE4-1283-E72D-4342-AE983E2BEAAE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3" creationId="{AA2D91C2-C304-60D2-5C1E-4407F084C09A}"/>
          </ac:spMkLst>
        </pc:spChg>
        <pc:spChg chg="mod">
          <ac:chgData name="Toby Donaldson" userId="2e6e5431-bb17-4c41-9985-d39c50d83c73" providerId="ADAL" clId="{B9586FC7-1ADA-4368-AE13-4AF4FF7EC188}" dt="2023-07-08T03:47:58.151" v="89" actId="20577"/>
          <ac:spMkLst>
            <pc:docMk/>
            <pc:sldMk cId="1165126330" sldId="257"/>
            <ac:spMk id="35" creationId="{E97B1E1A-113F-378E-AF6F-77B40FA58EF0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6" creationId="{F435F021-AA14-CCAB-E748-871E93E5105B}"/>
          </ac:spMkLst>
        </pc:spChg>
        <pc:spChg chg="mod">
          <ac:chgData name="Toby Donaldson" userId="2e6e5431-bb17-4c41-9985-d39c50d83c73" providerId="ADAL" clId="{B9586FC7-1ADA-4368-AE13-4AF4FF7EC188}" dt="2023-07-08T03:48:09.704" v="94" actId="20577"/>
          <ac:spMkLst>
            <pc:docMk/>
            <pc:sldMk cId="1165126330" sldId="257"/>
            <ac:spMk id="38" creationId="{9EACE80B-5C14-356D-2744-94E4193065ED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9" creationId="{6C78C281-E898-F0F2-11D6-5103470C3B55}"/>
          </ac:spMkLst>
        </pc:spChg>
        <pc:spChg chg="mod">
          <ac:chgData name="Toby Donaldson" userId="2e6e5431-bb17-4c41-9985-d39c50d83c73" providerId="ADAL" clId="{B9586FC7-1ADA-4368-AE13-4AF4FF7EC188}" dt="2023-07-08T03:48:13.831" v="96" actId="20577"/>
          <ac:spMkLst>
            <pc:docMk/>
            <pc:sldMk cId="1165126330" sldId="257"/>
            <ac:spMk id="41" creationId="{E266C08B-7F82-F024-4A60-E3910B077DF4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2" creationId="{83005F06-A0FE-A351-B813-08FB1C2245FB}"/>
          </ac:spMkLst>
        </pc:spChg>
        <pc:spChg chg="mod">
          <ac:chgData name="Toby Donaldson" userId="2e6e5431-bb17-4c41-9985-d39c50d83c73" providerId="ADAL" clId="{B9586FC7-1ADA-4368-AE13-4AF4FF7EC188}" dt="2023-07-08T03:48:00.979" v="90" actId="20577"/>
          <ac:spMkLst>
            <pc:docMk/>
            <pc:sldMk cId="1165126330" sldId="257"/>
            <ac:spMk id="44" creationId="{1EB23DBB-6D29-9BEB-D165-1F9E90A5EEA9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5" creationId="{4BA606ED-0C0D-1EB5-D236-8B283439A50B}"/>
          </ac:spMkLst>
        </pc:spChg>
        <pc:spChg chg="mod">
          <ac:chgData name="Toby Donaldson" userId="2e6e5431-bb17-4c41-9985-d39c50d83c73" providerId="ADAL" clId="{B9586FC7-1ADA-4368-AE13-4AF4FF7EC188}" dt="2023-07-08T03:48:05.275" v="92" actId="20577"/>
          <ac:spMkLst>
            <pc:docMk/>
            <pc:sldMk cId="1165126330" sldId="257"/>
            <ac:spMk id="47" creationId="{C101A31F-CA05-6561-D980-749C998371D3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8" creationId="{6531DB55-3E91-8E07-C0D7-375B4E36B3D8}"/>
          </ac:spMkLst>
        </pc:spChg>
        <pc:spChg chg="mod">
          <ac:chgData name="Toby Donaldson" userId="2e6e5431-bb17-4c41-9985-d39c50d83c73" providerId="ADAL" clId="{B9586FC7-1ADA-4368-AE13-4AF4FF7EC188}" dt="2023-07-08T03:48:17.909" v="98" actId="20577"/>
          <ac:spMkLst>
            <pc:docMk/>
            <pc:sldMk cId="1165126330" sldId="257"/>
            <ac:spMk id="50" creationId="{40E78DE1-CD32-9740-6375-15B8B966C2D8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51" creationId="{F272223B-AE44-BD9A-EED8-949E8456999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5" creationId="{943D4BA9-2288-FE4F-880C-83A0EFA2F2B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6" creationId="{550CF5EF-0804-843B-C983-A53EE4F5997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8" creationId="{9FA172B0-341D-A9E3-93DA-E40BE57B3AAE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9" creationId="{C9D0C83A-6E36-1DBA-5129-E7297AB942BF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1" creationId="{08E4F787-A155-D2FE-FCB6-263D1E2A8C20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2" creationId="{EC75F054-01B5-4522-0109-366190D6F72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4" creationId="{DE0722E6-BE22-07E8-B3AD-97D62C03182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5" creationId="{285C0C93-58C9-269D-D15A-4FAB843F8A77}"/>
          </ac:spMkLst>
        </pc:spChg>
        <pc:spChg chg="mod">
          <ac:chgData name="Toby Donaldson" userId="2e6e5431-bb17-4c41-9985-d39c50d83c73" providerId="ADAL" clId="{B9586FC7-1ADA-4368-AE13-4AF4FF7EC188}" dt="2023-07-08T03:51:52.217" v="142" actId="20577"/>
          <ac:spMkLst>
            <pc:docMk/>
            <pc:sldMk cId="1165126330" sldId="257"/>
            <ac:spMk id="97" creationId="{FFEC6D3D-254F-035E-7381-AB6D61DDBF89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98" creationId="{CF006D6C-47F7-624E-9A95-12A5F03848E3}"/>
          </ac:spMkLst>
        </pc:spChg>
        <pc:spChg chg="mod">
          <ac:chgData name="Toby Donaldson" userId="2e6e5431-bb17-4c41-9985-d39c50d83c73" providerId="ADAL" clId="{B9586FC7-1ADA-4368-AE13-4AF4FF7EC188}" dt="2023-07-08T03:51:54.517" v="143" actId="20577"/>
          <ac:spMkLst>
            <pc:docMk/>
            <pc:sldMk cId="1165126330" sldId="257"/>
            <ac:spMk id="100" creationId="{E83C5630-B726-A28F-E416-99807DDC0A0B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1" creationId="{F3362B69-E086-3E5D-1242-D97748392EA2}"/>
          </ac:spMkLst>
        </pc:spChg>
        <pc:spChg chg="mod">
          <ac:chgData name="Toby Donaldson" userId="2e6e5431-bb17-4c41-9985-d39c50d83c73" providerId="ADAL" clId="{B9586FC7-1ADA-4368-AE13-4AF4FF7EC188}" dt="2023-07-08T03:51:56.245" v="144" actId="20577"/>
          <ac:spMkLst>
            <pc:docMk/>
            <pc:sldMk cId="1165126330" sldId="257"/>
            <ac:spMk id="103" creationId="{7A626EB1-C2FB-AFFD-13D6-E4AC272D1AC0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4" creationId="{0A7A3559-0305-56EB-7DBB-63BA93C5A56D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6" creationId="{24DA2EEB-5634-F9F0-7D78-068A09AF3795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7" creationId="{142647ED-7B83-FA82-F334-C4C44F9FFB25}"/>
          </ac:spMkLst>
        </pc:spChg>
        <pc:spChg chg="mod">
          <ac:chgData name="Toby Donaldson" userId="2e6e5431-bb17-4c41-9985-d39c50d83c73" providerId="ADAL" clId="{B9586FC7-1ADA-4368-AE13-4AF4FF7EC188}" dt="2023-07-08T03:52:12.454" v="150" actId="20577"/>
          <ac:spMkLst>
            <pc:docMk/>
            <pc:sldMk cId="1165126330" sldId="257"/>
            <ac:spMk id="113" creationId="{70205D6F-F7D2-0F92-69F7-02F30FC9F737}"/>
          </ac:spMkLst>
        </pc:spChg>
        <pc:spChg chg="mod">
          <ac:chgData name="Toby Donaldson" userId="2e6e5431-bb17-4c41-9985-d39c50d83c73" providerId="ADAL" clId="{B9586FC7-1ADA-4368-AE13-4AF4FF7EC188}" dt="2023-07-08T03:52:00.863" v="145"/>
          <ac:spMkLst>
            <pc:docMk/>
            <pc:sldMk cId="1165126330" sldId="257"/>
            <ac:spMk id="114" creationId="{FAEE37B5-303F-00A5-85FA-D724E94CB727}"/>
          </ac:spMkLst>
        </pc:spChg>
        <pc:spChg chg="add mod">
          <ac:chgData name="Toby Donaldson" userId="2e6e5431-bb17-4c41-9985-d39c50d83c73" providerId="ADAL" clId="{B9586FC7-1ADA-4368-AE13-4AF4FF7EC188}" dt="2023-07-08T03:55:56.303" v="277" actId="1076"/>
          <ac:spMkLst>
            <pc:docMk/>
            <pc:sldMk cId="1165126330" sldId="257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3" creationId="{7BC6FFC9-D1A3-4C93-3951-8141473BB9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6" creationId="{87C9E426-5486-1862-A099-82F39A9F1E0B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9" creationId="{99BE12F6-E536-61AB-0F63-EE73CE5129C1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2" creationId="{D01749AB-8810-A763-698D-FCBC664529C4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5" creationId="{0BD21CED-4AC2-2319-F970-B82E806B5A29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7" creationId="{F3061C92-C77A-BF18-B25D-993BB9F17782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8" creationId="{C955E9F5-055C-93DF-D79B-8F11D489EB3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1" creationId="{A46F2C84-B1D8-7398-2ECA-FC3742F4E9BC}"/>
          </ac:spMkLst>
        </pc:spChg>
        <pc:spChg chg="add mod">
          <ac:chgData name="Toby Donaldson" userId="2e6e5431-bb17-4c41-9985-d39c50d83c73" providerId="ADAL" clId="{B9586FC7-1ADA-4368-AE13-4AF4FF7EC188}" dt="2023-07-08T03:56:29.694" v="306" actId="1076"/>
          <ac:spMkLst>
            <pc:docMk/>
            <pc:sldMk cId="1165126330" sldId="257"/>
            <ac:spMk id="148" creationId="{61F93364-4303-6D66-0309-9400DA130F4C}"/>
          </ac:spMkLst>
        </pc:spChg>
        <pc:spChg chg="add mod">
          <ac:chgData name="Toby Donaldson" userId="2e6e5431-bb17-4c41-9985-d39c50d83c73" providerId="ADAL" clId="{B9586FC7-1ADA-4368-AE13-4AF4FF7EC188}" dt="2023-07-08T04:03:27.643" v="351" actId="1076"/>
          <ac:spMkLst>
            <pc:docMk/>
            <pc:sldMk cId="1165126330" sldId="257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4" creationId="{673423C3-31FF-9788-EA51-2779CAEF5717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0" creationId="{A476C53D-151C-290C-38F0-9D799532CD60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3" creationId="{A2CCB0BE-6090-45E8-22DE-ECF2FE0CF98A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9" creationId="{31AE2281-16BA-4B91-4E67-14D5F1402CEE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22" creationId="{04C03E60-4BE1-2D00-AFAF-10D0FE8BB5A2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1" creationId="{5604DE71-CB81-3BB3-0150-09700511CDB0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4" creationId="{2853050D-8542-6B19-D37D-A29B3056DC4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7" creationId="{530FFAEC-5D8F-CE09-01A1-F200F6F1B5EA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0" creationId="{01E33D0D-CEFB-F7E9-135A-0BBFFB70B32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3" creationId="{A1594DAD-07B0-3E07-9ADB-A236A79EB4E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6" creationId="{AD7A29C8-A926-D430-F8AF-95BEB0D2767C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9" creationId="{67EC09A6-465E-D472-13A9-AC330AB7929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4" creationId="{1BEDB156-AD01-4F8C-BE75-660377BC414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7" creationId="{3D1D6E72-6BAB-1A90-9F81-052165552EE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0" creationId="{49303CFA-C805-50F3-7B63-214F15BF7C2D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3" creationId="{9B6D5C27-CD7F-30F3-E0C5-84EBA063AD16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6" creationId="{02E9C640-5778-1D5F-CD85-6194EEDB585C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9" creationId="{D19385D4-6963-93EE-531E-DC20B50A3187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02" creationId="{0F4CEDD0-3C28-1BF0-9320-8E171E102594}"/>
          </ac:grpSpMkLst>
        </pc:grpChg>
        <pc:grpChg chg="add del mod">
          <ac:chgData name="Toby Donaldson" userId="2e6e5431-bb17-4c41-9985-d39c50d83c73" providerId="ADAL" clId="{B9586FC7-1ADA-4368-AE13-4AF4FF7EC188}" dt="2023-07-08T03:51:29.255" v="136" actId="21"/>
          <ac:grpSpMkLst>
            <pc:docMk/>
            <pc:sldMk cId="1165126330" sldId="257"/>
            <ac:grpSpMk id="105" creationId="{C86AF36A-03D8-442D-F2D0-D535E2B52D70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12" creationId="{539855EC-32D5-4BC0-E8ED-65EF75332047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1" creationId="{2E24BA6C-7D01-1501-AC07-0CD4748185E9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4" creationId="{DD9E4BDC-4CCA-986B-4DB9-94A325CEC796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7" creationId="{D65E8220-C1DE-8269-B65E-412F34F07FCF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0" creationId="{1EB78FE5-C59C-4AD0-330A-E1E48C5D43B2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3" creationId="{21353A2E-A4C6-A966-1EDD-292A3091E10E}"/>
          </ac:grpSpMkLst>
        </pc:grpChg>
        <pc:grpChg chg="add del mod">
          <ac:chgData name="Toby Donaldson" userId="2e6e5431-bb17-4c41-9985-d39c50d83c73" providerId="ADAL" clId="{B9586FC7-1ADA-4368-AE13-4AF4FF7EC188}" dt="2023-07-08T03:57:37.566" v="313" actId="21"/>
          <ac:grpSpMkLst>
            <pc:docMk/>
            <pc:sldMk cId="1165126330" sldId="257"/>
            <ac:grpSpMk id="136" creationId="{BE904A5F-C71E-49BC-7E4E-C7347AD34045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3:55:19.100" v="240" actId="1076"/>
          <ac:picMkLst>
            <pc:docMk/>
            <pc:sldMk cId="1165126330" sldId="257"/>
            <ac:picMk id="120" creationId="{650DB166-B10E-E07A-0AD6-6C65C56AB478}"/>
          </ac:picMkLst>
        </pc:picChg>
        <pc:picChg chg="add del mod">
          <ac:chgData name="Toby Donaldson" userId="2e6e5431-bb17-4c41-9985-d39c50d83c73" providerId="ADAL" clId="{B9586FC7-1ADA-4368-AE13-4AF4FF7EC188}" dt="2023-07-08T03:56:51.930" v="309" actId="21"/>
          <ac:picMkLst>
            <pc:docMk/>
            <pc:sldMk cId="1165126330" sldId="257"/>
            <ac:picMk id="149" creationId="{BFF6889F-5F67-9BB8-FB84-DE99C309D244}"/>
          </ac:picMkLst>
        </pc:picChg>
        <pc:picChg chg="add mod">
          <ac:chgData name="Toby Donaldson" userId="2e6e5431-bb17-4c41-9985-d39c50d83c73" providerId="ADAL" clId="{B9586FC7-1ADA-4368-AE13-4AF4FF7EC188}" dt="2023-07-08T03:57:14.698" v="312" actId="1076"/>
          <ac:picMkLst>
            <pc:docMk/>
            <pc:sldMk cId="1165126330" sldId="25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5" creationId="{47833BC1-0E49-B2C1-A63C-88FACEA59299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6" creationId="{5DC71255-AE24-0F87-E74B-1C06C962FD71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8" creationId="{2A98442C-97BE-FCDD-1555-BBDAE0DB0ADE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9" creationId="{2CC52A46-AD59-BF00-C7CC-29D30B4ED6DF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30" creationId="{A9C659C3-EA8F-66CB-1C0C-54C7DFFF8556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2" creationId="{CC54DEEC-5D48-21F8-14E4-44D38AB5098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3" creationId="{990EA5EE-8D01-DD94-F27B-73EADE900223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4" creationId="{A709A268-8314-29D5-8DA7-D6AF2ED65F8C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5" creationId="{925C0542-FC6A-9146-0796-314227782F1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6" creationId="{9E0D4F03-D7CB-153B-3B8F-85C5904731AD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7" creationId="{D0283C6A-F2AA-196E-79DF-4C0550A532C0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6" creationId="{1BCEF6FD-007A-DD7C-6549-0467DF656EEF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7" creationId="{F19CF678-64A5-927B-881C-69B72D5593D7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8" creationId="{1F97A533-BD05-E09D-5C9F-FBCF89AE94D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8" creationId="{2BCED9D0-6C23-7B59-2469-2BD489D25BD2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9" creationId="{B6A560F3-4802-4ABC-1FCD-BDA8DB6BBDC0}"/>
          </ac:cxnSpMkLst>
        </pc:cxnChg>
        <pc:cxnChg chg="add del mod">
          <ac:chgData name="Toby Donaldson" userId="2e6e5431-bb17-4c41-9985-d39c50d83c73" providerId="ADAL" clId="{B9586FC7-1ADA-4368-AE13-4AF4FF7EC188}" dt="2023-07-08T03:51:29.255" v="136" actId="21"/>
          <ac:cxnSpMkLst>
            <pc:docMk/>
            <pc:sldMk cId="1165126330" sldId="257"/>
            <ac:cxnSpMk id="110" creationId="{E5ED7476-1108-39BE-8847-00521BBC870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15" creationId="{BE7B1C21-992C-727D-EC3D-A2DDE4546BB6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2" creationId="{F7C83284-47B2-FFB9-3E71-019BD3C6D585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3" creationId="{59F42CCB-2E82-3643-D61C-6C78314FABEB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4" creationId="{18A115A2-D6BE-70C5-44B5-0D1BD3516259}"/>
          </ac:cxnSpMkLst>
        </pc:cxnChg>
        <pc:cxnChg chg="add del mod">
          <ac:chgData name="Toby Donaldson" userId="2e6e5431-bb17-4c41-9985-d39c50d83c73" providerId="ADAL" clId="{B9586FC7-1ADA-4368-AE13-4AF4FF7EC188}" dt="2023-07-08T03:57:37.566" v="313" actId="21"/>
          <ac:cxnSpMkLst>
            <pc:docMk/>
            <pc:sldMk cId="1165126330" sldId="257"/>
            <ac:cxnSpMk id="145" creationId="{73F130A1-75EA-844F-208D-C6F8171B3BE0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6" creationId="{9A351850-F39C-FE99-26E2-A58FEFA4D767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7" creationId="{7B8BCE5A-EC37-D450-44D8-1A4348E9E1FA}"/>
          </ac:cxnSpMkLst>
        </pc:cxnChg>
      </pc:sldChg>
      <pc:sldChg chg="add del">
        <pc:chgData name="Toby Donaldson" userId="2e6e5431-bb17-4c41-9985-d39c50d83c73" providerId="ADAL" clId="{B9586FC7-1ADA-4368-AE13-4AF4FF7EC188}" dt="2023-07-08T05:05:13.254" v="2496" actId="2696"/>
        <pc:sldMkLst>
          <pc:docMk/>
          <pc:sldMk cId="704745848" sldId="258"/>
        </pc:sldMkLst>
      </pc:sldChg>
      <pc:sldChg chg="addSp delSp modSp add mod">
        <pc:chgData name="Toby Donaldson" userId="2e6e5431-bb17-4c41-9985-d39c50d83c73" providerId="ADAL" clId="{B9586FC7-1ADA-4368-AE13-4AF4FF7EC188}" dt="2023-07-08T04:03:30.934" v="352"/>
        <pc:sldMkLst>
          <pc:docMk/>
          <pc:sldMk cId="3122149151" sldId="259"/>
        </pc:sldMkLst>
        <pc:spChg chg="add mod">
          <ac:chgData name="Toby Donaldson" userId="2e6e5431-bb17-4c41-9985-d39c50d83c73" providerId="ADAL" clId="{B9586FC7-1ADA-4368-AE13-4AF4FF7EC188}" dt="2023-07-08T04:03:30.934" v="352"/>
          <ac:spMkLst>
            <pc:docMk/>
            <pc:sldMk cId="3122149151" sldId="259"/>
            <ac:spMk id="32" creationId="{8C9247AF-D543-AE89-A934-85F368CBE0ED}"/>
          </ac:spMkLst>
        </pc:spChg>
        <pc:picChg chg="add mod">
          <ac:chgData name="Toby Donaldson" userId="2e6e5431-bb17-4c41-9985-d39c50d83c73" providerId="ADAL" clId="{B9586FC7-1ADA-4368-AE13-4AF4FF7EC188}" dt="2023-07-08T03:57:53.549" v="318" actId="1076"/>
          <ac:picMkLst>
            <pc:docMk/>
            <pc:sldMk cId="3122149151" sldId="259"/>
            <ac:picMk id="2" creationId="{93FE4F5E-9BB7-A57B-A08F-E67D1F8546B6}"/>
          </ac:picMkLst>
        </pc:picChg>
        <pc:picChg chg="del">
          <ac:chgData name="Toby Donaldson" userId="2e6e5431-bb17-4c41-9985-d39c50d83c73" providerId="ADAL" clId="{B9586FC7-1ADA-4368-AE13-4AF4FF7EC188}" dt="2023-07-08T03:57:49.192" v="317" actId="21"/>
          <ac:picMkLst>
            <pc:docMk/>
            <pc:sldMk cId="3122149151" sldId="259"/>
            <ac:picMk id="151" creationId="{F38EAB0E-3D57-2263-7431-F1182F795BD9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37:40.349" v="6018" actId="21"/>
        <pc:sldMkLst>
          <pc:docMk/>
          <pc:sldMk cId="2743231242" sldId="260"/>
        </pc:sldMkLst>
        <pc:spChg chg="add del mod">
          <ac:chgData name="Toby Donaldson" userId="2e6e5431-bb17-4c41-9985-d39c50d83c73" providerId="ADAL" clId="{B9586FC7-1ADA-4368-AE13-4AF4FF7EC188}" dt="2023-07-10T02:37:31.711" v="6015" actId="21"/>
          <ac:spMkLst>
            <pc:docMk/>
            <pc:sldMk cId="2743231242" sldId="260"/>
            <ac:spMk id="2" creationId="{C732BF8F-3F4B-8134-DE55-DA0A3C55896B}"/>
          </ac:spMkLst>
        </pc:spChg>
        <pc:spChg chg="add del mod">
          <ac:chgData name="Toby Donaldson" userId="2e6e5431-bb17-4c41-9985-d39c50d83c73" providerId="ADAL" clId="{B9586FC7-1ADA-4368-AE13-4AF4FF7EC188}" dt="2023-07-10T02:37:40.349" v="6018" actId="21"/>
          <ac:spMkLst>
            <pc:docMk/>
            <pc:sldMk cId="2743231242" sldId="260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37.524" v="354" actId="20577"/>
          <ac:spMkLst>
            <pc:docMk/>
            <pc:sldMk cId="2743231242" sldId="260"/>
            <ac:spMk id="33" creationId="{846972F0-F153-1E4B-B42A-032192AB939C}"/>
          </ac:spMkLst>
        </pc:spChg>
        <pc:spChg chg="mod">
          <ac:chgData name="Toby Donaldson" userId="2e6e5431-bb17-4c41-9985-d39c50d83c73" providerId="ADAL" clId="{B9586FC7-1ADA-4368-AE13-4AF4FF7EC188}" dt="2023-07-08T03:58:37.989" v="323" actId="20577"/>
          <ac:spMkLst>
            <pc:docMk/>
            <pc:sldMk cId="2743231242" sldId="260"/>
            <ac:spMk id="122" creationId="{425A131F-9BC4-1CEE-C5A3-00032F86BB8C}"/>
          </ac:spMkLst>
        </pc:spChg>
        <pc:spChg chg="add del 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8" creationId="{816DB8F5-A452-13BC-7972-37419B8C0ED7}"/>
          </ac:spMkLst>
        </pc:spChg>
        <pc:spChg chg="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9" creationId="{99BE12F6-E536-61AB-0F63-EE73CE5129C1}"/>
          </ac:spMkLst>
        </pc:spChg>
        <pc:grpChg chg="add del">
          <ac:chgData name="Toby Donaldson" userId="2e6e5431-bb17-4c41-9985-d39c50d83c73" providerId="ADAL" clId="{B9586FC7-1ADA-4368-AE13-4AF4FF7EC188}" dt="2023-07-10T02:37:37.133" v="6017" actId="21"/>
          <ac:grpSpMkLst>
            <pc:docMk/>
            <pc:sldMk cId="2743231242" sldId="260"/>
            <ac:grpSpMk id="127" creationId="{D65E8220-C1DE-8269-B65E-412F34F07FCF}"/>
          </ac:grpSpMkLst>
        </pc:grpChg>
      </pc:sldChg>
      <pc:sldChg chg="addSp delSp modSp add mod">
        <pc:chgData name="Toby Donaldson" userId="2e6e5431-bb17-4c41-9985-d39c50d83c73" providerId="ADAL" clId="{B9586FC7-1ADA-4368-AE13-4AF4FF7EC188}" dt="2023-07-10T02:37:52.564" v="6020" actId="21"/>
        <pc:sldMkLst>
          <pc:docMk/>
          <pc:sldMk cId="3284062246" sldId="261"/>
        </pc:sldMkLst>
        <pc:spChg chg="del">
          <ac:chgData name="Toby Donaldson" userId="2e6e5431-bb17-4c41-9985-d39c50d83c73" providerId="ADAL" clId="{B9586FC7-1ADA-4368-AE13-4AF4FF7EC188}" dt="2023-07-10T02:37:46.836" v="6019" actId="21"/>
          <ac:spMkLst>
            <pc:docMk/>
            <pc:sldMk cId="3284062246" sldId="261"/>
            <ac:spMk id="2" creationId="{C732BF8F-3F4B-8134-DE55-DA0A3C55896B}"/>
          </ac:spMkLst>
        </pc:spChg>
        <pc:spChg chg="del">
          <ac:chgData name="Toby Donaldson" userId="2e6e5431-bb17-4c41-9985-d39c50d83c73" providerId="ADAL" clId="{B9586FC7-1ADA-4368-AE13-4AF4FF7EC188}" dt="2023-07-10T02:37:52.564" v="6020" actId="21"/>
          <ac:spMkLst>
            <pc:docMk/>
            <pc:sldMk cId="3284062246" sldId="261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42.952" v="356" actId="20577"/>
          <ac:spMkLst>
            <pc:docMk/>
            <pc:sldMk cId="3284062246" sldId="26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1:52.248" v="339" actId="1076"/>
          <ac:spMkLst>
            <pc:docMk/>
            <pc:sldMk cId="3284062246" sldId="261"/>
            <ac:spMk id="148" creationId="{61F93364-4303-6D66-0309-9400DA130F4C}"/>
          </ac:spMkLst>
        </pc:spChg>
        <pc:grpChg chg="add del">
          <ac:chgData name="Toby Donaldson" userId="2e6e5431-bb17-4c41-9985-d39c50d83c73" providerId="ADAL" clId="{B9586FC7-1ADA-4368-AE13-4AF4FF7EC188}" dt="2023-07-08T04:01:19.096" v="338" actId="21"/>
          <ac:grpSpMkLst>
            <pc:docMk/>
            <pc:sldMk cId="3284062246" sldId="261"/>
            <ac:grpSpMk id="19" creationId="{31AE2281-16BA-4B91-4E67-14D5F1402CEE}"/>
          </ac:grpSpMkLst>
        </pc:grpChg>
        <pc:picChg chg="add mod">
          <ac:chgData name="Toby Donaldson" userId="2e6e5431-bb17-4c41-9985-d39c50d83c73" providerId="ADAL" clId="{B9586FC7-1ADA-4368-AE13-4AF4FF7EC188}" dt="2023-07-08T04:00:27.493" v="336" actId="1076"/>
          <ac:picMkLst>
            <pc:docMk/>
            <pc:sldMk cId="3284062246" sldId="261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0:22.471" v="335" actId="21"/>
          <ac:picMkLst>
            <pc:docMk/>
            <pc:sldMk cId="3284062246" sldId="261"/>
            <ac:picMk id="151" creationId="{F38EAB0E-3D57-2263-7431-F1182F795BD9}"/>
          </ac:picMkLst>
        </pc:picChg>
        <pc:cxnChg chg="add del mod">
          <ac:chgData name="Toby Donaldson" userId="2e6e5431-bb17-4c41-9985-d39c50d83c73" providerId="ADAL" clId="{B9586FC7-1ADA-4368-AE13-4AF4FF7EC188}" dt="2023-07-08T04:01:19.096" v="338" actId="21"/>
          <ac:cxnSpMkLst>
            <pc:docMk/>
            <pc:sldMk cId="3284062246" sldId="261"/>
            <ac:cxnSpMk id="28" creationId="{2A98442C-97BE-FCDD-1555-BBDAE0DB0AD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07:48.042" v="450" actId="20577"/>
        <pc:sldMkLst>
          <pc:docMk/>
          <pc:sldMk cId="2037811821" sldId="262"/>
        </pc:sldMkLst>
        <pc:spChg chg="del mod">
          <ac:chgData name="Toby Donaldson" userId="2e6e5431-bb17-4c41-9985-d39c50d83c73" providerId="ADAL" clId="{B9586FC7-1ADA-4368-AE13-4AF4FF7EC188}" dt="2023-07-08T04:04:27.435" v="361" actId="21"/>
          <ac:spMkLst>
            <pc:docMk/>
            <pc:sldMk cId="2037811821" sldId="262"/>
            <ac:spMk id="2" creationId="{C732BF8F-3F4B-8134-DE55-DA0A3C55896B}"/>
          </ac:spMkLst>
        </pc:spChg>
        <pc:spChg chg="del mod">
          <ac:chgData name="Toby Donaldson" userId="2e6e5431-bb17-4c41-9985-d39c50d83c73" providerId="ADAL" clId="{B9586FC7-1ADA-4368-AE13-4AF4FF7EC188}" dt="2023-07-08T04:04:24.113" v="360" actId="21"/>
          <ac:spMkLst>
            <pc:docMk/>
            <pc:sldMk cId="2037811821" sldId="262"/>
            <ac:spMk id="3" creationId="{A553C421-62D1-BEE7-B568-ADAF49A7917A}"/>
          </ac:spMkLst>
        </pc:spChg>
        <pc:spChg chg="mod">
          <ac:chgData name="Toby Donaldson" userId="2e6e5431-bb17-4c41-9985-d39c50d83c73" providerId="ADAL" clId="{B9586FC7-1ADA-4368-AE13-4AF4FF7EC188}" dt="2023-07-08T04:07:48.042" v="450" actId="20577"/>
          <ac:spMkLst>
            <pc:docMk/>
            <pc:sldMk cId="2037811821" sldId="262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4:32.163" v="366" actId="113"/>
          <ac:spMkLst>
            <pc:docMk/>
            <pc:sldMk cId="2037811821" sldId="262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04:43.497" v="367" actId="20577"/>
          <ac:spMkLst>
            <pc:docMk/>
            <pc:sldMk cId="2037811821" sldId="262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04:55.847" v="371" actId="20577"/>
          <ac:spMkLst>
            <pc:docMk/>
            <pc:sldMk cId="2037811821" sldId="262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04:47.530" v="368" actId="20577"/>
          <ac:spMkLst>
            <pc:docMk/>
            <pc:sldMk cId="2037811821" sldId="262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04:57.342" v="372" actId="20577"/>
          <ac:spMkLst>
            <pc:docMk/>
            <pc:sldMk cId="2037811821" sldId="262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04:52.561" v="370" actId="20577"/>
          <ac:spMkLst>
            <pc:docMk/>
            <pc:sldMk cId="2037811821" sldId="262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05:36.682" v="425" actId="113"/>
          <ac:spMkLst>
            <pc:docMk/>
            <pc:sldMk cId="2037811821" sldId="262"/>
            <ac:spMk id="148" creationId="{61F93364-4303-6D66-0309-9400DA130F4C}"/>
          </ac:spMkLst>
        </pc:s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4" creationId="{673423C3-31FF-9788-EA51-2779CAEF5717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3" creationId="{A2CCB0BE-6090-45E8-22DE-ECF2FE0CF98A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22" creationId="{04C03E60-4BE1-2D00-AFAF-10D0FE8BB5A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05:50.727" v="427" actId="1076"/>
          <ac:picMkLst>
            <pc:docMk/>
            <pc:sldMk cId="2037811821" sldId="262"/>
            <ac:picMk id="31" creationId="{EFBB8D12-3E56-EC20-21AB-3970BDA6CF39}"/>
          </ac:picMkLst>
        </pc:picChg>
        <pc:picChg chg="mod">
          <ac:chgData name="Toby Donaldson" userId="2e6e5431-bb17-4c41-9985-d39c50d83c73" providerId="ADAL" clId="{B9586FC7-1ADA-4368-AE13-4AF4FF7EC188}" dt="2023-07-08T04:04:19.958" v="359" actId="1076"/>
          <ac:picMkLst>
            <pc:docMk/>
            <pc:sldMk cId="2037811821" sldId="262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4:12.880" v="358" actId="21"/>
          <ac:picMkLst>
            <pc:docMk/>
            <pc:sldMk cId="2037811821" sldId="262"/>
            <ac:picMk id="120" creationId="{650DB166-B10E-E07A-0AD6-6C65C56AB478}"/>
          </ac:picMkLst>
        </pc:pic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6" creationId="{5DC71255-AE24-0F87-E74B-1C06C962FD71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30" creationId="{A9C659C3-EA8F-66CB-1C0C-54C7DFFF8556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38:28.166" v="6021" actId="1076"/>
        <pc:sldMkLst>
          <pc:docMk/>
          <pc:sldMk cId="388445450" sldId="263"/>
        </pc:sldMkLst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3" creationId="{6812B6D1-7938-99B4-9F29-A80BC162F04D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4" creationId="{9876DE35-95DD-6927-1ADE-972CE2725555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6" creationId="{E80C1D01-90D4-D91C-C829-8A35AA3F611C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7" creationId="{AE3460F0-10C1-E650-E6D2-F795129BB6D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9" creationId="{1656C247-6692-A0BB-2E1C-EC7DC846BF9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0" creationId="{A04F6939-AF16-7B5E-351A-3D9145F76A2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2" creationId="{318EAF6A-2C15-09EE-F9DE-FA1F89B1412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3" creationId="{C9A9D9E6-175A-9710-FADB-95E3E3E029A6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5" creationId="{33B7C039-9FAE-6DE1-9138-51E436AFF7A3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6" creationId="{F8DE094F-F4E3-0B50-59D7-EE1AB6C9063C}"/>
          </ac:spMkLst>
        </pc:spChg>
        <pc:spChg chg="mod">
          <ac:chgData name="Toby Donaldson" userId="2e6e5431-bb17-4c41-9985-d39c50d83c73" providerId="ADAL" clId="{B9586FC7-1ADA-4368-AE13-4AF4FF7EC188}" dt="2023-07-08T04:06:57.582" v="442" actId="20577"/>
          <ac:spMkLst>
            <pc:docMk/>
            <pc:sldMk cId="388445450" sldId="263"/>
            <ac:spMk id="23" creationId="{4C1E4316-9DBC-4AA7-8B6C-C12E31EDBF6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4" creationId="{55B3810E-3005-47A7-1207-F239F372B61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6" creationId="{0451C07A-3A9B-513D-D38A-6F041534B79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7" creationId="{B30F21B0-4F55-6ABE-E6A6-D22083AEA5B9}"/>
          </ac:spMkLst>
        </pc:spChg>
        <pc:spChg chg="mod">
          <ac:chgData name="Toby Donaldson" userId="2e6e5431-bb17-4c41-9985-d39c50d83c73" providerId="ADAL" clId="{B9586FC7-1ADA-4368-AE13-4AF4FF7EC188}" dt="2023-07-08T04:07:00.994" v="444" actId="20577"/>
          <ac:spMkLst>
            <pc:docMk/>
            <pc:sldMk cId="388445450" sldId="263"/>
            <ac:spMk id="29" creationId="{7F9A4E31-DA41-3022-EC9C-139498C99889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0" creationId="{116AE001-9BA5-8803-4526-C807DF15DC4E}"/>
          </ac:spMkLst>
        </pc:spChg>
        <pc:spChg chg="mod">
          <ac:chgData name="Toby Donaldson" userId="2e6e5431-bb17-4c41-9985-d39c50d83c73" providerId="ADAL" clId="{B9586FC7-1ADA-4368-AE13-4AF4FF7EC188}" dt="2023-07-08T04:07:51.386" v="451" actId="20577"/>
          <ac:spMkLst>
            <pc:docMk/>
            <pc:sldMk cId="388445450" sldId="263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6" creationId="{3AEA538C-D906-E9F9-E9B5-275F2D1B86C1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7" creationId="{C991E5F2-8E0C-7873-261C-2B67534947C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9" creationId="{CDFDB782-67EB-F084-92BA-70D95AF5A68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0" creationId="{D977F701-694A-DE85-B264-672FFC9C526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2" creationId="{5FBC07A1-E78A-EA1A-64F1-26AED7D291B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3" creationId="{112B3409-1ADB-43A6-A2F4-2D8DB73BA443}"/>
          </ac:spMkLst>
        </pc:spChg>
        <pc:spChg chg="add mod">
          <ac:chgData name="Toby Donaldson" userId="2e6e5431-bb17-4c41-9985-d39c50d83c73" providerId="ADAL" clId="{B9586FC7-1ADA-4368-AE13-4AF4FF7EC188}" dt="2023-07-10T02:38:28.166" v="6021" actId="1076"/>
          <ac:spMkLst>
            <pc:docMk/>
            <pc:sldMk cId="388445450" sldId="263"/>
            <ac:spMk id="50" creationId="{E660962C-D156-3998-8EBA-E6D1C98EBF1C}"/>
          </ac:spMkLst>
        </pc:spChg>
        <pc:spChg chg="add mod">
          <ac:chgData name="Toby Donaldson" userId="2e6e5431-bb17-4c41-9985-d39c50d83c73" providerId="ADAL" clId="{B9586FC7-1ADA-4368-AE13-4AF4FF7EC188}" dt="2023-07-08T04:07:19.151" v="448" actId="1076"/>
          <ac:spMkLst>
            <pc:docMk/>
            <pc:sldMk cId="388445450" sldId="263"/>
            <ac:spMk id="51" creationId="{9E06A7AE-6606-879B-8EB5-C1562614B8DB}"/>
          </ac:spMkLst>
        </pc:s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2" creationId="{34DB7EDA-AE22-A98E-6AB3-823FA5AA9A17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5" creationId="{DAFE8854-F0EA-B9E0-A2EA-2140EB6AB4F4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8" creationId="{D4DBF64C-3C06-7DF6-D299-BE9F3B7159C8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1" creationId="{0D754C72-6942-D0E4-6C76-11AFFCBCB551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4" creationId="{AC1B82F6-7CBC-D281-0B3D-CA29C9109627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2" creationId="{4F87A071-DB11-6957-1587-358B2521076B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5" creationId="{634CD425-AE89-8CD8-3F4B-59130B431346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8" creationId="{1CF8E772-E30A-BBA6-8C83-FCA028BF8B1D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3" creationId="{F8AFA099-8FDF-5B04-496D-F812979CBE93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8" creationId="{CEF451B7-0B72-03BA-E9C1-5FA8682873F5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41" creationId="{F655FAB5-136C-010E-8D8D-FAB81052E763}"/>
          </ac:grpSpMkLst>
        </pc:grpChg>
        <pc:picChg chg="add del">
          <ac:chgData name="Toby Donaldson" userId="2e6e5431-bb17-4c41-9985-d39c50d83c73" providerId="ADAL" clId="{B9586FC7-1ADA-4368-AE13-4AF4FF7EC188}" dt="2023-07-08T04:06:44.467" v="438" actId="21"/>
          <ac:picMkLst>
            <pc:docMk/>
            <pc:sldMk cId="388445450" sldId="263"/>
            <ac:picMk id="31" creationId="{EFBB8D12-3E56-EC20-21AB-3970BDA6CF39}"/>
          </ac:picMkLst>
        </pc:picChg>
        <pc:picChg chg="add mod">
          <ac:chgData name="Toby Donaldson" userId="2e6e5431-bb17-4c41-9985-d39c50d83c73" providerId="ADAL" clId="{B9586FC7-1ADA-4368-AE13-4AF4FF7EC188}" dt="2023-07-08T04:07:23.702" v="449" actId="1076"/>
          <ac:picMkLst>
            <pc:docMk/>
            <pc:sldMk cId="388445450" sldId="263"/>
            <ac:picMk id="49" creationId="{AEE20C1D-5975-B28A-BE8D-E4724937AF3C}"/>
          </ac:picMkLst>
        </pc:pic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7" creationId="{1AF03B3D-0CBB-4942-CD51-8F50F50A708F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8" creationId="{29BAA38A-C68D-6084-1C65-286B78B7C9AC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9" creationId="{CDE5D69B-61A9-6110-51C0-64970A9B1095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0" creationId="{8EC413D9-300A-0313-6385-B10E2B7C978E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1" creationId="{59A0CCC7-00DB-4619-A9A4-BEA05915EF97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4" creationId="{8EE54848-7172-AF38-ECE0-7F126CA1C32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5" creationId="{8CCFB3F8-5168-64E3-B7CA-838F30752EF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6" creationId="{2A61D311-987B-DD34-4447-18B80F4ECB70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7" creationId="{DC963A60-7844-225B-62F4-F17EE1C7406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8" creationId="{D6AC5CA2-1419-7C09-C88F-DFC234042A9A}"/>
          </ac:cxnSpMkLst>
        </pc:cxnChg>
      </pc:sldChg>
      <pc:sldChg chg="modSp add mod ord">
        <pc:chgData name="Toby Donaldson" userId="2e6e5431-bb17-4c41-9985-d39c50d83c73" providerId="ADAL" clId="{B9586FC7-1ADA-4368-AE13-4AF4FF7EC188}" dt="2023-07-08T04:10:23.957" v="479" actId="20577"/>
        <pc:sldMkLst>
          <pc:docMk/>
          <pc:sldMk cId="1226615821" sldId="264"/>
        </pc:sldMkLst>
        <pc:spChg chg="mod">
          <ac:chgData name="Toby Donaldson" userId="2e6e5431-bb17-4c41-9985-d39c50d83c73" providerId="ADAL" clId="{B9586FC7-1ADA-4368-AE13-4AF4FF7EC188}" dt="2023-07-08T04:08:12.200" v="455" actId="20577"/>
          <ac:spMkLst>
            <pc:docMk/>
            <pc:sldMk cId="1226615821" sldId="264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10:23.957" v="479" actId="20577"/>
          <ac:spMkLst>
            <pc:docMk/>
            <pc:sldMk cId="1226615821" sldId="264"/>
            <ac:spMk id="148" creationId="{61F93364-4303-6D66-0309-9400DA130F4C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38:55.900" v="6022" actId="20577"/>
        <pc:sldMkLst>
          <pc:docMk/>
          <pc:sldMk cId="2893772560" sldId="265"/>
        </pc:sldMkLst>
        <pc:spChg chg="add mod">
          <ac:chgData name="Toby Donaldson" userId="2e6e5431-bb17-4c41-9985-d39c50d83c73" providerId="ADAL" clId="{B9586FC7-1ADA-4368-AE13-4AF4FF7EC188}" dt="2023-07-10T02:38:55.900" v="6022" actId="20577"/>
          <ac:spMkLst>
            <pc:docMk/>
            <pc:sldMk cId="2893772560" sldId="265"/>
            <ac:spMk id="3" creationId="{06A75473-9568-5CA5-DEA5-A180382D9058}"/>
          </ac:spMkLst>
        </pc:spChg>
        <pc:picChg chg="add mod">
          <ac:chgData name="Toby Donaldson" userId="2e6e5431-bb17-4c41-9985-d39c50d83c73" providerId="ADAL" clId="{B9586FC7-1ADA-4368-AE13-4AF4FF7EC188}" dt="2023-07-08T04:11:02.076" v="485" actId="1076"/>
          <ac:picMkLst>
            <pc:docMk/>
            <pc:sldMk cId="2893772560" sldId="265"/>
            <ac:picMk id="2" creationId="{4358BF92-7B66-FD24-AB82-8246BC91310B}"/>
          </ac:picMkLst>
        </pc:picChg>
        <pc:picChg chg="del">
          <ac:chgData name="Toby Donaldson" userId="2e6e5431-bb17-4c41-9985-d39c50d83c73" providerId="ADAL" clId="{B9586FC7-1ADA-4368-AE13-4AF4FF7EC188}" dt="2023-07-08T04:10:54.430" v="481" actId="21"/>
          <ac:picMkLst>
            <pc:docMk/>
            <pc:sldMk cId="2893772560" sldId="265"/>
            <ac:picMk id="31" creationId="{EFBB8D12-3E56-EC20-21AB-3970BDA6CF39}"/>
          </ac:picMkLst>
        </pc:picChg>
        <pc:picChg chg="add del">
          <ac:chgData name="Toby Donaldson" userId="2e6e5431-bb17-4c41-9985-d39c50d83c73" providerId="ADAL" clId="{B9586FC7-1ADA-4368-AE13-4AF4FF7EC188}" dt="2023-07-08T04:10:58.217" v="483" actId="21"/>
          <ac:picMkLst>
            <pc:docMk/>
            <pc:sldMk cId="2893772560" sldId="265"/>
            <ac:picMk id="32" creationId="{4A6D519E-2675-1C44-2FB6-FF7060EEE34E}"/>
          </ac:picMkLst>
        </pc:picChg>
      </pc:sldChg>
      <pc:sldChg chg="addSp delSp modSp del mod">
        <pc:chgData name="Toby Donaldson" userId="2e6e5431-bb17-4c41-9985-d39c50d83c73" providerId="ADAL" clId="{B9586FC7-1ADA-4368-AE13-4AF4FF7EC188}" dt="2023-07-08T04:16:01.677" v="623" actId="2696"/>
        <pc:sldMkLst>
          <pc:docMk/>
          <pc:sldMk cId="4075056671" sldId="266"/>
        </pc:sldMkLst>
        <pc:spChg chg="mod">
          <ac:chgData name="Toby Donaldson" userId="2e6e5431-bb17-4c41-9985-d39c50d83c73" providerId="ADAL" clId="{B9586FC7-1ADA-4368-AE13-4AF4FF7EC188}" dt="2023-07-08T04:13:48.226" v="578" actId="20577"/>
          <ac:spMkLst>
            <pc:docMk/>
            <pc:sldMk cId="4075056671" sldId="266"/>
            <ac:spMk id="3" creationId="{DEB8C567-D270-816C-858E-D0CBA03E3B96}"/>
          </ac:spMkLst>
        </pc:spChg>
        <pc:spChg chg="mod">
          <ac:chgData name="Toby Donaldson" userId="2e6e5431-bb17-4c41-9985-d39c50d83c73" providerId="ADAL" clId="{B9586FC7-1ADA-4368-AE13-4AF4FF7EC188}" dt="2023-07-08T04:13:40.693" v="575" actId="20577"/>
          <ac:spMkLst>
            <pc:docMk/>
            <pc:sldMk cId="4075056671" sldId="266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4:13:42.541" v="576" actId="20577"/>
          <ac:spMkLst>
            <pc:docMk/>
            <pc:sldMk cId="4075056671" sldId="266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4:13:45.887" v="577" actId="20577"/>
          <ac:spMkLst>
            <pc:docMk/>
            <pc:sldMk cId="4075056671" sldId="266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4:13:25.686" v="570"/>
          <ac:spMkLst>
            <pc:docMk/>
            <pc:sldMk cId="4075056671" sldId="266"/>
            <ac:spMk id="31" creationId="{2CB913AD-BEE2-2E3D-3B80-27FCD8877CBE}"/>
          </ac:spMkLst>
        </pc:spChg>
        <pc:spChg chg="mod">
          <ac:chgData name="Toby Donaldson" userId="2e6e5431-bb17-4c41-9985-d39c50d83c73" providerId="ADAL" clId="{B9586FC7-1ADA-4368-AE13-4AF4FF7EC188}" dt="2023-07-08T04:14:52.140" v="592" actId="20577"/>
          <ac:spMkLst>
            <pc:docMk/>
            <pc:sldMk cId="4075056671" sldId="266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4:32.760" v="586"/>
          <ac:spMkLst>
            <pc:docMk/>
            <pc:sldMk cId="4075056671" sldId="266"/>
            <ac:spMk id="36" creationId="{08F9BA68-9649-396C-0A51-35589B1A1C83}"/>
          </ac:spMkLst>
        </pc:spChg>
        <pc:spChg chg="mod">
          <ac:chgData name="Toby Donaldson" userId="2e6e5431-bb17-4c41-9985-d39c50d83c73" providerId="ADAL" clId="{B9586FC7-1ADA-4368-AE13-4AF4FF7EC188}" dt="2023-07-08T04:14:16.303" v="581" actId="20577"/>
          <ac:spMkLst>
            <pc:docMk/>
            <pc:sldMk cId="4075056671" sldId="266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4:20.891" v="582" actId="20577"/>
          <ac:spMkLst>
            <pc:docMk/>
            <pc:sldMk cId="4075056671" sldId="266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4:24.649" v="584" actId="20577"/>
          <ac:spMkLst>
            <pc:docMk/>
            <pc:sldMk cId="4075056671" sldId="266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5:05.529" v="593" actId="20577"/>
          <ac:spMkLst>
            <pc:docMk/>
            <pc:sldMk cId="4075056671" sldId="266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4:13:35.924" v="573" actId="1076"/>
          <ac:grpSpMkLst>
            <pc:docMk/>
            <pc:sldMk cId="4075056671" sldId="266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13:00.494" v="566" actId="21"/>
          <ac:grpSpMkLst>
            <pc:docMk/>
            <pc:sldMk cId="4075056671" sldId="266"/>
            <ac:grpSpMk id="13" creationId="{A2CCB0BE-6090-45E8-22DE-ECF2FE0CF98A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13:03.918" v="567" actId="21"/>
          <ac:grpSpMkLst>
            <pc:docMk/>
            <pc:sldMk cId="4075056671" sldId="266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22" creationId="{04C03E60-4BE1-2D00-AFAF-10D0FE8BB5A2}"/>
          </ac:grpSpMkLst>
        </pc:grpChg>
        <pc:grpChg chg="add mod">
          <ac:chgData name="Toby Donaldson" userId="2e6e5431-bb17-4c41-9985-d39c50d83c73" providerId="ADAL" clId="{B9586FC7-1ADA-4368-AE13-4AF4FF7EC188}" dt="2023-07-08T04:14:39.807" v="589" actId="1076"/>
          <ac:grpSpMkLst>
            <pc:docMk/>
            <pc:sldMk cId="4075056671" sldId="266"/>
            <ac:grpSpMk id="34" creationId="{7DF0D3FE-E63D-F21A-9CAB-D1F738B3FD63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14:28.309" v="585" actId="1076"/>
          <ac:grpSpMkLst>
            <pc:docMk/>
            <pc:sldMk cId="4075056671" sldId="266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3" creationId="{21353A2E-A4C6-A966-1EDD-292A3091E10E}"/>
          </ac:grpSpMkLst>
        </pc:grp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6" creationId="{5DC71255-AE24-0F87-E74B-1C06C962FD71}"/>
          </ac:cxnSpMkLst>
        </pc:cxn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30" creationId="{A9C659C3-EA8F-66CB-1C0C-54C7DFFF8556}"/>
          </ac:cxnSpMkLst>
        </pc:cxnChg>
        <pc:cxnChg chg="add mod">
          <ac:chgData name="Toby Donaldson" userId="2e6e5431-bb17-4c41-9985-d39c50d83c73" providerId="ADAL" clId="{B9586FC7-1ADA-4368-AE13-4AF4FF7EC188}" dt="2023-07-08T04:13:35.924" v="573" actId="1076"/>
          <ac:cxnSpMkLst>
            <pc:docMk/>
            <pc:sldMk cId="4075056671" sldId="266"/>
            <ac:cxnSpMk id="32" creationId="{59BE4385-99CE-D2C0-1C72-E5EDDCD13241}"/>
          </ac:cxnSpMkLst>
        </pc:cxnChg>
        <pc:cxnChg chg="add mod">
          <ac:chgData name="Toby Donaldson" userId="2e6e5431-bb17-4c41-9985-d39c50d83c73" providerId="ADAL" clId="{B9586FC7-1ADA-4368-AE13-4AF4FF7EC188}" dt="2023-07-08T04:14:44.224" v="590" actId="14100"/>
          <ac:cxnSpMkLst>
            <pc:docMk/>
            <pc:sldMk cId="4075056671" sldId="266"/>
            <ac:cxnSpMk id="37" creationId="{917A4781-A639-3F0F-7532-BE56FB468F52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4:14:08.487" v="579" actId="21"/>
          <ac:cxnSpMkLst>
            <pc:docMk/>
            <pc:sldMk cId="4075056671" sldId="266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00.996" v="664" actId="1076"/>
        <pc:sldMkLst>
          <pc:docMk/>
          <pc:sldMk cId="2914029144" sldId="267"/>
        </pc:sldMkLst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2" creationId="{A993C062-B139-AD42-D05F-7A2477BD82F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3" creationId="{5BAA0C3D-CBDE-564D-C5CE-D6B8A62365B6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5" creationId="{16CAB4C7-8690-FFA7-960B-C4DBC792072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9" creationId="{C967F881-B9AC-1E8E-7B66-94F856C3202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1" creationId="{4AFFA48E-A211-8A6F-D4F2-BB4EBD4A97BE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2" creationId="{05E4F8E8-5DCA-7F23-3DEB-C74E302DF11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8" creationId="{EBF67167-445B-75E9-0E56-7268779349C2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9" creationId="{8BA06CD3-E5DF-FE1E-E07B-A16B277DBEAA}"/>
          </ac:spMkLst>
        </pc:spChg>
        <pc:spChg chg="mod">
          <ac:chgData name="Toby Donaldson" userId="2e6e5431-bb17-4c41-9985-d39c50d83c73" providerId="ADAL" clId="{B9586FC7-1ADA-4368-AE13-4AF4FF7EC188}" dt="2023-07-08T04:17:36.431" v="663" actId="20577"/>
          <ac:spMkLst>
            <pc:docMk/>
            <pc:sldMk cId="2914029144" sldId="267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7:28.534" v="659" actId="20577"/>
          <ac:spMkLst>
            <pc:docMk/>
            <pc:sldMk cId="2914029144" sldId="26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7:31.405" v="661" actId="20577"/>
          <ac:spMkLst>
            <pc:docMk/>
            <pc:sldMk cId="2914029144" sldId="26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7:34.053" v="662" actId="20577"/>
          <ac:spMkLst>
            <pc:docMk/>
            <pc:sldMk cId="2914029144" sldId="26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6:55.972" v="651" actId="1076"/>
          <ac:spMkLst>
            <pc:docMk/>
            <pc:sldMk cId="2914029144" sldId="267"/>
            <ac:spMk id="148" creationId="{61F93364-4303-6D66-0309-9400DA130F4C}"/>
          </ac:spMkLst>
        </pc:s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1" creationId="{AD92FD67-E55E-85E4-74A4-3E6D2C88C94E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4" creationId="{3B543D32-A4F4-298F-6227-B5E820732DAF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0" creationId="{D74AD7B2-E131-AFD0-11BF-7EFEDDBC13A8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6" creationId="{286EEC7D-B174-47B6-B2F1-BC60036DC480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34" creationId="{7DF0D3FE-E63D-F21A-9CAB-D1F738B3FD63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39" creationId="{298164E7-EE1A-5D03-B2BE-6057A8FB3D0F}"/>
          </ac:grpSpMkLst>
        </pc:grpChg>
        <pc:picChg chg="add del mod">
          <ac:chgData name="Toby Donaldson" userId="2e6e5431-bb17-4c41-9985-d39c50d83c73" providerId="ADAL" clId="{B9586FC7-1ADA-4368-AE13-4AF4FF7EC188}" dt="2023-07-08T04:16:57.848" v="652" actId="21"/>
          <ac:picMkLst>
            <pc:docMk/>
            <pc:sldMk cId="2914029144" sldId="267"/>
            <ac:picMk id="10" creationId="{64AF39D2-0BEA-33D7-F1A9-2CB5DAC1040B}"/>
          </ac:picMkLst>
        </pc:picChg>
        <pc:picChg chg="add mod">
          <ac:chgData name="Toby Donaldson" userId="2e6e5431-bb17-4c41-9985-d39c50d83c73" providerId="ADAL" clId="{B9586FC7-1ADA-4368-AE13-4AF4FF7EC188}" dt="2023-07-08T04:17:11.210" v="654" actId="1076"/>
          <ac:picMkLst>
            <pc:docMk/>
            <pc:sldMk cId="2914029144" sldId="267"/>
            <ac:picMk id="33" creationId="{4C95F331-4567-5265-B34C-8BBEB6EC563E}"/>
          </ac:picMkLst>
        </pc:picChg>
        <pc:picChg chg="add mod">
          <ac:chgData name="Toby Donaldson" userId="2e6e5431-bb17-4c41-9985-d39c50d83c73" providerId="ADAL" clId="{B9586FC7-1ADA-4368-AE13-4AF4FF7EC188}" dt="2023-07-08T04:17:20.913" v="657" actId="1076"/>
          <ac:picMkLst>
            <pc:docMk/>
            <pc:sldMk cId="2914029144" sldId="267"/>
            <ac:picMk id="38" creationId="{234E58BB-F19A-B9B7-948F-E9C31CDAC7BA}"/>
          </ac:picMkLst>
        </pc:picChg>
        <pc:picChg chg="mod">
          <ac:chgData name="Toby Donaldson" userId="2e6e5431-bb17-4c41-9985-d39c50d83c73" providerId="ADAL" clId="{B9586FC7-1ADA-4368-AE13-4AF4FF7EC188}" dt="2023-07-08T04:18:00.996" v="664" actId="1076"/>
          <ac:picMkLst>
            <pc:docMk/>
            <pc:sldMk cId="2914029144" sldId="267"/>
            <ac:picMk id="120" creationId="{650DB166-B10E-E07A-0AD6-6C65C56AB478}"/>
          </ac:picMkLst>
        </pc:picChg>
        <pc:picChg chg="del">
          <ac:chgData name="Toby Donaldson" userId="2e6e5431-bb17-4c41-9985-d39c50d83c73" providerId="ADAL" clId="{B9586FC7-1ADA-4368-AE13-4AF4FF7EC188}" dt="2023-07-08T04:15:19.107" v="595" actId="21"/>
          <ac:picMkLst>
            <pc:docMk/>
            <pc:sldMk cId="2914029144" sldId="26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3" creationId="{3E0763B1-03B2-F2FF-A070-DF05CB3B301D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4" creationId="{8A8ACCF1-E213-CE9C-D189-863D87221477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5" creationId="{47833BC1-0E49-B2C1-A63C-88FACEA59299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30" creationId="{23464D5E-81DF-8511-2454-D6A5799B4F92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32" creationId="{59BE4385-99CE-D2C0-1C72-E5EDDCD13241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37" creationId="{917A4781-A639-3F0F-7532-BE56FB468F52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36.174" v="671" actId="1076"/>
        <pc:sldMkLst>
          <pc:docMk/>
          <pc:sldMk cId="364315593" sldId="268"/>
        </pc:sldMkLst>
        <pc:picChg chg="add mod">
          <ac:chgData name="Toby Donaldson" userId="2e6e5431-bb17-4c41-9985-d39c50d83c73" providerId="ADAL" clId="{B9586FC7-1ADA-4368-AE13-4AF4FF7EC188}" dt="2023-07-08T04:18:20.772" v="669" actId="1076"/>
          <ac:picMkLst>
            <pc:docMk/>
            <pc:sldMk cId="364315593" sldId="268"/>
            <ac:picMk id="10" creationId="{6FBF6E97-42CD-39D5-FBA3-72EB75BB3B77}"/>
          </ac:picMkLst>
        </pc:picChg>
        <pc:picChg chg="del">
          <ac:chgData name="Toby Donaldson" userId="2e6e5431-bb17-4c41-9985-d39c50d83c73" providerId="ADAL" clId="{B9586FC7-1ADA-4368-AE13-4AF4FF7EC188}" dt="2023-07-08T04:18:14.582" v="666" actId="21"/>
          <ac:picMkLst>
            <pc:docMk/>
            <pc:sldMk cId="364315593" sldId="268"/>
            <ac:picMk id="33" creationId="{4C95F331-4567-5265-B34C-8BBEB6EC563E}"/>
          </ac:picMkLst>
        </pc:picChg>
        <pc:picChg chg="del">
          <ac:chgData name="Toby Donaldson" userId="2e6e5431-bb17-4c41-9985-d39c50d83c73" providerId="ADAL" clId="{B9586FC7-1ADA-4368-AE13-4AF4FF7EC188}" dt="2023-07-08T04:18:16.078" v="667" actId="21"/>
          <ac:picMkLst>
            <pc:docMk/>
            <pc:sldMk cId="364315593" sldId="268"/>
            <ac:picMk id="38" creationId="{234E58BB-F19A-B9B7-948F-E9C31CDAC7BA}"/>
          </ac:picMkLst>
        </pc:picChg>
        <pc:picChg chg="add mod">
          <ac:chgData name="Toby Donaldson" userId="2e6e5431-bb17-4c41-9985-d39c50d83c73" providerId="ADAL" clId="{B9586FC7-1ADA-4368-AE13-4AF4FF7EC188}" dt="2023-07-08T04:18:36.174" v="671" actId="1076"/>
          <ac:picMkLst>
            <pc:docMk/>
            <pc:sldMk cId="364315593" sldId="268"/>
            <ac:picMk id="39" creationId="{43F517C1-383E-D99B-C382-364EC69C7E18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40:04.391" v="6023" actId="21"/>
        <pc:sldMkLst>
          <pc:docMk/>
          <pc:sldMk cId="555625503" sldId="269"/>
        </pc:sldMkLst>
        <pc:spChg chg="mod">
          <ac:chgData name="Toby Donaldson" userId="2e6e5431-bb17-4c41-9985-d39c50d83c73" providerId="ADAL" clId="{B9586FC7-1ADA-4368-AE13-4AF4FF7EC188}" dt="2023-07-08T04:21:10.967" v="709" actId="20577"/>
          <ac:spMkLst>
            <pc:docMk/>
            <pc:sldMk cId="555625503" sldId="269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4" creationId="{E901B31D-5B73-1B5C-743E-D41C6BE55E14}"/>
          </ac:spMkLst>
        </pc:spChg>
        <pc:spChg chg="mod">
          <ac:chgData name="Toby Donaldson" userId="2e6e5431-bb17-4c41-9985-d39c50d83c73" providerId="ADAL" clId="{B9586FC7-1ADA-4368-AE13-4AF4FF7EC188}" dt="2023-07-08T04:21:27.590" v="711" actId="20577"/>
          <ac:spMkLst>
            <pc:docMk/>
            <pc:sldMk cId="555625503" sldId="269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7" creationId="{A477B877-FDB3-87A6-96FD-5BA27ACE566E}"/>
          </ac:spMkLst>
        </pc:spChg>
        <pc:spChg chg="mod">
          <ac:chgData name="Toby Donaldson" userId="2e6e5431-bb17-4c41-9985-d39c50d83c73" providerId="ADAL" clId="{B9586FC7-1ADA-4368-AE13-4AF4FF7EC188}" dt="2023-07-08T04:22:47.149" v="777" actId="20577"/>
          <ac:spMkLst>
            <pc:docMk/>
            <pc:sldMk cId="555625503" sldId="269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10" creationId="{A6377C1F-4F21-7E78-EE74-5B413CC79379}"/>
          </ac:spMkLst>
        </pc:spChg>
        <pc:spChg chg="mod">
          <ac:chgData name="Toby Donaldson" userId="2e6e5431-bb17-4c41-9985-d39c50d83c73" providerId="ADAL" clId="{B9586FC7-1ADA-4368-AE13-4AF4FF7EC188}" dt="2023-07-08T04:23:52.844" v="795" actId="20577"/>
          <ac:spMkLst>
            <pc:docMk/>
            <pc:sldMk cId="555625503" sldId="269"/>
            <ac:spMk id="35" creationId="{5086AB41-B03E-694E-C11A-F9F9085A8DB5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0" creationId="{E660962C-D156-3998-8EBA-E6D1C98EBF1C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1" creationId="{9E06A7AE-6606-879B-8EB5-C1562614B8DB}"/>
          </ac:spMkLst>
        </pc:spChg>
        <pc:spChg chg="del">
          <ac:chgData name="Toby Donaldson" userId="2e6e5431-bb17-4c41-9985-d39c50d83c73" providerId="ADAL" clId="{B9586FC7-1ADA-4368-AE13-4AF4FF7EC188}" dt="2023-07-10T02:40:04.391" v="6023" actId="21"/>
          <ac:spMkLst>
            <pc:docMk/>
            <pc:sldMk cId="555625503" sldId="269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0:53.922" v="704" actId="20577"/>
          <ac:spMkLst>
            <pc:docMk/>
            <pc:sldMk cId="555625503" sldId="269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0:57.066" v="705" actId="20577"/>
          <ac:spMkLst>
            <pc:docMk/>
            <pc:sldMk cId="555625503" sldId="269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0:59.978" v="707" actId="20577"/>
          <ac:spMkLst>
            <pc:docMk/>
            <pc:sldMk cId="555625503" sldId="269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4:57.741" v="809" actId="1076"/>
          <ac:spMkLst>
            <pc:docMk/>
            <pc:sldMk cId="555625503" sldId="269"/>
            <ac:spMk id="148" creationId="{61F93364-4303-6D66-0309-9400DA130F4C}"/>
          </ac:spMkLst>
        </pc:spChg>
        <pc:grpChg chg="add mod">
          <ac:chgData name="Toby Donaldson" userId="2e6e5431-bb17-4c41-9985-d39c50d83c73" providerId="ADAL" clId="{B9586FC7-1ADA-4368-AE13-4AF4FF7EC188}" dt="2023-07-08T04:20:38.496" v="700" actId="1076"/>
          <ac:grpSpMkLst>
            <pc:docMk/>
            <pc:sldMk cId="555625503" sldId="269"/>
            <ac:grpSpMk id="2" creationId="{E34DD99D-7AB8-2B30-D181-8782759CD942}"/>
          </ac:grpSpMkLst>
        </pc:grpChg>
        <pc:grpChg chg="add mod">
          <ac:chgData name="Toby Donaldson" userId="2e6e5431-bb17-4c41-9985-d39c50d83c73" providerId="ADAL" clId="{B9586FC7-1ADA-4368-AE13-4AF4FF7EC188}" dt="2023-07-08T04:20:45.242" v="703" actId="1076"/>
          <ac:grpSpMkLst>
            <pc:docMk/>
            <pc:sldMk cId="555625503" sldId="269"/>
            <ac:grpSpMk id="5" creationId="{875B1650-54FE-9ACD-9419-B745516805B9}"/>
          </ac:grpSpMkLst>
        </pc:grpChg>
        <pc:grpChg chg="add mod">
          <ac:chgData name="Toby Donaldson" userId="2e6e5431-bb17-4c41-9985-d39c50d83c73" providerId="ADAL" clId="{B9586FC7-1ADA-4368-AE13-4AF4FF7EC188}" dt="2023-07-08T04:20:42.368" v="702" actId="1076"/>
          <ac:grpSpMkLst>
            <pc:docMk/>
            <pc:sldMk cId="555625503" sldId="269"/>
            <ac:grpSpMk id="8" creationId="{B359DDA6-7A27-E520-C303-457ABB43FA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2" creationId="{4F87A071-DB11-6957-1587-358B2521076B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5" creationId="{634CD425-AE89-8CD8-3F4B-59130B431346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8" creationId="{1CF8E772-E30A-BBA6-8C83-FCA028BF8B1D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3" creationId="{F8AFA099-8FDF-5B04-496D-F812979CBE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8" creationId="{CEF451B7-0B72-03BA-E9C1-5FA8682873F5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41" creationId="{F655FAB5-136C-010E-8D8D-FAB81052E763}"/>
          </ac:grpSpMkLst>
        </pc:grpChg>
        <pc:grpChg chg="mod">
          <ac:chgData name="Toby Donaldson" userId="2e6e5431-bb17-4c41-9985-d39c50d83c73" providerId="ADAL" clId="{B9586FC7-1ADA-4368-AE13-4AF4FF7EC188}" dt="2023-07-08T04:19:59.471" v="688" actId="1076"/>
          <ac:grpSpMkLst>
            <pc:docMk/>
            <pc:sldMk cId="555625503" sldId="269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20:36.878" v="699" actId="1076"/>
          <ac:grpSpMkLst>
            <pc:docMk/>
            <pc:sldMk cId="555625503" sldId="269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20:28.429" v="696" actId="1076"/>
          <ac:grpSpMkLst>
            <pc:docMk/>
            <pc:sldMk cId="555625503" sldId="269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20:16.222" v="693" actId="12789"/>
          <ac:grpSpMkLst>
            <pc:docMk/>
            <pc:sldMk cId="555625503" sldId="269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22:12.804" v="717" actId="1076"/>
          <ac:grpSpMkLst>
            <pc:docMk/>
            <pc:sldMk cId="555625503" sldId="269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23:41.080" v="793" actId="1076"/>
          <ac:picMkLst>
            <pc:docMk/>
            <pc:sldMk cId="555625503" sldId="269"/>
            <ac:picMk id="17" creationId="{1FB1F59D-7999-9231-720E-F330848EDFC1}"/>
          </ac:picMkLst>
        </pc:picChg>
        <pc:picChg chg="del">
          <ac:chgData name="Toby Donaldson" userId="2e6e5431-bb17-4c41-9985-d39c50d83c73" providerId="ADAL" clId="{B9586FC7-1ADA-4368-AE13-4AF4FF7EC188}" dt="2023-07-08T04:19:08.918" v="676" actId="21"/>
          <ac:picMkLst>
            <pc:docMk/>
            <pc:sldMk cId="555625503" sldId="269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19:09.978" v="677" actId="21"/>
          <ac:picMkLst>
            <pc:docMk/>
            <pc:sldMk cId="555625503" sldId="269"/>
            <ac:picMk id="49" creationId="{AEE20C1D-5975-B28A-BE8D-E4724937AF3C}"/>
          </ac:picMkLst>
        </pc:picChg>
        <pc:cxnChg chg="add mod">
          <ac:chgData name="Toby Donaldson" userId="2e6e5431-bb17-4c41-9985-d39c50d83c73" providerId="ADAL" clId="{B9586FC7-1ADA-4368-AE13-4AF4FF7EC188}" dt="2023-07-08T04:20:45.242" v="703" actId="1076"/>
          <ac:cxnSpMkLst>
            <pc:docMk/>
            <pc:sldMk cId="555625503" sldId="269"/>
            <ac:cxnSpMk id="11" creationId="{32E2293C-3AA0-1BE1-9F0F-C4989D9D92F4}"/>
          </ac:cxnSpMkLst>
        </pc:cxnChg>
        <pc:cxnChg chg="add mod">
          <ac:chgData name="Toby Donaldson" userId="2e6e5431-bb17-4c41-9985-d39c50d83c73" providerId="ADAL" clId="{B9586FC7-1ADA-4368-AE13-4AF4FF7EC188}" dt="2023-07-08T04:20:42.368" v="702" actId="1076"/>
          <ac:cxnSpMkLst>
            <pc:docMk/>
            <pc:sldMk cId="555625503" sldId="269"/>
            <ac:cxnSpMk id="12" creationId="{C26F44E7-A965-9619-B800-D6DEC05287FD}"/>
          </ac:cxnSpMkLst>
        </pc:cxnChg>
        <pc:cxnChg chg="add mod">
          <ac:chgData name="Toby Donaldson" userId="2e6e5431-bb17-4c41-9985-d39c50d83c73" providerId="ADAL" clId="{B9586FC7-1ADA-4368-AE13-4AF4FF7EC188}" dt="2023-07-08T04:20:38.496" v="700" actId="1076"/>
          <ac:cxnSpMkLst>
            <pc:docMk/>
            <pc:sldMk cId="555625503" sldId="269"/>
            <ac:cxnSpMk id="14" creationId="{60E97E9B-4359-F12B-D48A-345C56342D8D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4" creationId="{8EE54848-7172-AF38-ECE0-7F126CA1C32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5" creationId="{8CCFB3F8-5168-64E3-B7CA-838F30752EF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6" creationId="{2A61D311-987B-DD34-4447-18B80F4ECB70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7" creationId="{DC963A60-7844-225B-62F4-F17EE1C7406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8" creationId="{D6AC5CA2-1419-7C09-C88F-DFC234042A9A}"/>
          </ac:cxnSpMkLst>
        </pc:cxnChg>
        <pc:cxnChg chg="mod">
          <ac:chgData name="Toby Donaldson" userId="2e6e5431-bb17-4c41-9985-d39c50d83c73" providerId="ADAL" clId="{B9586FC7-1ADA-4368-AE13-4AF4FF7EC188}" dt="2023-07-08T04:19:59.471" v="688" actId="1076"/>
          <ac:cxnSpMkLst>
            <pc:docMk/>
            <pc:sldMk cId="555625503" sldId="269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20:16.222" v="693" actId="12789"/>
          <ac:cxnSpMkLst>
            <pc:docMk/>
            <pc:sldMk cId="555625503" sldId="269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22:12.804" v="717" actId="1076"/>
          <ac:cxnSpMkLst>
            <pc:docMk/>
            <pc:sldMk cId="555625503" sldId="269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0:18.424" v="6025" actId="207"/>
        <pc:sldMkLst>
          <pc:docMk/>
          <pc:sldMk cId="823571246" sldId="270"/>
        </pc:sldMkLst>
        <pc:spChg chg="add mod">
          <ac:chgData name="Toby Donaldson" userId="2e6e5431-bb17-4c41-9985-d39c50d83c73" providerId="ADAL" clId="{B9586FC7-1ADA-4368-AE13-4AF4FF7EC188}" dt="2023-07-10T02:40:18.424" v="6025" actId="207"/>
          <ac:spMkLst>
            <pc:docMk/>
            <pc:sldMk cId="823571246" sldId="270"/>
            <ac:spMk id="13" creationId="{3D028295-0CAC-B195-C4D0-2BCE660B3951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5" creationId="{6710310B-C799-D271-B322-0D9D86D4E222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6" creationId="{209F1C4A-6884-EF48-1BD8-57AE7A0314CD}"/>
          </ac:spMkLst>
        </pc:spChg>
        <pc:spChg chg="del">
          <ac:chgData name="Toby Donaldson" userId="2e6e5431-bb17-4c41-9985-d39c50d83c73" providerId="ADAL" clId="{B9586FC7-1ADA-4368-AE13-4AF4FF7EC188}" dt="2023-07-10T02:40:09.122" v="6024" actId="21"/>
          <ac:spMkLst>
            <pc:docMk/>
            <pc:sldMk cId="823571246" sldId="270"/>
            <ac:spMk id="118" creationId="{16198318-155F-37A0-5A07-B04A95DB2C0D}"/>
          </ac:spMkLst>
        </pc:spChg>
        <pc:spChg chg="del mod">
          <ac:chgData name="Toby Donaldson" userId="2e6e5431-bb17-4c41-9985-d39c50d83c73" providerId="ADAL" clId="{B9586FC7-1ADA-4368-AE13-4AF4FF7EC188}" dt="2023-07-08T04:25:01.068" v="810" actId="21"/>
          <ac:spMkLst>
            <pc:docMk/>
            <pc:sldMk cId="823571246" sldId="270"/>
            <ac:spMk id="148" creationId="{61F93364-4303-6D66-0309-9400DA130F4C}"/>
          </ac:spMkLst>
        </pc:spChg>
        <pc:picChg chg="del">
          <ac:chgData name="Toby Donaldson" userId="2e6e5431-bb17-4c41-9985-d39c50d83c73" providerId="ADAL" clId="{B9586FC7-1ADA-4368-AE13-4AF4FF7EC188}" dt="2023-07-08T04:24:20.041" v="797" actId="21"/>
          <ac:picMkLst>
            <pc:docMk/>
            <pc:sldMk cId="823571246" sldId="270"/>
            <ac:picMk id="17" creationId="{1FB1F59D-7999-9231-720E-F330848EDFC1}"/>
          </ac:picMkLst>
        </pc:picChg>
      </pc:sldChg>
      <pc:sldChg chg="modSp add mod ord">
        <pc:chgData name="Toby Donaldson" userId="2e6e5431-bb17-4c41-9985-d39c50d83c73" providerId="ADAL" clId="{B9586FC7-1ADA-4368-AE13-4AF4FF7EC188}" dt="2023-07-08T04:28:21.349" v="942" actId="1076"/>
        <pc:sldMkLst>
          <pc:docMk/>
          <pc:sldMk cId="1334616673" sldId="271"/>
        </pc:sldMkLst>
        <pc:spChg chg="mod">
          <ac:chgData name="Toby Donaldson" userId="2e6e5431-bb17-4c41-9985-d39c50d83c73" providerId="ADAL" clId="{B9586FC7-1ADA-4368-AE13-4AF4FF7EC188}" dt="2023-07-08T04:26:48.626" v="852" actId="20577"/>
          <ac:spMkLst>
            <pc:docMk/>
            <pc:sldMk cId="1334616673" sldId="271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26:52.234" v="853" actId="20577"/>
          <ac:spMkLst>
            <pc:docMk/>
            <pc:sldMk cId="1334616673" sldId="271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27:18.385" v="858" actId="1076"/>
          <ac:spMkLst>
            <pc:docMk/>
            <pc:sldMk cId="1334616673" sldId="271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27:35.430" v="860" actId="20577"/>
          <ac:spMkLst>
            <pc:docMk/>
            <pc:sldMk cId="1334616673" sldId="27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27:27.710" v="859" actId="20577"/>
          <ac:spMkLst>
            <pc:docMk/>
            <pc:sldMk cId="1334616673" sldId="271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6:34.355" v="846" actId="20577"/>
          <ac:spMkLst>
            <pc:docMk/>
            <pc:sldMk cId="1334616673" sldId="271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26:37.287" v="847" actId="20577"/>
          <ac:spMkLst>
            <pc:docMk/>
            <pc:sldMk cId="1334616673" sldId="271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26:39.661" v="848" actId="20577"/>
          <ac:spMkLst>
            <pc:docMk/>
            <pc:sldMk cId="1334616673" sldId="271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6:43.650" v="850" actId="20577"/>
          <ac:spMkLst>
            <pc:docMk/>
            <pc:sldMk cId="1334616673" sldId="271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6:41.852" v="849" actId="20577"/>
          <ac:spMkLst>
            <pc:docMk/>
            <pc:sldMk cId="1334616673" sldId="271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26:45.609" v="851" actId="20577"/>
          <ac:spMkLst>
            <pc:docMk/>
            <pc:sldMk cId="1334616673" sldId="271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8:17.255" v="941" actId="1076"/>
          <ac:spMkLst>
            <pc:docMk/>
            <pc:sldMk cId="1334616673" sldId="271"/>
            <ac:spMk id="148" creationId="{61F93364-4303-6D66-0309-9400DA130F4C}"/>
          </ac:spMkLst>
        </pc:spChg>
        <pc:picChg chg="mod">
          <ac:chgData name="Toby Donaldson" userId="2e6e5431-bb17-4c41-9985-d39c50d83c73" providerId="ADAL" clId="{B9586FC7-1ADA-4368-AE13-4AF4FF7EC188}" dt="2023-07-08T04:28:21.349" v="942" actId="1076"/>
          <ac:picMkLst>
            <pc:docMk/>
            <pc:sldMk cId="1334616673" sldId="271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1:31.180" v="6034" actId="1076"/>
        <pc:sldMkLst>
          <pc:docMk/>
          <pc:sldMk cId="2180430539" sldId="272"/>
        </pc:sldMkLst>
        <pc:spChg chg="add mod">
          <ac:chgData name="Toby Donaldson" userId="2e6e5431-bb17-4c41-9985-d39c50d83c73" providerId="ADAL" clId="{B9586FC7-1ADA-4368-AE13-4AF4FF7EC188}" dt="2023-07-08T04:29:11.985" v="950" actId="14100"/>
          <ac:spMkLst>
            <pc:docMk/>
            <pc:sldMk cId="2180430539" sldId="272"/>
            <ac:spMk id="13" creationId="{60219C7D-E279-2D41-E2D1-4A48A7D13746}"/>
          </ac:spMkLst>
        </pc:spChg>
        <pc:spChg chg="add mod">
          <ac:chgData name="Toby Donaldson" userId="2e6e5431-bb17-4c41-9985-d39c50d83c73" providerId="ADAL" clId="{B9586FC7-1ADA-4368-AE13-4AF4FF7EC188}" dt="2023-07-08T04:29:25.671" v="952" actId="1076"/>
          <ac:spMkLst>
            <pc:docMk/>
            <pc:sldMk cId="2180430539" sldId="272"/>
            <ac:spMk id="15" creationId="{85F0062C-E6AD-AC25-C989-C2F2B02E6DD4}"/>
          </ac:spMkLst>
        </pc:spChg>
        <pc:spChg chg="add mod">
          <ac:chgData name="Toby Donaldson" userId="2e6e5431-bb17-4c41-9985-d39c50d83c73" providerId="ADAL" clId="{B9586FC7-1ADA-4368-AE13-4AF4FF7EC188}" dt="2023-07-08T04:35:16.510" v="1231" actId="1076"/>
          <ac:spMkLst>
            <pc:docMk/>
            <pc:sldMk cId="2180430539" sldId="272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27.553" v="6033" actId="1076"/>
          <ac:spMkLst>
            <pc:docMk/>
            <pc:sldMk cId="2180430539" sldId="272"/>
            <ac:spMk id="17" creationId="{1979A706-DF67-295B-4458-9D1523ECA79F}"/>
          </ac:spMkLst>
        </pc:spChg>
        <pc:spChg chg="add mod">
          <ac:chgData name="Toby Donaldson" userId="2e6e5431-bb17-4c41-9985-d39c50d83c73" providerId="ADAL" clId="{B9586FC7-1ADA-4368-AE13-4AF4FF7EC188}" dt="2023-07-08T04:29:45.639" v="971" actId="20577"/>
          <ac:spMkLst>
            <pc:docMk/>
            <pc:sldMk cId="2180430539" sldId="272"/>
            <ac:spMk id="18" creationId="{C4CDD69A-61D1-683C-BEDE-55155441C16D}"/>
          </ac:spMkLst>
        </pc:spChg>
        <pc:spChg chg="add mod">
          <ac:chgData name="Toby Donaldson" userId="2e6e5431-bb17-4c41-9985-d39c50d83c73" providerId="ADAL" clId="{B9586FC7-1ADA-4368-AE13-4AF4FF7EC188}" dt="2023-07-10T02:41:31.180" v="6034" actId="1076"/>
          <ac:spMkLst>
            <pc:docMk/>
            <pc:sldMk cId="2180430539" sldId="272"/>
            <ac:spMk id="19" creationId="{751D2D77-DF60-D0A9-95C4-975ACAF26B21}"/>
          </ac:spMkLst>
        </pc:spChg>
        <pc:spChg chg="add mod">
          <ac:chgData name="Toby Donaldson" userId="2e6e5431-bb17-4c41-9985-d39c50d83c73" providerId="ADAL" clId="{B9586FC7-1ADA-4368-AE13-4AF4FF7EC188}" dt="2023-07-08T04:33:04.255" v="1200" actId="1076"/>
          <ac:spMkLst>
            <pc:docMk/>
            <pc:sldMk cId="2180430539" sldId="272"/>
            <ac:spMk id="20" creationId="{44B5AFD6-DA93-C5E5-0843-5E53B29C94BD}"/>
          </ac:spMkLst>
        </pc:spChg>
        <pc:spChg chg="add mod">
          <ac:chgData name="Toby Donaldson" userId="2e6e5431-bb17-4c41-9985-d39c50d83c73" providerId="ADAL" clId="{B9586FC7-1ADA-4368-AE13-4AF4FF7EC188}" dt="2023-07-08T04:33:12.811" v="1201" actId="1076"/>
          <ac:spMkLst>
            <pc:docMk/>
            <pc:sldMk cId="2180430539" sldId="272"/>
            <ac:spMk id="21" creationId="{6EBED7B7-F3C4-2502-358E-63AA82021836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2" creationId="{46A4A922-22C9-57CE-6D4C-8A14E53DF971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3" creationId="{6FDDB798-4A16-4E40-C3FD-70D3A984DDBE}"/>
          </ac:spMkLst>
        </pc:spChg>
        <pc:picChg chg="del">
          <ac:chgData name="Toby Donaldson" userId="2e6e5431-bb17-4c41-9985-d39c50d83c73" providerId="ADAL" clId="{B9586FC7-1ADA-4368-AE13-4AF4FF7EC188}" dt="2023-07-08T04:30:38.451" v="1026" actId="21"/>
          <ac:picMkLst>
            <pc:docMk/>
            <pc:sldMk cId="2180430539" sldId="272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2:01.491" v="6039" actId="207"/>
        <pc:sldMkLst>
          <pc:docMk/>
          <pc:sldMk cId="2170315991" sldId="273"/>
        </pc:sldMkLst>
        <pc:spChg chg="del">
          <ac:chgData name="Toby Donaldson" userId="2e6e5431-bb17-4c41-9985-d39c50d83c73" providerId="ADAL" clId="{B9586FC7-1ADA-4368-AE13-4AF4FF7EC188}" dt="2023-07-08T04:35:22.102" v="1232" actId="21"/>
          <ac:spMkLst>
            <pc:docMk/>
            <pc:sldMk cId="2170315991" sldId="273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16" creationId="{91DDCBFF-98C2-0BF1-AB18-AD4466DA18E0}"/>
          </ac:spMkLst>
        </pc:spChg>
        <pc:spChg chg="add mod">
          <ac:chgData name="Toby Donaldson" userId="2e6e5431-bb17-4c41-9985-d39c50d83c73" providerId="ADAL" clId="{B9586FC7-1ADA-4368-AE13-4AF4FF7EC188}" dt="2023-07-08T04:35:28.280" v="1233"/>
          <ac:spMkLst>
            <pc:docMk/>
            <pc:sldMk cId="2170315991" sldId="273"/>
            <ac:spMk id="17" creationId="{2E71B08B-658B-CED1-C7E4-6A53AA24A91A}"/>
          </ac:spMkLst>
        </pc:spChg>
        <pc:spChg chg="del">
          <ac:chgData name="Toby Donaldson" userId="2e6e5431-bb17-4c41-9985-d39c50d83c73" providerId="ADAL" clId="{B9586FC7-1ADA-4368-AE13-4AF4FF7EC188}" dt="2023-07-10T02:41:37.462" v="6035" actId="21"/>
          <ac:spMkLst>
            <pc:docMk/>
            <pc:sldMk cId="2170315991" sldId="273"/>
            <ac:spMk id="19" creationId="{751D2D77-DF60-D0A9-95C4-975ACAF26B21}"/>
          </ac:spMkLst>
        </pc:spChg>
        <pc:spChg chg="mod">
          <ac:chgData name="Toby Donaldson" userId="2e6e5431-bb17-4c41-9985-d39c50d83c73" providerId="ADAL" clId="{B9586FC7-1ADA-4368-AE13-4AF4FF7EC188}" dt="2023-07-08T04:36:03.443" v="1242" actId="113"/>
          <ac:spMkLst>
            <pc:docMk/>
            <pc:sldMk cId="2170315991" sldId="273"/>
            <ac:spMk id="20" creationId="{44B5AFD6-DA93-C5E5-0843-5E53B29C94BD}"/>
          </ac:spMkLst>
        </pc:spChg>
        <pc:spChg chg="mod">
          <ac:chgData name="Toby Donaldson" userId="2e6e5431-bb17-4c41-9985-d39c50d83c73" providerId="ADAL" clId="{B9586FC7-1ADA-4368-AE13-4AF4FF7EC188}" dt="2023-07-08T04:36:02.281" v="1241" actId="113"/>
          <ac:spMkLst>
            <pc:docMk/>
            <pc:sldMk cId="2170315991" sldId="273"/>
            <ac:spMk id="21" creationId="{6EBED7B7-F3C4-2502-358E-63AA82021836}"/>
          </ac:spMkLst>
        </pc:spChg>
        <pc:spChg chg="mod">
          <ac:chgData name="Toby Donaldson" userId="2e6e5431-bb17-4c41-9985-d39c50d83c73" providerId="ADAL" clId="{B9586FC7-1ADA-4368-AE13-4AF4FF7EC188}" dt="2023-07-10T02:41:57.638" v="6038" actId="207"/>
          <ac:spMkLst>
            <pc:docMk/>
            <pc:sldMk cId="2170315991" sldId="273"/>
            <ac:spMk id="22" creationId="{46A4A922-22C9-57CE-6D4C-8A14E53DF971}"/>
          </ac:spMkLst>
        </pc:spChg>
        <pc:spChg chg="mod">
          <ac:chgData name="Toby Donaldson" userId="2e6e5431-bb17-4c41-9985-d39c50d83c73" providerId="ADAL" clId="{B9586FC7-1ADA-4368-AE13-4AF4FF7EC188}" dt="2023-07-10T02:42:01.491" v="6039" actId="207"/>
          <ac:spMkLst>
            <pc:docMk/>
            <pc:sldMk cId="2170315991" sldId="273"/>
            <ac:spMk id="23" creationId="{6FDDB798-4A16-4E40-C3FD-70D3A984DDBE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24" creationId="{676B950C-8F74-CE68-11B8-1BDF743CDD2F}"/>
          </ac:spMkLst>
        </pc:spChg>
      </pc:sldChg>
      <pc:sldChg chg="addSp modSp add del mod">
        <pc:chgData name="Toby Donaldson" userId="2e6e5431-bb17-4c41-9985-d39c50d83c73" providerId="ADAL" clId="{B9586FC7-1ADA-4368-AE13-4AF4FF7EC188}" dt="2023-07-08T04:34:38.098" v="1228" actId="2696"/>
        <pc:sldMkLst>
          <pc:docMk/>
          <pc:sldMk cId="2874711251" sldId="273"/>
        </pc:sldMkLst>
        <pc:spChg chg="add mod">
          <ac:chgData name="Toby Donaldson" userId="2e6e5431-bb17-4c41-9985-d39c50d83c73" providerId="ADAL" clId="{B9586FC7-1ADA-4368-AE13-4AF4FF7EC188}" dt="2023-07-08T04:32:12.112" v="1193" actId="113"/>
          <ac:spMkLst>
            <pc:docMk/>
            <pc:sldMk cId="2874711251" sldId="273"/>
            <ac:spMk id="17" creationId="{0287B6B4-B640-8730-E02A-BFE1D73BA3CD}"/>
          </ac:spMkLst>
        </pc:spChg>
      </pc:sldChg>
      <pc:sldChg chg="add del">
        <pc:chgData name="Toby Donaldson" userId="2e6e5431-bb17-4c41-9985-d39c50d83c73" providerId="ADAL" clId="{B9586FC7-1ADA-4368-AE13-4AF4FF7EC188}" dt="2023-07-08T04:34:32.763" v="1227" actId="2890"/>
        <pc:sldMkLst>
          <pc:docMk/>
          <pc:sldMk cId="884665496" sldId="274"/>
        </pc:sldMkLst>
      </pc:sldChg>
      <pc:sldChg chg="addSp delSp modSp new mod">
        <pc:chgData name="Toby Donaldson" userId="2e6e5431-bb17-4c41-9985-d39c50d83c73" providerId="ADAL" clId="{B9586FC7-1ADA-4368-AE13-4AF4FF7EC188}" dt="2023-07-10T02:36:08.577" v="6013" actId="20577"/>
        <pc:sldMkLst>
          <pc:docMk/>
          <pc:sldMk cId="2404450913" sldId="274"/>
        </pc:sldMkLst>
        <pc:spChg chg="mod">
          <ac:chgData name="Toby Donaldson" userId="2e6e5431-bb17-4c41-9985-d39c50d83c73" providerId="ADAL" clId="{B9586FC7-1ADA-4368-AE13-4AF4FF7EC188}" dt="2023-07-08T04:46:13.981" v="1929" actId="14100"/>
          <ac:spMkLst>
            <pc:docMk/>
            <pc:sldMk cId="2404450913" sldId="274"/>
            <ac:spMk id="2" creationId="{DAC52906-7C32-BCCD-C0C4-D83543BE2C1E}"/>
          </ac:spMkLst>
        </pc:spChg>
        <pc:spChg chg="mod">
          <ac:chgData name="Toby Donaldson" userId="2e6e5431-bb17-4c41-9985-d39c50d83c73" providerId="ADAL" clId="{B9586FC7-1ADA-4368-AE13-4AF4FF7EC188}" dt="2023-07-10T02:36:08.577" v="6013" actId="20577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5" creationId="{1059C9CB-137F-E734-FB9F-A172C57FA006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6" creationId="{99BB2F25-E3D4-4431-AE2D-354141880DDE}"/>
          </ac:spMkLst>
        </pc:spChg>
        <pc:spChg chg="mod">
          <ac:chgData name="Toby Donaldson" userId="2e6e5431-bb17-4c41-9985-d39c50d83c73" providerId="ADAL" clId="{B9586FC7-1ADA-4368-AE13-4AF4FF7EC188}" dt="2023-07-08T04:41:58.676" v="1778" actId="20577"/>
          <ac:spMkLst>
            <pc:docMk/>
            <pc:sldMk cId="2404450913" sldId="274"/>
            <ac:spMk id="8" creationId="{81D34039-38ED-B335-B0CF-3ABC5C675637}"/>
          </ac:spMkLst>
        </pc:spChg>
        <pc:spChg chg="mod">
          <ac:chgData name="Toby Donaldson" userId="2e6e5431-bb17-4c41-9985-d39c50d83c73" providerId="ADAL" clId="{B9586FC7-1ADA-4368-AE13-4AF4FF7EC188}" dt="2023-07-08T04:41:19.291" v="1766"/>
          <ac:spMkLst>
            <pc:docMk/>
            <pc:sldMk cId="2404450913" sldId="274"/>
            <ac:spMk id="9" creationId="{ABF75D15-1F79-E299-A826-36656586C2B3}"/>
          </ac:spMkLst>
        </pc:spChg>
        <pc:spChg chg="add del mod">
          <ac:chgData name="Toby Donaldson" userId="2e6e5431-bb17-4c41-9985-d39c50d83c73" providerId="ADAL" clId="{B9586FC7-1ADA-4368-AE13-4AF4FF7EC188}" dt="2023-07-08T04:41:59.317" v="1780"/>
          <ac:spMkLst>
            <pc:docMk/>
            <pc:sldMk cId="2404450913" sldId="274"/>
            <ac:spMk id="16" creationId="{571B1971-B02B-1964-A34A-2B96FA20C6B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7" creationId="{62E99B0E-EDE0-8918-ABA4-1F4D3FCF567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8" creationId="{4C95873E-746F-4F54-9B5E-98B70C9C2EBD}"/>
          </ac:spMkLst>
        </pc:spChg>
        <pc:spChg chg="add mod">
          <ac:chgData name="Toby Donaldson" userId="2e6e5431-bb17-4c41-9985-d39c50d83c73" providerId="ADAL" clId="{B9586FC7-1ADA-4368-AE13-4AF4FF7EC188}" dt="2023-07-08T04:44:00.124" v="1885" actId="113"/>
          <ac:spMkLst>
            <pc:docMk/>
            <pc:sldMk cId="2404450913" sldId="274"/>
            <ac:spMk id="19" creationId="{4D0C0BD2-6F03-E573-660B-9A77B4B66EB2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0" creationId="{C0D4FE63-574E-7FED-C8FE-2D1FEDA89F2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1" creationId="{13111E3C-B945-D075-9AAC-AA04031857F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2" creationId="{89B481E7-9DE4-0395-9543-FB7FE40529D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3" creationId="{A5EE5DDC-49A5-FB75-10E1-31F6DC06A106}"/>
          </ac:spMkLst>
        </pc:spChg>
        <pc:spChg chg="add mod">
          <ac:chgData name="Toby Donaldson" userId="2e6e5431-bb17-4c41-9985-d39c50d83c73" providerId="ADAL" clId="{B9586FC7-1ADA-4368-AE13-4AF4FF7EC188}" dt="2023-07-08T04:48:14.305" v="2062" actId="1076"/>
          <ac:spMkLst>
            <pc:docMk/>
            <pc:sldMk cId="2404450913" sldId="274"/>
            <ac:spMk id="24" creationId="{4B70D9BE-94B8-FC3E-4852-795D7B193B1C}"/>
          </ac:spMkLst>
        </pc:spChg>
        <pc:grpChg chg="add del mod">
          <ac:chgData name="Toby Donaldson" userId="2e6e5431-bb17-4c41-9985-d39c50d83c73" providerId="ADAL" clId="{B9586FC7-1ADA-4368-AE13-4AF4FF7EC188}" dt="2023-07-08T04:47:38.656" v="1972" actId="21"/>
          <ac:grpSpMkLst>
            <pc:docMk/>
            <pc:sldMk cId="2404450913" sldId="274"/>
            <ac:grpSpMk id="7" creationId="{DA780336-EFA3-05B2-6EBC-EBE9B6811E7E}"/>
          </ac:grpSpMkLst>
        </pc:grp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0" creationId="{7E37AEF3-A7E5-340E-6D5F-5452C18B4489}"/>
          </ac:cxnSpMkLst>
        </pc:cxn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1" creationId="{846FC994-AF80-9519-B304-74D6D7D64762}"/>
          </ac:cxnSpMkLst>
        </pc:cxnChg>
      </pc:sldChg>
      <pc:sldChg chg="modSp add mod">
        <pc:chgData name="Toby Donaldson" userId="2e6e5431-bb17-4c41-9985-d39c50d83c73" providerId="ADAL" clId="{B9586FC7-1ADA-4368-AE13-4AF4FF7EC188}" dt="2023-07-10T02:36:13.194" v="6014" actId="20577"/>
        <pc:sldMkLst>
          <pc:docMk/>
          <pc:sldMk cId="306964257" sldId="275"/>
        </pc:sldMkLst>
        <pc:spChg chg="mod">
          <ac:chgData name="Toby Donaldson" userId="2e6e5431-bb17-4c41-9985-d39c50d83c73" providerId="ADAL" clId="{B9586FC7-1ADA-4368-AE13-4AF4FF7EC188}" dt="2023-07-10T02:36:13.194" v="6014" actId="20577"/>
          <ac:spMkLst>
            <pc:docMk/>
            <pc:sldMk cId="306964257" sldId="275"/>
            <ac:spMk id="3" creationId="{E0F1131A-19D9-5B1E-3639-BAA5A02D68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10T02:43:06.976" v="6047" actId="20577"/>
        <pc:sldMkLst>
          <pc:docMk/>
          <pc:sldMk cId="1374003772" sldId="276"/>
        </pc:sldMkLst>
        <pc:spChg chg="mod">
          <ac:chgData name="Toby Donaldson" userId="2e6e5431-bb17-4c41-9985-d39c50d83c73" providerId="ADAL" clId="{B9586FC7-1ADA-4368-AE13-4AF4FF7EC188}" dt="2023-07-08T04:55:51.479" v="2304" actId="1076"/>
          <ac:spMkLst>
            <pc:docMk/>
            <pc:sldMk cId="1374003772" sldId="276"/>
            <ac:spMk id="2" creationId="{DAC52906-7C32-BCCD-C0C4-D83543BE2C1E}"/>
          </ac:spMkLst>
        </pc:spChg>
        <pc:spChg chg="del">
          <ac:chgData name="Toby Donaldson" userId="2e6e5431-bb17-4c41-9985-d39c50d83c73" providerId="ADAL" clId="{B9586FC7-1ADA-4368-AE13-4AF4FF7EC188}" dt="2023-07-08T04:48:49.202" v="2066" actId="21"/>
          <ac:spMkLst>
            <pc:docMk/>
            <pc:sldMk cId="1374003772" sldId="276"/>
            <ac:spMk id="3" creationId="{E0F1131A-19D9-5B1E-3639-BAA5A02D68BF}"/>
          </ac:spMkLst>
        </pc:spChg>
        <pc:spChg chg="mod">
          <ac:chgData name="Toby Donaldson" userId="2e6e5431-bb17-4c41-9985-d39c50d83c73" providerId="ADAL" clId="{B9586FC7-1ADA-4368-AE13-4AF4FF7EC188}" dt="2023-07-08T04:49:31.877" v="2078" actId="1076"/>
          <ac:spMkLst>
            <pc:docMk/>
            <pc:sldMk cId="1374003772" sldId="276"/>
            <ac:spMk id="5" creationId="{1059C9CB-137F-E734-FB9F-A172C57FA006}"/>
          </ac:spMkLst>
        </pc:spChg>
        <pc:spChg chg="mod">
          <ac:chgData name="Toby Donaldson" userId="2e6e5431-bb17-4c41-9985-d39c50d83c73" providerId="ADAL" clId="{B9586FC7-1ADA-4368-AE13-4AF4FF7EC188}" dt="2023-07-08T04:50:14.265" v="2086" actId="1076"/>
          <ac:spMkLst>
            <pc:docMk/>
            <pc:sldMk cId="1374003772" sldId="276"/>
            <ac:spMk id="6" creationId="{99BB2F25-E3D4-4431-AE2D-354141880DDE}"/>
          </ac:spMkLst>
        </pc:spChg>
        <pc:spChg chg="add del mod">
          <ac:chgData name="Toby Donaldson" userId="2e6e5431-bb17-4c41-9985-d39c50d83c73" providerId="ADAL" clId="{B9586FC7-1ADA-4368-AE13-4AF4FF7EC188}" dt="2023-07-08T04:48:51.806" v="2067" actId="21"/>
          <ac:spMkLst>
            <pc:docMk/>
            <pc:sldMk cId="1374003772" sldId="276"/>
            <ac:spMk id="13" creationId="{0A9708CD-7BAA-ACEF-56D9-42616831806E}"/>
          </ac:spMkLst>
        </pc:spChg>
        <pc:spChg chg="mod">
          <ac:chgData name="Toby Donaldson" userId="2e6e5431-bb17-4c41-9985-d39c50d83c73" providerId="ADAL" clId="{B9586FC7-1ADA-4368-AE13-4AF4FF7EC188}" dt="2023-07-08T04:50:20.479" v="2087" actId="20577"/>
          <ac:spMkLst>
            <pc:docMk/>
            <pc:sldMk cId="1374003772" sldId="276"/>
            <ac:spMk id="15" creationId="{E17642CF-C138-34E7-2E3A-B9403C651285}"/>
          </ac:spMkLst>
        </pc:spChg>
        <pc:spChg chg="mod">
          <ac:chgData name="Toby Donaldson" userId="2e6e5431-bb17-4c41-9985-d39c50d83c73" providerId="ADAL" clId="{B9586FC7-1ADA-4368-AE13-4AF4FF7EC188}" dt="2023-07-08T04:49:09.599" v="2071"/>
          <ac:spMkLst>
            <pc:docMk/>
            <pc:sldMk cId="1374003772" sldId="276"/>
            <ac:spMk id="16" creationId="{30CE26A0-D123-F556-0802-3BF154EEE215}"/>
          </ac:spMkLst>
        </pc:spChg>
        <pc:spChg chg="del mod">
          <ac:chgData name="Toby Donaldson" userId="2e6e5431-bb17-4c41-9985-d39c50d83c73" providerId="ADAL" clId="{B9586FC7-1ADA-4368-AE13-4AF4FF7EC188}" dt="2023-07-08T04:50:34.540" v="2089" actId="21"/>
          <ac:spMkLst>
            <pc:docMk/>
            <pc:sldMk cId="1374003772" sldId="276"/>
            <ac:spMk id="17" creationId="{62E99B0E-EDE0-8918-ABA4-1F4D3FCF567A}"/>
          </ac:spMkLst>
        </pc:spChg>
        <pc:spChg chg="del mod">
          <ac:chgData name="Toby Donaldson" userId="2e6e5431-bb17-4c41-9985-d39c50d83c73" providerId="ADAL" clId="{B9586FC7-1ADA-4368-AE13-4AF4FF7EC188}" dt="2023-07-08T04:50:37.334" v="2090" actId="21"/>
          <ac:spMkLst>
            <pc:docMk/>
            <pc:sldMk cId="1374003772" sldId="276"/>
            <ac:spMk id="18" creationId="{4C95873E-746F-4F54-9B5E-98B70C9C2EBD}"/>
          </ac:spMkLst>
        </pc:spChg>
        <pc:spChg chg="del">
          <ac:chgData name="Toby Donaldson" userId="2e6e5431-bb17-4c41-9985-d39c50d83c73" providerId="ADAL" clId="{B9586FC7-1ADA-4368-AE13-4AF4FF7EC188}" dt="2023-07-08T04:48:54.144" v="2068" actId="21"/>
          <ac:spMkLst>
            <pc:docMk/>
            <pc:sldMk cId="1374003772" sldId="276"/>
            <ac:spMk id="19" creationId="{4D0C0BD2-6F03-E573-660B-9A77B4B66EB2}"/>
          </ac:spMkLst>
        </pc:spChg>
        <pc:spChg chg="mod">
          <ac:chgData name="Toby Donaldson" userId="2e6e5431-bb17-4c41-9985-d39c50d83c73" providerId="ADAL" clId="{B9586FC7-1ADA-4368-AE13-4AF4FF7EC188}" dt="2023-07-08T04:51:58.013" v="2133" actId="113"/>
          <ac:spMkLst>
            <pc:docMk/>
            <pc:sldMk cId="1374003772" sldId="276"/>
            <ac:spMk id="20" creationId="{C0D4FE63-574E-7FED-C8FE-2D1FEDA89F2C}"/>
          </ac:spMkLst>
        </pc:spChg>
        <pc:spChg chg="del mod">
          <ac:chgData name="Toby Donaldson" userId="2e6e5431-bb17-4c41-9985-d39c50d83c73" providerId="ADAL" clId="{B9586FC7-1ADA-4368-AE13-4AF4FF7EC188}" dt="2023-07-08T04:51:33.121" v="2128" actId="21"/>
          <ac:spMkLst>
            <pc:docMk/>
            <pc:sldMk cId="1374003772" sldId="276"/>
            <ac:spMk id="21" creationId="{13111E3C-B945-D075-9AAC-AA04031857FF}"/>
          </ac:spMkLst>
        </pc:spChg>
        <pc:spChg chg="del mod">
          <ac:chgData name="Toby Donaldson" userId="2e6e5431-bb17-4c41-9985-d39c50d83c73" providerId="ADAL" clId="{B9586FC7-1ADA-4368-AE13-4AF4FF7EC188}" dt="2023-07-08T04:49:04.146" v="2070" actId="21"/>
          <ac:spMkLst>
            <pc:docMk/>
            <pc:sldMk cId="1374003772" sldId="276"/>
            <ac:spMk id="22" creationId="{89B481E7-9DE4-0395-9543-FB7FE40529DC}"/>
          </ac:spMkLst>
        </pc:spChg>
        <pc:spChg chg="mod">
          <ac:chgData name="Toby Donaldson" userId="2e6e5431-bb17-4c41-9985-d39c50d83c73" providerId="ADAL" clId="{B9586FC7-1ADA-4368-AE13-4AF4FF7EC188}" dt="2023-07-10T02:43:06.976" v="6047" actId="20577"/>
          <ac:spMkLst>
            <pc:docMk/>
            <pc:sldMk cId="1374003772" sldId="276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4:50:24.250" v="2088" actId="20577"/>
          <ac:spMkLst>
            <pc:docMk/>
            <pc:sldMk cId="1374003772" sldId="276"/>
            <ac:spMk id="25" creationId="{4220BEB8-4436-DA40-E5F4-1C9B9F118367}"/>
          </ac:spMkLst>
        </pc:spChg>
        <pc:spChg chg="mod">
          <ac:chgData name="Toby Donaldson" userId="2e6e5431-bb17-4c41-9985-d39c50d83c73" providerId="ADAL" clId="{B9586FC7-1ADA-4368-AE13-4AF4FF7EC188}" dt="2023-07-08T04:49:12.524" v="2073"/>
          <ac:spMkLst>
            <pc:docMk/>
            <pc:sldMk cId="1374003772" sldId="276"/>
            <ac:spMk id="26" creationId="{978B888F-B0C9-9C3F-C393-D3A95BA60B8D}"/>
          </ac:spMkLst>
        </pc:spChg>
        <pc:spChg chg="add mod">
          <ac:chgData name="Toby Donaldson" userId="2e6e5431-bb17-4c41-9985-d39c50d83c73" providerId="ADAL" clId="{B9586FC7-1ADA-4368-AE13-4AF4FF7EC188}" dt="2023-07-08T04:52:04.710" v="2135" actId="20577"/>
          <ac:spMkLst>
            <pc:docMk/>
            <pc:sldMk cId="1374003772" sldId="276"/>
            <ac:spMk id="33" creationId="{221666C9-E8C9-1F23-B0D3-FF81E1C78D51}"/>
          </ac:spMkLst>
        </pc:spChg>
        <pc:spChg chg="add del mod">
          <ac:chgData name="Toby Donaldson" userId="2e6e5431-bb17-4c41-9985-d39c50d83c73" providerId="ADAL" clId="{B9586FC7-1ADA-4368-AE13-4AF4FF7EC188}" dt="2023-07-08T04:53:24.396" v="2142" actId="21"/>
          <ac:spMkLst>
            <pc:docMk/>
            <pc:sldMk cId="1374003772" sldId="276"/>
            <ac:spMk id="34" creationId="{6257F7F9-00D4-1DD6-CC91-B3F4EA2098B1}"/>
          </ac:spMkLst>
        </pc:spChg>
        <pc:spChg chg="add mod">
          <ac:chgData name="Toby Donaldson" userId="2e6e5431-bb17-4c41-9985-d39c50d83c73" providerId="ADAL" clId="{B9586FC7-1ADA-4368-AE13-4AF4FF7EC188}" dt="2023-07-08T04:56:11.189" v="2311" actId="1076"/>
          <ac:spMkLst>
            <pc:docMk/>
            <pc:sldMk cId="1374003772" sldId="276"/>
            <ac:spMk id="35" creationId="{B5A91AC5-49D5-9969-2039-D7F1C399B087}"/>
          </ac:spMkLst>
        </pc:spChg>
        <pc:spChg chg="add mod">
          <ac:chgData name="Toby Donaldson" userId="2e6e5431-bb17-4c41-9985-d39c50d83c73" providerId="ADAL" clId="{B9586FC7-1ADA-4368-AE13-4AF4FF7EC188}" dt="2023-07-08T04:56:17.304" v="2315" actId="688"/>
          <ac:spMkLst>
            <pc:docMk/>
            <pc:sldMk cId="1374003772" sldId="276"/>
            <ac:spMk id="36" creationId="{291D14F8-49B4-A14D-5A38-949BFBD29998}"/>
          </ac:spMkLst>
        </pc:spChg>
        <pc:spChg chg="mod">
          <ac:chgData name="Toby Donaldson" userId="2e6e5431-bb17-4c41-9985-d39c50d83c73" providerId="ADAL" clId="{B9586FC7-1ADA-4368-AE13-4AF4FF7EC188}" dt="2023-07-08T04:58:19.115" v="2341" actId="20577"/>
          <ac:spMkLst>
            <pc:docMk/>
            <pc:sldMk cId="1374003772" sldId="276"/>
            <ac:spMk id="38" creationId="{85A867F5-699D-7C98-F686-68CFDA902A53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39" creationId="{255409FF-A1CF-FE96-C87E-D6DE56787671}"/>
          </ac:spMkLst>
        </pc:spChg>
        <pc:spChg chg="mod">
          <ac:chgData name="Toby Donaldson" userId="2e6e5431-bb17-4c41-9985-d39c50d83c73" providerId="ADAL" clId="{B9586FC7-1ADA-4368-AE13-4AF4FF7EC188}" dt="2023-07-08T04:58:21.795" v="2343" actId="20577"/>
          <ac:spMkLst>
            <pc:docMk/>
            <pc:sldMk cId="1374003772" sldId="276"/>
            <ac:spMk id="43" creationId="{F0D991B6-73DD-9E1F-FC9C-BAC5A13B947F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4" creationId="{E5245055-2265-C2BF-1BA1-7CA6E6C10A48}"/>
          </ac:spMkLst>
        </pc:spChg>
        <pc:spChg chg="mod">
          <ac:chgData name="Toby Donaldson" userId="2e6e5431-bb17-4c41-9985-d39c50d83c73" providerId="ADAL" clId="{B9586FC7-1ADA-4368-AE13-4AF4FF7EC188}" dt="2023-07-08T04:58:26.220" v="2345" actId="20577"/>
          <ac:spMkLst>
            <pc:docMk/>
            <pc:sldMk cId="1374003772" sldId="276"/>
            <ac:spMk id="46" creationId="{1BD75AFD-419D-1F0D-C54D-546846540175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7" creationId="{4FBD4C98-B837-A2B8-3B15-5520E8CF51BB}"/>
          </ac:spMkLst>
        </pc:spChg>
        <pc:spChg chg="mod">
          <ac:chgData name="Toby Donaldson" userId="2e6e5431-bb17-4c41-9985-d39c50d83c73" providerId="ADAL" clId="{B9586FC7-1ADA-4368-AE13-4AF4FF7EC188}" dt="2023-07-08T04:58:36.256" v="2348" actId="20577"/>
          <ac:spMkLst>
            <pc:docMk/>
            <pc:sldMk cId="1374003772" sldId="276"/>
            <ac:spMk id="49" creationId="{2B68BD86-21EB-C713-961F-98C594723723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0" creationId="{B504192D-3C40-E8B9-CECF-3E28D15F225A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4" creationId="{E3760EA3-80F0-1D0A-34C9-B293E05AC32E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5" creationId="{0D4CE155-D961-5687-7C57-5C29ABBCE6D5}"/>
          </ac:spMkLst>
        </pc:spChg>
        <pc:spChg chg="mod">
          <ac:chgData name="Toby Donaldson" userId="2e6e5431-bb17-4c41-9985-d39c50d83c73" providerId="ADAL" clId="{B9586FC7-1ADA-4368-AE13-4AF4FF7EC188}" dt="2023-07-08T04:58:56.474" v="2355" actId="20577"/>
          <ac:spMkLst>
            <pc:docMk/>
            <pc:sldMk cId="1374003772" sldId="276"/>
            <ac:spMk id="57" creationId="{B9169467-15AF-B457-6107-B4FE129C047D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8" creationId="{15955BD3-A676-B5A6-7863-5804246A5727}"/>
          </ac:spMkLst>
        </pc:spChg>
        <pc:spChg chg="mod">
          <ac:chgData name="Toby Donaldson" userId="2e6e5431-bb17-4c41-9985-d39c50d83c73" providerId="ADAL" clId="{B9586FC7-1ADA-4368-AE13-4AF4FF7EC188}" dt="2023-07-08T04:58:43.674" v="2352" actId="20577"/>
          <ac:spMkLst>
            <pc:docMk/>
            <pc:sldMk cId="1374003772" sldId="276"/>
            <ac:spMk id="60" creationId="{328577C0-2210-7FDE-AB4A-D9D70A830CA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1" creationId="{EC663698-DE6E-DDF9-4DA6-70153593D7A7}"/>
          </ac:spMkLst>
        </pc:spChg>
        <pc:spChg chg="mod">
          <ac:chgData name="Toby Donaldson" userId="2e6e5431-bb17-4c41-9985-d39c50d83c73" providerId="ADAL" clId="{B9586FC7-1ADA-4368-AE13-4AF4FF7EC188}" dt="2023-07-08T04:58:48.595" v="2354" actId="20577"/>
          <ac:spMkLst>
            <pc:docMk/>
            <pc:sldMk cId="1374003772" sldId="276"/>
            <ac:spMk id="65" creationId="{4E0F8DDE-801B-5AF8-D172-8F8AE1F565A6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6" creationId="{A1A17E56-C590-D7E0-E5C7-36D47F070471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8" creationId="{808C0C42-8B14-C5DE-7F23-001657688B3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9" creationId="{C442EA29-B5F1-0050-E9FB-63777C67B4D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78" creationId="{388B5795-0F1E-088C-4F36-897E81AC8CBF}"/>
          </ac:spMkLst>
        </pc:spChg>
        <pc:spChg chg="add del mod">
          <ac:chgData name="Toby Donaldson" userId="2e6e5431-bb17-4c41-9985-d39c50d83c73" providerId="ADAL" clId="{B9586FC7-1ADA-4368-AE13-4AF4FF7EC188}" dt="2023-07-08T04:59:56.399" v="2370" actId="11529"/>
          <ac:spMkLst>
            <pc:docMk/>
            <pc:sldMk cId="1374003772" sldId="276"/>
            <ac:spMk id="79" creationId="{EEEEA39B-318E-A225-2B96-7ADBD4E30E81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0" creationId="{0C65181F-1A13-A56C-A9D1-54306B70356E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1" creationId="{C54A9E38-459C-437D-86C5-A6ED684E1C59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2" creationId="{C8A7E29E-CAED-2BE3-3AAC-D61F50B0B804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3" creationId="{3FFA9246-1FE8-FFC4-0A77-DAA5E498163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4" creationId="{78A98E35-1F14-BE10-90C2-075DCF5BE324}"/>
          </ac:spMkLst>
        </pc:spChg>
        <pc:spChg chg="add mod">
          <ac:chgData name="Toby Donaldson" userId="2e6e5431-bb17-4c41-9985-d39c50d83c73" providerId="ADAL" clId="{B9586FC7-1ADA-4368-AE13-4AF4FF7EC188}" dt="2023-07-08T05:03:12.011" v="2441" actId="1076"/>
          <ac:spMkLst>
            <pc:docMk/>
            <pc:sldMk cId="1374003772" sldId="276"/>
            <ac:spMk id="85" creationId="{512F9614-E64B-7679-6201-55372B75FBDA}"/>
          </ac:spMkLst>
        </pc:spChg>
        <pc:grpChg chg="mod">
          <ac:chgData name="Toby Donaldson" userId="2e6e5431-bb17-4c41-9985-d39c50d83c73" providerId="ADAL" clId="{B9586FC7-1ADA-4368-AE13-4AF4FF7EC188}" dt="2023-07-08T04:49:00.343" v="2069" actId="1076"/>
          <ac:grpSpMkLst>
            <pc:docMk/>
            <pc:sldMk cId="1374003772" sldId="276"/>
            <ac:grpSpMk id="7" creationId="{DA780336-EFA3-05B2-6EBC-EBE9B6811E7E}"/>
          </ac:grpSpMkLst>
        </pc:grpChg>
        <pc:grpChg chg="add mod">
          <ac:chgData name="Toby Donaldson" userId="2e6e5431-bb17-4c41-9985-d39c50d83c73" providerId="ADAL" clId="{B9586FC7-1ADA-4368-AE13-4AF4FF7EC188}" dt="2023-07-08T04:49:31.877" v="2078" actId="1076"/>
          <ac:grpSpMkLst>
            <pc:docMk/>
            <pc:sldMk cId="1374003772" sldId="276"/>
            <ac:grpSpMk id="14" creationId="{5EB4D613-C8EE-D1CA-AEFD-66018726FF03}"/>
          </ac:grpSpMkLst>
        </pc:grpChg>
        <pc:grpChg chg="add mod">
          <ac:chgData name="Toby Donaldson" userId="2e6e5431-bb17-4c41-9985-d39c50d83c73" providerId="ADAL" clId="{B9586FC7-1ADA-4368-AE13-4AF4FF7EC188}" dt="2023-07-08T04:50:14.265" v="2086" actId="1076"/>
          <ac:grpSpMkLst>
            <pc:docMk/>
            <pc:sldMk cId="1374003772" sldId="276"/>
            <ac:grpSpMk id="24" creationId="{2BCD1CDA-8226-B99A-76EB-D80574E7956E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37" creationId="{00211FCE-DFD0-CAE7-E9AC-A88F3E09FE9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2" creationId="{A5ACC7A2-0AD4-8FFA-8CB1-62676766C77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5" creationId="{819ADD76-A059-5DAF-5214-7FBDE9E916D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8" creationId="{591C575E-A84A-5C8C-B608-31951315AFEE}"/>
          </ac:grpSpMkLst>
        </pc:grpChg>
        <pc:grpChg chg="add del mod">
          <ac:chgData name="Toby Donaldson" userId="2e6e5431-bb17-4c41-9985-d39c50d83c73" providerId="ADAL" clId="{B9586FC7-1ADA-4368-AE13-4AF4FF7EC188}" dt="2023-07-08T04:57:30.349" v="2330" actId="21"/>
          <ac:grpSpMkLst>
            <pc:docMk/>
            <pc:sldMk cId="1374003772" sldId="276"/>
            <ac:grpSpMk id="53" creationId="{CADD3F77-A7B5-658F-734A-EE5328289AE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6" creationId="{B731D11A-C2A0-6910-8F2E-265BFBF9BC1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9" creationId="{326FAB81-F0DD-DA0B-C2AD-B4C84B588639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64" creationId="{00BC70D8-67A8-8B67-C32E-919E108239AC}"/>
          </ac:grpSpMkLst>
        </pc:grpChg>
        <pc:grpChg chg="add del mod">
          <ac:chgData name="Toby Donaldson" userId="2e6e5431-bb17-4c41-9985-d39c50d83c73" providerId="ADAL" clId="{B9586FC7-1ADA-4368-AE13-4AF4FF7EC188}" dt="2023-07-08T04:57:39.995" v="2333" actId="21"/>
          <ac:grpSpMkLst>
            <pc:docMk/>
            <pc:sldMk cId="1374003772" sldId="276"/>
            <ac:grpSpMk id="67" creationId="{ED97E5DD-116D-9963-8D4C-97DDB43E3AFF}"/>
          </ac:grpSpMkLst>
        </pc:grpChg>
        <pc:cxnChg chg="mod">
          <ac:chgData name="Toby Donaldson" userId="2e6e5431-bb17-4c41-9985-d39c50d83c73" providerId="ADAL" clId="{B9586FC7-1ADA-4368-AE13-4AF4FF7EC188}" dt="2023-07-08T04:49:34.917" v="2079" actId="14100"/>
          <ac:cxnSpMkLst>
            <pc:docMk/>
            <pc:sldMk cId="1374003772" sldId="276"/>
            <ac:cxnSpMk id="10" creationId="{7E37AEF3-A7E5-340E-6D5F-5452C18B4489}"/>
          </ac:cxnSpMkLst>
        </pc:cxnChg>
        <pc:cxnChg chg="mod">
          <ac:chgData name="Toby Donaldson" userId="2e6e5431-bb17-4c41-9985-d39c50d83c73" providerId="ADAL" clId="{B9586FC7-1ADA-4368-AE13-4AF4FF7EC188}" dt="2023-07-08T04:50:14.265" v="2086" actId="1076"/>
          <ac:cxnSpMkLst>
            <pc:docMk/>
            <pc:sldMk cId="1374003772" sldId="276"/>
            <ac:cxnSpMk id="11" creationId="{846FC994-AF80-9519-B304-74D6D7D64762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0" creationId="{2AA79B13-95F9-D03A-AA2F-93C0C37D7D46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1" creationId="{D2182FB6-AD5E-430E-6874-C94530A92A27}"/>
          </ac:cxnSpMkLst>
        </pc:cxnChg>
        <pc:cxnChg chg="add del mod">
          <ac:chgData name="Toby Donaldson" userId="2e6e5431-bb17-4c41-9985-d39c50d83c73" providerId="ADAL" clId="{B9586FC7-1ADA-4368-AE13-4AF4FF7EC188}" dt="2023-07-08T04:57:30.349" v="2330" actId="21"/>
          <ac:cxnSpMkLst>
            <pc:docMk/>
            <pc:sldMk cId="1374003772" sldId="276"/>
            <ac:cxnSpMk id="51" creationId="{9E5E2303-8164-7822-70BF-529245155A1D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52" creationId="{931E9E21-91C1-6665-386D-92DE2E4A1035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62" creationId="{5B564685-6CAF-872D-3EE8-DA232E79C24B}"/>
          </ac:cxnSpMkLst>
        </pc:cxnChg>
        <pc:cxnChg chg="add del mod">
          <ac:chgData name="Toby Donaldson" userId="2e6e5431-bb17-4c41-9985-d39c50d83c73" providerId="ADAL" clId="{B9586FC7-1ADA-4368-AE13-4AF4FF7EC188}" dt="2023-07-08T04:57:39.995" v="2333" actId="21"/>
          <ac:cxnSpMkLst>
            <pc:docMk/>
            <pc:sldMk cId="1374003772" sldId="276"/>
            <ac:cxnSpMk id="63" creationId="{FA26F1FE-61BC-5E13-8056-BCC7CE0DDC78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0" creationId="{B1EF1F0D-0179-1CD8-728C-F2E832025AB2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3" creationId="{221D42E3-CA9C-223B-7908-47861EFBD4DD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08T05:04:43.423" v="2494" actId="14100"/>
        <pc:sldMkLst>
          <pc:docMk/>
          <pc:sldMk cId="1099331548" sldId="277"/>
        </pc:sldMkLst>
        <pc:spChg chg="add mod">
          <ac:chgData name="Toby Donaldson" userId="2e6e5431-bb17-4c41-9985-d39c50d83c73" providerId="ADAL" clId="{B9586FC7-1ADA-4368-AE13-4AF4FF7EC188}" dt="2023-07-08T05:03:26.963" v="2442"/>
          <ac:spMkLst>
            <pc:docMk/>
            <pc:sldMk cId="1099331548" sldId="277"/>
            <ac:spMk id="3" creationId="{3B09EB43-9967-A02F-BDAF-0745BD22D0B1}"/>
          </ac:spMkLst>
        </pc:spChg>
        <pc:spChg chg="add mod">
          <ac:chgData name="Toby Donaldson" userId="2e6e5431-bb17-4c41-9985-d39c50d83c73" providerId="ADAL" clId="{B9586FC7-1ADA-4368-AE13-4AF4FF7EC188}" dt="2023-07-08T05:04:23.539" v="2489" actId="1076"/>
          <ac:spMkLst>
            <pc:docMk/>
            <pc:sldMk cId="1099331548" sldId="277"/>
            <ac:spMk id="12" creationId="{90BA0C4E-8B61-52E6-A93B-C0D44C714BAA}"/>
          </ac:spMkLst>
        </pc:spChg>
        <pc:spChg chg="mod">
          <ac:chgData name="Toby Donaldson" userId="2e6e5431-bb17-4c41-9985-d39c50d83c73" providerId="ADAL" clId="{B9586FC7-1ADA-4368-AE13-4AF4FF7EC188}" dt="2023-07-08T05:04:43.423" v="2494" actId="14100"/>
          <ac:spMkLst>
            <pc:docMk/>
            <pc:sldMk cId="1099331548" sldId="277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5:03:37.871" v="2443" actId="1076"/>
          <ac:spMkLst>
            <pc:docMk/>
            <pc:sldMk cId="1099331548" sldId="277"/>
            <ac:spMk id="78" creationId="{388B5795-0F1E-088C-4F36-897E81AC8C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08T05:45:39.382" v="3374" actId="20577"/>
        <pc:sldMkLst>
          <pc:docMk/>
          <pc:sldMk cId="2769145941" sldId="278"/>
        </pc:sldMkLst>
        <pc:spChg chg="mod">
          <ac:chgData name="Toby Donaldson" userId="2e6e5431-bb17-4c41-9985-d39c50d83c73" providerId="ADAL" clId="{B9586FC7-1ADA-4368-AE13-4AF4FF7EC188}" dt="2023-07-08T05:06:44.593" v="2508" actId="1076"/>
          <ac:spMkLst>
            <pc:docMk/>
            <pc:sldMk cId="2769145941" sldId="278"/>
            <ac:spMk id="9" creationId="{D62C956C-1189-C57A-6744-CC52796B23A9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3" creationId="{3D028295-0CAC-B195-C4D0-2BCE660B3951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5" creationId="{6710310B-C799-D271-B322-0D9D86D4E222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6" creationId="{209F1C4A-6884-EF48-1BD8-57AE7A0314CD}"/>
          </ac:spMkLst>
        </pc:spChg>
        <pc:spChg chg="add mod">
          <ac:chgData name="Toby Donaldson" userId="2e6e5431-bb17-4c41-9985-d39c50d83c73" providerId="ADAL" clId="{B9586FC7-1ADA-4368-AE13-4AF4FF7EC188}" dt="2023-07-08T05:18:39.462" v="2759" actId="20577"/>
          <ac:spMkLst>
            <pc:docMk/>
            <pc:sldMk cId="2769145941" sldId="27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5:10:43.069" v="2581" actId="20577"/>
          <ac:spMkLst>
            <pc:docMk/>
            <pc:sldMk cId="2769145941" sldId="278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1" creationId="{747A2435-0B0F-401F-9114-C2CAA523F3FC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2" creationId="{8973161D-4F57-3D7F-621D-505D095122C2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4" creationId="{89C86C5F-45D7-CC1C-D7BF-AFFBF01F04E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5" creationId="{02863E8C-F1B9-3CC0-25BD-D128C4966F3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7" creationId="{0A4030BC-09A7-E292-9A0D-25624F99D447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8" creationId="{AA83B4B9-A748-1E0B-FEE1-3CEEBF08D3B9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0" creationId="{F7711E24-20ED-95A8-4F3A-B4BDD1A833A4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1" creationId="{D9EB889A-699D-2247-D6DD-AE6F0A5574C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3" creationId="{CAC7E805-9519-C939-777A-F496F945DDAF}"/>
          </ac:spMkLst>
        </pc:spChg>
        <pc:spChg chg="del">
          <ac:chgData name="Toby Donaldson" userId="2e6e5431-bb17-4c41-9985-d39c50d83c73" providerId="ADAL" clId="{B9586FC7-1ADA-4368-AE13-4AF4FF7EC188}" dt="2023-07-08T05:06:11.957" v="2501" actId="21"/>
          <ac:spMkLst>
            <pc:docMk/>
            <pc:sldMk cId="2769145941" sldId="278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6" creationId="{B7F99F15-EA99-108C-B7C8-4365FEF2739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8" creationId="{92DECAD5-11C5-0A9F-781A-06621738D37E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9" creationId="{7D52DC23-6F0B-6694-6346-5F1DEB38BCA1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6" creationId="{3F2F1212-618B-8BCC-B5C5-18C6CC944A4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7" creationId="{59F080EB-2D20-4A15-B4AD-37D600F3447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9" creationId="{2CDA325D-A783-07AF-682F-8A328B44944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0" creationId="{ABCA666B-7764-B4D1-69E2-E06077290ED6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2" creationId="{5DADF7F6-B769-297E-3E55-7C07E6F9F23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3" creationId="{0A447A03-E4B6-F68D-8AAD-6DE5460B3EEE}"/>
          </ac:spMkLst>
        </pc:spChg>
        <pc:spChg chg="mod">
          <ac:chgData name="Toby Donaldson" userId="2e6e5431-bb17-4c41-9985-d39c50d83c73" providerId="ADAL" clId="{B9586FC7-1ADA-4368-AE13-4AF4FF7EC188}" dt="2023-07-08T05:10:11.315" v="2577" actId="207"/>
          <ac:spMkLst>
            <pc:docMk/>
            <pc:sldMk cId="2769145941" sldId="278"/>
            <ac:spMk id="58" creationId="{705E0D77-13F2-3C11-FDBC-BE4A555D8490}"/>
          </ac:spMkLst>
        </pc:spChg>
        <pc:spChg chg="mod">
          <ac:chgData name="Toby Donaldson" userId="2e6e5431-bb17-4c41-9985-d39c50d83c73" providerId="ADAL" clId="{B9586FC7-1ADA-4368-AE13-4AF4FF7EC188}" dt="2023-07-08T05:08:37.415" v="2564"/>
          <ac:spMkLst>
            <pc:docMk/>
            <pc:sldMk cId="2769145941" sldId="278"/>
            <ac:spMk id="59" creationId="{6A65B233-1518-ADFB-85A6-1730111126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3" creationId="{0269BB25-F0C3-FC47-7296-AF8F5DAB74D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4" creationId="{24770B68-9144-98CB-37F2-08200C84408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5" creationId="{4D9BBE61-FEDA-52A3-BC8A-F7D38A92365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6" creationId="{E7F36839-C8AD-758C-14FD-E5E1EAB0B803}"/>
          </ac:spMkLst>
        </pc:spChg>
        <pc:spChg chg="add mod">
          <ac:chgData name="Toby Donaldson" userId="2e6e5431-bb17-4c41-9985-d39c50d83c73" providerId="ADAL" clId="{B9586FC7-1ADA-4368-AE13-4AF4FF7EC188}" dt="2023-07-08T05:45:37.332" v="3372" actId="20577"/>
          <ac:spMkLst>
            <pc:docMk/>
            <pc:sldMk cId="2769145941" sldId="278"/>
            <ac:spMk id="67" creationId="{833B5925-3367-68A5-A371-FAF7767A544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8" creationId="{F4049694-6314-4CEE-3DDD-732772A149A2}"/>
          </ac:spMkLst>
        </pc:spChg>
        <pc:spChg chg="add mod">
          <ac:chgData name="Toby Donaldson" userId="2e6e5431-bb17-4c41-9985-d39c50d83c73" providerId="ADAL" clId="{B9586FC7-1ADA-4368-AE13-4AF4FF7EC188}" dt="2023-07-08T05:45:39.382" v="3374" actId="20577"/>
          <ac:spMkLst>
            <pc:docMk/>
            <pc:sldMk cId="2769145941" sldId="278"/>
            <ac:spMk id="69" creationId="{BD6688CD-67A2-96A3-F312-83AD298916B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0" creationId="{07553CA4-D8CD-5A90-6024-46C0F09F7D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1" creationId="{DF8E5816-B292-673D-D73C-27EAED686C8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2" creationId="{5E1F9648-AF2F-7F3E-EF73-4B5BCBFD1B5C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3" creationId="{706F1BA6-D228-9AEA-3E5A-97417C4E3EC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4" creationId="{A8C5BFDA-2603-1257-B6E9-696D1F1BE22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0" creationId="{724FB864-DD5B-95EB-0321-6CE9D95B9F4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1" creationId="{6945D390-C909-5C40-FB13-3FF5252DA06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2" creationId="{B18F5944-030D-E674-0B01-0FD62A36CD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3" creationId="{43C9ACB2-3021-DCB7-82C5-A5F99B31D4ED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4" creationId="{6B6D19D2-FB83-45B2-FC3B-8FADF41A397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5" creationId="{F7619E94-2250-DB6B-1C04-FFE31F090B2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0" creationId="{E15AA3BF-7996-0E4D-8B19-A3299C01CFF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2" creationId="{232B42D9-39D0-62AB-900D-307C30EF8EB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4" creationId="{449BF9B2-7827-AF69-3D8D-5F7C4546E11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6" creationId="{B0B7DDD3-86D8-D9E4-F7BB-7AA3E47905A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8" creationId="{882D82A8-9D8C-9092-735D-EE501DF8272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0" creationId="{245CB644-0FB9-32F5-267E-8E41BCCD7193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2" creationId="{73092061-362E-3258-6790-36D54FD1B22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4" creationId="{5F719F87-355D-ED60-5158-54CD95B0C3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6" creationId="{838C6FC5-8140-2337-6E75-E3D62ACF805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5:06:17.096" v="2502" actId="20577"/>
          <ac:spMkLst>
            <pc:docMk/>
            <pc:sldMk cId="2769145941" sldId="278"/>
            <ac:spMk id="118" creationId="{16198318-155F-37A0-5A07-B04A95DB2C0D}"/>
          </ac:spMkLst>
        </pc:s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2" creationId="{E34DD99D-7AB8-2B30-D181-8782759CD942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5" creationId="{875B1650-54FE-9ACD-9419-B745516805B9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0" creationId="{CE6879D4-481A-3A86-31CE-25776C872B4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3" creationId="{386D996E-EC03-CA53-3A05-A0B6407185CB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6" creationId="{32BABB00-6B26-48FA-C508-6162791DEFA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9" creationId="{1E8F483A-8FA2-7687-A522-F2081F6781E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2" creationId="{0D47E179-605F-1E4B-AEA6-2690D89D134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7" creationId="{85390EFF-FD9B-99A4-C256-01B1568C9879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5" creationId="{CA377F49-84CB-8619-3213-EC495094574A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8" creationId="{016AE167-13BF-3273-F1BB-0CD17B845B11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1" creationId="{24576BD9-6AD3-8D81-A7B1-E80B764AC25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7" creationId="{F1D49AFB-4855-B962-6DFD-12B5AF626B81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7" creationId="{D65E8220-C1DE-8269-B65E-412F34F07FCF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5:18:42.157" v="2760" actId="1076"/>
          <ac:picMkLst>
            <pc:docMk/>
            <pc:sldMk cId="2769145941" sldId="278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0" creationId="{E3C733DA-C4A3-9448-1CBE-FDC2CF8BE5C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1" creationId="{7A965A01-990A-E979-B7A7-3D2F859A12D8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2" creationId="{F4593857-BCF5-69C6-10E2-34B5F214D8E4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3" creationId="{48F8C8CC-8DD2-0C5D-D6C5-751FCEF328A2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4" creationId="{2D81DF1D-19EF-72FB-A4C2-BAAB8AF262D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4" creationId="{977980DE-D3B0-CED8-926E-09C27E35CA47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5" creationId="{EB273929-2C1A-15A8-B25E-388258A14EA6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6" creationId="{D2092AE4-748C-2F4C-50E9-94E3EFAE9F6F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60" creationId="{127880F9-C441-748C-D3AA-DF8996C7A40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5" creationId="{7C9B3B9B-DD6E-5E21-DBDF-6E893F0162C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6" creationId="{DBD7CDC0-DA20-CD83-029B-281EBC8346F7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8" creationId="{7A3CE826-690A-B605-8E94-A06A955B476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9" creationId="{864925B3-B925-8E57-ADD6-B55E69FD163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6" creationId="{68A43FA7-6378-356A-FA7C-189841A8D2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7" creationId="{19DD5012-5F0B-EBA3-7D14-F0BF1E3CF87A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8" creationId="{01A6BE3E-CF2E-2F43-EB93-6823B92F537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9" creationId="{934A4E22-7979-1A99-AFDC-E7F75CF0D4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1" creationId="{C376EAA5-3403-4459-47D0-B64D269C0FB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3" creationId="{80B76EF3-90B6-ACD8-0AB4-E4D94AAACD81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5" creationId="{885C1504-2917-3731-E631-B0121B7317A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7" creationId="{87FB6A34-1F44-33B7-0A86-321EE3B2FDD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1" creationId="{D1ED8479-A271-EAFE-04F1-C0A45DC164C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3" creationId="{22B3CA5E-BF77-FCFF-51B7-E3771153292D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5" creationId="{4D3F50D2-AA44-4932-34B1-398452BE535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7" creationId="{DC4F2C5F-803E-4DE8-4D47-D850F8AE5E0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7" creationId="{7B8BCE5A-EC37-D450-44D8-1A4348E9E1FA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08T05:19:13.252" v="2761" actId="2696"/>
        <pc:sldMkLst>
          <pc:docMk/>
          <pc:sldMk cId="1695902105" sldId="279"/>
        </pc:sldMkLst>
        <pc:spChg chg="mod">
          <ac:chgData name="Toby Donaldson" userId="2e6e5431-bb17-4c41-9985-d39c50d83c73" providerId="ADAL" clId="{B9586FC7-1ADA-4368-AE13-4AF4FF7EC188}" dt="2023-07-08T05:10:55.459" v="2583" actId="20577"/>
          <ac:spMkLst>
            <pc:docMk/>
            <pc:sldMk cId="1695902105" sldId="279"/>
            <ac:spMk id="18" creationId="{E990820E-F49F-048D-064F-A206E9A9F8FB}"/>
          </ac:spMkLst>
        </pc:spChg>
        <pc:picChg chg="del">
          <ac:chgData name="Toby Donaldson" userId="2e6e5431-bb17-4c41-9985-d39c50d83c73" providerId="ADAL" clId="{B9586FC7-1ADA-4368-AE13-4AF4FF7EC188}" dt="2023-07-08T05:10:51.312" v="2582" actId="21"/>
          <ac:picMkLst>
            <pc:docMk/>
            <pc:sldMk cId="1695902105" sldId="279"/>
            <ac:picMk id="19" creationId="{2927A5EE-7C62-6E05-175E-F08EF5CDF1BD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08T05:42:12.476" v="3346" actId="20577"/>
        <pc:sldMkLst>
          <pc:docMk/>
          <pc:sldMk cId="3984422212" sldId="280"/>
        </pc:sldMkLst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5" creationId="{2AEDA288-BF28-5F3C-C1B7-5BD9ECE6834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6" creationId="{5A0F46BA-B270-6D94-713F-5C791CAE17B9}"/>
          </ac:spMkLst>
        </pc:spChg>
        <pc:spChg chg="mod">
          <ac:chgData name="Toby Donaldson" userId="2e6e5431-bb17-4c41-9985-d39c50d83c73" providerId="ADAL" clId="{B9586FC7-1ADA-4368-AE13-4AF4FF7EC188}" dt="2023-07-08T05:16:14.565" v="2714" actId="1076"/>
          <ac:spMkLst>
            <pc:docMk/>
            <pc:sldMk cId="3984422212" sldId="280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11:29.752" v="2654" actId="20577"/>
          <ac:spMkLst>
            <pc:docMk/>
            <pc:sldMk cId="3984422212" sldId="280"/>
            <ac:spMk id="18" creationId="{E990820E-F49F-048D-064F-A206E9A9F8F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1" creationId="{D137D49E-16B0-54B5-449D-FDFEC0166AE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2" creationId="{7B7BFF02-D381-497F-01A5-424E0AADE87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4" creationId="{00C9ED4F-F44C-917F-66C3-21278B31846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5" creationId="{D4B5B13F-B71E-C8DF-1508-72E026D84043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7" creationId="{0FCF45B2-F027-DE27-FA4B-57D5542962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8" creationId="{92CAD264-9A73-1CD2-A29B-4F93F6E3B26F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0" creationId="{FC6EBDFB-9A85-000E-1E38-C75E79CB6D40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1" creationId="{D3043B6F-48F1-1223-B2F7-1BB756A20095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3" creationId="{09594101-CDF3-F5F1-5ECD-1E9C4691211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5" creationId="{EFEB4D45-304A-D2FE-F8C2-CF1947619B3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2" creationId="{5FCADE23-1F78-28C7-A57E-BBF1EA48BEF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3" creationId="{18955270-E141-61DD-83BB-6D47F76230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5" creationId="{32CB5383-062A-198C-770F-2ED0DFEA9AB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6" creationId="{632D592E-394D-86AD-4797-9AE3FB1AEA9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8" creationId="{10799474-EAC0-583B-BE5C-9234FCFE907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9" creationId="{5289EDA8-BF94-0E74-635A-A77E41E9501B}"/>
          </ac:spMkLst>
        </pc:spChg>
        <pc:spChg chg="add 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56" creationId="{97ED5EB4-1971-C20F-6E35-1FCB90814704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2" creationId="{C2289354-B672-1AA2-6739-AECCBE45A762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6" creationId="{239288E7-889C-F3FC-8F37-6FBF1F1CDABC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0" creationId="{9C8594EA-377B-D4C7-6C31-85CFD983F53E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6" creationId="{61118C34-4567-28C3-A3F6-B15099BB753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9" creationId="{4BD3A182-57AE-7054-43AC-60584A90EFC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85" creationId="{26C26462-D30A-F409-ECF2-65DB540BA5C8}"/>
          </ac:spMkLst>
        </pc:spChg>
        <pc:spChg chg="add del mod">
          <ac:chgData name="Toby Donaldson" userId="2e6e5431-bb17-4c41-9985-d39c50d83c73" providerId="ADAL" clId="{B9586FC7-1ADA-4368-AE13-4AF4FF7EC188}" dt="2023-07-08T05:15:16.159" v="2700"/>
          <ac:spMkLst>
            <pc:docMk/>
            <pc:sldMk cId="3984422212" sldId="280"/>
            <ac:spMk id="88" creationId="{214F717E-F8F9-CFBF-7C4B-4477C30FC7B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1" creationId="{40636992-6B3B-8561-BF5F-6417E95DD4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6" creationId="{0990962B-424F-F956-A5A6-67BC4F27E0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9" creationId="{7EAC899E-665D-ADCC-E667-8957C044DE4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1" creationId="{3DDB5A09-3BB0-031D-0E86-BC2AB521E2A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2" creationId="{F3162305-BABF-14FC-4D8E-DBD235DFC81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4" creationId="{26E20601-15D3-0557-984C-31B25DBEA17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5" creationId="{CF4A6DDB-207F-BBED-A1D8-9D36E3CF66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7" creationId="{6B654C05-48F6-447B-BBBB-43016BF6288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8" creationId="{EFAA2C0D-F07E-EE6A-3FD0-E3FD19E6F12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0" creationId="{1DD92100-227B-D084-3932-5A4EF5EB055B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1" creationId="{4D409F03-9C8D-1B13-3FC1-DE34C66A55E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3" creationId="{5F748C5D-4E97-43A5-1421-3B5E7587ED2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4" creationId="{1200F61A-0842-978A-68DE-C860EC7B6F5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6" creationId="{C4DB3E6D-5349-2CAE-8AAF-A71083068816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7" creationId="{D2B10CD7-8327-45C6-5F79-BFAC7D1448C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8" creationId="{1CFD3643-7EE6-9DB0-C2C7-BE5E71F0828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9" creationId="{A863E61C-0A69-B133-0C84-07E7014DF69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1" creationId="{8E4FA2B7-548E-352C-12FE-5CD072CFB2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2" creationId="{D3FD4F91-7B10-9856-7A8D-A937170EAFC2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4" creationId="{3DE72521-1FF7-51F0-9750-6AB2C4C9891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5" creationId="{355F6ECB-FAA6-5D97-A87E-08E948502093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1" creationId="{B3E16140-A08D-6F99-8B27-0F619CD0287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4" creationId="{3B798098-57EE-8E09-1973-984801C95EB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7" creationId="{665469A5-4016-818C-F30D-27AF337878B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0" creationId="{F161F154-62F1-83E3-6F31-4940160AC7A5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3" creationId="{5771008D-B958-FC0F-D2BB-D709447A7F2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6" creationId="{B0061311-C699-EE71-469A-7FF7A03413C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9" creationId="{F866D0D7-17D9-63FD-07F1-76EBE2F05E8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2" creationId="{F3FC3880-AB6B-5C58-FEF3-4E23291A09A0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5" creationId="{30C8142B-DE2E-7F74-EA9C-CF0092832F3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8" creationId="{6E13B2DA-E806-24EB-F209-F11199EC331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89" creationId="{47D2D1F2-4E5F-FC5D-041F-5FF1DE05D327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0" creationId="{665D528E-5338-2314-76A2-8A8C48BE2C4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1" creationId="{BAAFC37F-79DB-31B5-FE7E-98CE4B163B2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2" creationId="{17061693-9B7E-1774-7E32-E9346DF842CB}"/>
          </ac:spMkLst>
        </pc:spChg>
        <pc:spChg chg="add mod">
          <ac:chgData name="Toby Donaldson" userId="2e6e5431-bb17-4c41-9985-d39c50d83c73" providerId="ADAL" clId="{B9586FC7-1ADA-4368-AE13-4AF4FF7EC188}" dt="2023-07-08T05:42:08.805" v="3344" actId="20577"/>
          <ac:spMkLst>
            <pc:docMk/>
            <pc:sldMk cId="3984422212" sldId="280"/>
            <ac:spMk id="193" creationId="{68859D1C-40CF-B948-6D57-B996E0E9C131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4" creationId="{09EB6DFD-DAA7-6AE9-98E2-36E60AB02184}"/>
          </ac:spMkLst>
        </pc:spChg>
        <pc:spChg chg="add mod">
          <ac:chgData name="Toby Donaldson" userId="2e6e5431-bb17-4c41-9985-d39c50d83c73" providerId="ADAL" clId="{B9586FC7-1ADA-4368-AE13-4AF4FF7EC188}" dt="2023-07-08T05:42:12.476" v="3346" actId="20577"/>
          <ac:spMkLst>
            <pc:docMk/>
            <pc:sldMk cId="3984422212" sldId="280"/>
            <ac:spMk id="195" creationId="{DFB10C04-12D8-319B-7FB5-0A726086967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6" creationId="{4145F314-DE81-8E50-DB47-E0FBC0F051F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7" creationId="{AA5C562B-4897-8B36-0EB3-8095EC1426CD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8" creationId="{014397BF-C121-3039-4521-3C50588E0119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9" creationId="{91701135-3ECB-3F86-4E82-B23AAC1163BC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0" creationId="{29B1331E-8148-BEE1-6D73-C3D7C1CA8A8E}"/>
          </ac:spMkLst>
        </pc:spChg>
        <pc:spChg chg="add mod">
          <ac:chgData name="Toby Donaldson" userId="2e6e5431-bb17-4c41-9985-d39c50d83c73" providerId="ADAL" clId="{B9586FC7-1ADA-4368-AE13-4AF4FF7EC188}" dt="2023-07-08T05:41:52.721" v="3342" actId="20577"/>
          <ac:spMkLst>
            <pc:docMk/>
            <pc:sldMk cId="3984422212" sldId="280"/>
            <ac:spMk id="206" creationId="{76D922BC-18A1-BAAE-E29B-A6D55E7D87F6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7" creationId="{6CCA49BC-3A3F-A9A2-3A2C-FF1DECB5756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8" creationId="{EF1F3CA9-0BF2-3AE1-3976-2EF36D79D35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9" creationId="{928AEC35-6950-FF21-72B7-131BCB02964C}"/>
          </ac:spMkLst>
        </pc:spChg>
        <pc:spChg chg="add mod">
          <ac:chgData name="Toby Donaldson" userId="2e6e5431-bb17-4c41-9985-d39c50d83c73" providerId="ADAL" clId="{B9586FC7-1ADA-4368-AE13-4AF4FF7EC188}" dt="2023-07-08T05:41:52.195" v="3341" actId="20577"/>
          <ac:spMkLst>
            <pc:docMk/>
            <pc:sldMk cId="3984422212" sldId="280"/>
            <ac:spMk id="210" creationId="{9BEFE4AF-6E4C-71E1-2E7C-CC0CEA449003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11" creationId="{185A8FCC-E866-8D86-AC99-661F557A7A1B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6" creationId="{53B96037-3C81-BFFB-F3D2-23FF94709061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8" creationId="{C36AEDE3-FA79-C36D-EB05-3FD76E1D910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0" creationId="{2B921D76-AA88-4FBA-199B-CDEE1026486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2" creationId="{CC9F04E1-1E5F-647E-0243-DA9B950B3C9E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4" creationId="{450FFDB4-559C-D784-D0DB-B0A6682AF43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6" creationId="{3631423D-CF37-BC46-6614-E9DFC0B2C326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8" creationId="{A4D05458-ECDD-D535-60CB-850FAF738BF3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0" creationId="{EAA827F7-5BDD-9059-AE84-FE09392B7D4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2" creationId="{C96F8C9B-D7AE-3D90-F67B-4F432043CBF5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4" creationId="{0F6D8C69-D1E9-968E-11D3-78B80E374F00}"/>
          </ac:spMkLst>
        </pc:s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2" creationId="{E34DD99D-7AB8-2B30-D181-8782759CD94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5" creationId="{875B1650-54FE-9ACD-9419-B745516805B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13" creationId="{D4BF9667-FB7D-AEDF-40A9-F353904F4DAB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0" creationId="{B8E39E2B-D764-AA68-CE4C-3D724329CA0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3" creationId="{273BF7CD-CC2B-F1FF-BED2-35FC3435FD39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6" creationId="{4E4E150C-0B60-E4B5-A78A-B67F302EFE5E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9" creationId="{914EE4DD-355F-DC4C-ACB5-5192BF9CB160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32" creationId="{0ED23FA9-49F4-4080-B51D-697DDD4467D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1" creationId="{47EB4BFC-B9C2-9369-153A-37F5FEB257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4" creationId="{5BD4CAB4-4C02-C372-36FF-D6595B649C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7" creationId="{C694F10D-4346-C743-D910-E6B426318967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59" creationId="{4AC7DAC2-F6A7-2C11-BE84-C6E387612D48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0" creationId="{627F5C6F-049F-62D7-097A-8C97914359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4" creationId="{C964AD68-C8E1-51A1-1A89-C050A95079B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8" creationId="{44B97E7B-7A64-9437-E9BA-2749F98707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4" creationId="{D22076E1-D48C-0D7A-2D09-0A2C8FBF282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7" creationId="{C39FA478-8E07-73CB-6095-987953A0909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3" creationId="{C0F138A5-64E5-4A88-8E96-EA5EBE7A7355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9" creationId="{4331352B-C0A2-AC0D-0586-252DC724D2F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4" creationId="{8D857B7B-FC14-CFEA-8069-186B5F03303D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7" creationId="{418F3D01-649F-1CED-F4D9-AB12E6F5918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0" creationId="{E67A0543-255F-92DE-9676-0947AB3195A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3" creationId="{9D8AB508-CD45-CF73-765D-D43DA3B6CC4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6" creationId="{FD343FB8-9E54-C871-6D42-2685F7CFEB17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9" creationId="{222AC446-E162-A376-C092-7F896DBED89E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2" creationId="{592CD73A-3980-777F-6526-30007DEB903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5" creationId="{DEBCFD5A-CB2A-72BB-C1F7-8B04A0BA5C50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9" creationId="{298164E7-EE1A-5D03-B2BE-6057A8FB3D0F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45" creationId="{F46E4F54-CE9C-A083-3F1E-71ACF23C641A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0" creationId="{F65DF6F8-5F53-4B0B-7B7A-3B4EFD4DC923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3" creationId="{9448FD6D-E113-C64E-5820-8CD6B3948E6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9" creationId="{AD8B38B7-47CF-01F2-9982-C4B486CE073C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2" creationId="{C4FD0BBA-EB53-E2B0-BBF1-27AC1CF9D75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5" creationId="{617AD9EB-7B40-454C-13A4-DE012305FC2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8" creationId="{B3E4DFA0-7B3A-04EA-A3D0-0D2846AE8669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1" creationId="{1A9DBDBD-6749-6EE9-7F6E-649D1B3A5D6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4" creationId="{3F829907-D4CD-08BE-35FD-A109ADF9C22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7" creationId="{C358E4D6-386F-A5B3-C481-2EC05693A5D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0" creationId="{03A1B771-6DBE-F5A4-C0DA-BE0F78BE22F4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3" creationId="{CAF9DA65-C68C-3BA9-5875-DC4965884A2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6" creationId="{E8358A14-68FE-54E3-7083-B97564DCE120}"/>
          </ac:grpSpMkLst>
        </pc:grpChg>
        <pc:picChg chg="mod">
          <ac:chgData name="Toby Donaldson" userId="2e6e5431-bb17-4c41-9985-d39c50d83c73" providerId="ADAL" clId="{B9586FC7-1ADA-4368-AE13-4AF4FF7EC188}" dt="2023-07-08T05:17:49.190" v="2730" actId="1076"/>
          <ac:picMkLst>
            <pc:docMk/>
            <pc:sldMk cId="3984422212" sldId="280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6" creationId="{CD3F6600-C853-5856-5D73-27BD39B40E54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7" creationId="{8401366D-911C-579E-A786-3050D91AC739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8" creationId="{2A0763CE-A4E9-8688-A763-E650D88E897E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9" creationId="{D1CE3329-565B-085E-EA6E-FEDA67C4FD2B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40" creationId="{054F4B35-E498-0C39-BE64-19227B067153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0" creationId="{37FEAC7F-A528-920F-B540-B92A7166A3BA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1" creationId="{2FFA78C4-B627-6D6D-01E2-E0ABB4847A76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2" creationId="{DDE7D623-129E-6EDA-F836-224C9789BC84}"/>
          </ac:cxnSpMkLst>
        </pc:cxnChg>
        <pc:cxnChg chg="add 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5" creationId="{2DC7994A-AA77-D236-AB21-EFE82E0C26C6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1" creationId="{2CF3EE37-EB6C-B172-157D-1222B1786BC4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5" creationId="{C4BAA42D-BDB0-389C-50A0-916AC6E299FE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9" creationId="{D78B325A-858A-8FA4-FE07-3565EE8F02F9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5" creationId="{7E7827A6-BECC-9455-4192-1D975B95B5CF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8" creationId="{AC68735E-A493-184A-17D0-75036A2F928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84" creationId="{F9B533C6-705F-200A-BF49-7072B365EE7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0" creationId="{9442A40A-8078-9DCE-7E6C-EE651304AB7A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5" creationId="{EDC3E8E8-8C8D-6E13-1BBC-98326DA37C41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8" creationId="{12E9144D-3C13-DE42-94D5-E47A7590D52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19" creationId="{6714970F-7AB1-0FC3-87BB-A87D0E71A878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20" creationId="{4F58AEB5-1C04-F5D1-150A-E0794F3EF1C1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6" creationId="{CD86C1BD-1109-7EC0-4216-7D6476FD452B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7" creationId="{1D021068-3F03-4744-D324-E93906199097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8" creationId="{C17A2721-D41F-8134-F61B-56A98EE60ECE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7" creationId="{7B8BCE5A-EC37-D450-44D8-1A4348E9E1FA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6" creationId="{86645679-B098-C79E-DF4B-09377336F1B6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7" creationId="{3F171309-99AD-C08C-4961-E8B6280310F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8" creationId="{9DB608A7-7B77-76A1-8029-7943253163E4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0" creationId="{652B9D3F-C5DF-54FB-2F3C-C7FB788F8D9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3" creationId="{1D63AF82-7893-0D21-9D4E-9F627547DAB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6" creationId="{CBD4BA85-0205-1FD2-E59D-2CE775D1E66D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9" creationId="{8B9E30B4-1C41-FF5F-6F98-52B0BE77EB7B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2" creationId="{86F688ED-0A75-83FD-D95D-CBC768C0A61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5" creationId="{58F94F98-3346-4201-3964-BEEC1CD95B47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78" creationId="{9A95742E-3ACC-57E7-B898-4AC94392BFD0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81" creationId="{1498B0A9-1FC1-B8F1-2523-E6B5853CE75A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4" creationId="{ACA50059-99BC-6A59-0970-3F9F0CE17BA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7" creationId="{28E40CEF-900F-0439-6623-842FA414E66B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1" creationId="{F78E3CEF-8C22-205B-7948-86165C1054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2" creationId="{6546DECA-F8A7-8A6D-DC5F-4053388C4C74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3" creationId="{009F26D3-4E81-C12E-F817-23266C9D093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4" creationId="{3B0A1AC1-C234-3865-4F6D-F6FCDB9D9B6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5" creationId="{5B4557DD-44B1-F32B-6596-BD889FA97C4D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2" creationId="{04AB544B-55BE-1922-1D16-2879045E52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3" creationId="{E4A2096B-735A-41F3-D52E-1B5378CB021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4" creationId="{91EF944E-172F-F1F4-FC21-255D6577E07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5" creationId="{29206E6E-2318-8645-0BB2-D66F9D634537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7" creationId="{86359E1F-774E-3717-C703-C27267075EE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9" creationId="{061EA0BE-459D-0121-52D5-C449CA45079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1" creationId="{FB3B4578-547D-CAFF-CBEB-111E95DA7666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3" creationId="{7C9E4D2B-C02E-1764-D9A1-B6819200CE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5" creationId="{4077E4E1-E15A-B8EB-F97B-AAF12FAAF2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7" creationId="{5FF33DDD-C6F4-4C55-4800-C002D16B9E1F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9" creationId="{7EFCC745-D1A9-2900-7A70-18CD04122AF5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1" creationId="{4216881C-B027-5A7A-ED34-21C9D76648FB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3" creationId="{51128513-AA52-607D-1378-04B55FD0168D}"/>
          </ac:cxnSpMkLst>
        </pc:cxnChg>
      </pc:sldChg>
      <pc:sldChg chg="delSp modSp add mod">
        <pc:chgData name="Toby Donaldson" userId="2e6e5431-bb17-4c41-9985-d39c50d83c73" providerId="ADAL" clId="{B9586FC7-1ADA-4368-AE13-4AF4FF7EC188}" dt="2023-07-08T05:42:39.297" v="3354" actId="20577"/>
        <pc:sldMkLst>
          <pc:docMk/>
          <pc:sldMk cId="668475254" sldId="281"/>
        </pc:sldMkLst>
        <pc:spChg chg="mod">
          <ac:chgData name="Toby Donaldson" userId="2e6e5431-bb17-4c41-9985-d39c50d83c73" providerId="ADAL" clId="{B9586FC7-1ADA-4368-AE13-4AF4FF7EC188}" dt="2023-07-08T05:42:36.967" v="3352" actId="20577"/>
          <ac:spMkLst>
            <pc:docMk/>
            <pc:sldMk cId="668475254" sldId="281"/>
            <ac:spMk id="24" creationId="{00C9ED4F-F44C-917F-66C3-21278B31846A}"/>
          </ac:spMkLst>
        </pc:spChg>
        <pc:spChg chg="mod">
          <ac:chgData name="Toby Donaldson" userId="2e6e5431-bb17-4c41-9985-d39c50d83c73" providerId="ADAL" clId="{B9586FC7-1ADA-4368-AE13-4AF4FF7EC188}" dt="2023-07-08T05:42:39.297" v="3354" actId="20577"/>
          <ac:spMkLst>
            <pc:docMk/>
            <pc:sldMk cId="668475254" sldId="281"/>
            <ac:spMk id="27" creationId="{0FCF45B2-F027-DE27-FA4B-57D5542962A7}"/>
          </ac:spMkLst>
        </pc:spChg>
        <pc:spChg chg="mod">
          <ac:chgData name="Toby Donaldson" userId="2e6e5431-bb17-4c41-9985-d39c50d83c73" providerId="ADAL" clId="{B9586FC7-1ADA-4368-AE13-4AF4FF7EC188}" dt="2023-07-08T05:42:25.487" v="3348" actId="20577"/>
          <ac:spMkLst>
            <pc:docMk/>
            <pc:sldMk cId="668475254" sldId="281"/>
            <ac:spMk id="193" creationId="{68859D1C-40CF-B948-6D57-B996E0E9C131}"/>
          </ac:spMkLst>
        </pc:spChg>
        <pc:spChg chg="mod">
          <ac:chgData name="Toby Donaldson" userId="2e6e5431-bb17-4c41-9985-d39c50d83c73" providerId="ADAL" clId="{B9586FC7-1ADA-4368-AE13-4AF4FF7EC188}" dt="2023-07-08T05:42:27.669" v="3350" actId="20577"/>
          <ac:spMkLst>
            <pc:docMk/>
            <pc:sldMk cId="668475254" sldId="281"/>
            <ac:spMk id="195" creationId="{DFB10C04-12D8-319B-7FB5-0A7260869672}"/>
          </ac:spMkLst>
        </pc:spChg>
        <pc:picChg chg="del">
          <ac:chgData name="Toby Donaldson" userId="2e6e5431-bb17-4c41-9985-d39c50d83c73" providerId="ADAL" clId="{B9586FC7-1ADA-4368-AE13-4AF4FF7EC188}" dt="2023-07-08T05:17:57.251" v="2731" actId="21"/>
          <ac:picMkLst>
            <pc:docMk/>
            <pc:sldMk cId="668475254" sldId="281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08T05:48:12.577" v="3406" actId="14100"/>
        <pc:sldMkLst>
          <pc:docMk/>
          <pc:sldMk cId="4292315240" sldId="282"/>
        </pc:sldMkLst>
        <pc:spChg chg="add del mod">
          <ac:chgData name="Toby Donaldson" userId="2e6e5431-bb17-4c41-9985-d39c50d83c73" providerId="ADAL" clId="{B9586FC7-1ADA-4368-AE13-4AF4FF7EC188}" dt="2023-07-08T05:20:05.455" v="2769"/>
          <ac:spMkLst>
            <pc:docMk/>
            <pc:sldMk cId="4292315240" sldId="282"/>
            <ac:spMk id="2" creationId="{A604EE2F-997E-F5D6-5E05-60C0FD34D701}"/>
          </ac:spMkLst>
        </pc:spChg>
        <pc:spChg chg="add del mod">
          <ac:chgData name="Toby Donaldson" userId="2e6e5431-bb17-4c41-9985-d39c50d83c73" providerId="ADAL" clId="{B9586FC7-1ADA-4368-AE13-4AF4FF7EC188}" dt="2023-07-08T05:20:11.829" v="2771"/>
          <ac:spMkLst>
            <pc:docMk/>
            <pc:sldMk cId="4292315240" sldId="282"/>
            <ac:spMk id="3" creationId="{CEA0B4E4-7C16-F8AE-AB1A-6CEE6AD501C5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1:33.837" v="2878" actId="20577"/>
          <ac:spMkLst>
            <pc:docMk/>
            <pc:sldMk cId="4292315240" sldId="282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24" creationId="{8CC4AB94-06B0-9122-DE2A-4D29CB17BE33}"/>
          </ac:spMkLst>
        </pc:spChg>
        <pc:spChg chg="mod">
          <ac:chgData name="Toby Donaldson" userId="2e6e5431-bb17-4c41-9985-d39c50d83c73" providerId="ADAL" clId="{B9586FC7-1ADA-4368-AE13-4AF4FF7EC188}" dt="2023-07-08T05:46:01.742" v="3376" actId="20577"/>
          <ac:spMkLst>
            <pc:docMk/>
            <pc:sldMk cId="4292315240" sldId="28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46:04.538" v="3378" actId="20577"/>
          <ac:spMkLst>
            <pc:docMk/>
            <pc:sldMk cId="4292315240" sldId="28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46:34.030" v="3385" actId="21"/>
          <ac:spMkLst>
            <pc:docMk/>
            <pc:sldMk cId="4292315240" sldId="282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19:57.050" v="2765" actId="21"/>
          <ac:spMkLst>
            <pc:docMk/>
            <pc:sldMk cId="4292315240" sldId="282"/>
            <ac:spMk id="100" creationId="{245CB644-0FB9-32F5-267E-8E41BCCD7193}"/>
          </ac:spMkLst>
        </pc:spChg>
        <pc:grpChg chg="add mod">
          <ac:chgData name="Toby Donaldson" userId="2e6e5431-bb17-4c41-9985-d39c50d83c73" providerId="ADAL" clId="{B9586FC7-1ADA-4368-AE13-4AF4FF7EC188}" dt="2023-07-08T05:48:06.752" v="3405" actId="1076"/>
          <ac:grpSpMkLst>
            <pc:docMk/>
            <pc:sldMk cId="4292315240" sldId="282"/>
            <ac:grpSpMk id="12" creationId="{5BD7523B-7FE6-A1B1-66E1-B9872FCDE3A7}"/>
          </ac:grpSpMkLst>
        </pc:grpChg>
        <pc:picChg chg="del">
          <ac:chgData name="Toby Donaldson" userId="2e6e5431-bb17-4c41-9985-d39c50d83c73" providerId="ADAL" clId="{B9586FC7-1ADA-4368-AE13-4AF4FF7EC188}" dt="2023-07-08T05:20:30.121" v="2776" actId="21"/>
          <ac:picMkLst>
            <pc:docMk/>
            <pc:sldMk cId="4292315240" sldId="282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5:48:12.577" v="3406" actId="14100"/>
          <ac:cxnSpMkLst>
            <pc:docMk/>
            <pc:sldMk cId="4292315240" sldId="282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" creationId="{AFE37224-2E1E-76C6-1B56-1E4E6704B89C}"/>
          </ac:cxnSpMkLst>
        </pc:cxnChg>
        <pc:cxnChg chg="add mod">
          <ac:chgData name="Toby Donaldson" userId="2e6e5431-bb17-4c41-9985-d39c50d83c73" providerId="ADAL" clId="{B9586FC7-1ADA-4368-AE13-4AF4FF7EC188}" dt="2023-07-08T05:48:06.752" v="3405" actId="1076"/>
          <ac:cxnSpMkLst>
            <pc:docMk/>
            <pc:sldMk cId="4292315240" sldId="282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5:47:12.496" v="3396" actId="14100"/>
          <ac:cxnSpMkLst>
            <pc:docMk/>
            <pc:sldMk cId="4292315240" sldId="282"/>
            <ac:cxnSpMk id="16" creationId="{1D71CAC4-D3A1-166F-DE3D-0B5D9733C5DE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23" creationId="{B39A1351-BD5B-7396-A8F0-7E6B804868AC}"/>
          </ac:cxnSpMkLst>
        </pc:cxnChg>
        <pc:cxnChg chg="mod">
          <ac:chgData name="Toby Donaldson" userId="2e6e5431-bb17-4c41-9985-d39c50d83c73" providerId="ADAL" clId="{B9586FC7-1ADA-4368-AE13-4AF4FF7EC188}" dt="2023-07-08T05:19:52.483" v="2764" actId="1582"/>
          <ac:cxnSpMkLst>
            <pc:docMk/>
            <pc:sldMk cId="4292315240" sldId="282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47:05.026" v="3393" actId="21"/>
          <ac:cxnSpMkLst>
            <pc:docMk/>
            <pc:sldMk cId="4292315240" sldId="282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46:13.820" v="3379" actId="21"/>
          <ac:cxnSpMkLst>
            <pc:docMk/>
            <pc:sldMk cId="4292315240" sldId="282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6:31.970" v="3384" actId="21"/>
          <ac:cxnSpMkLst>
            <pc:docMk/>
            <pc:sldMk cId="4292315240" sldId="28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5:46:29.407" v="3383" actId="21"/>
          <ac:cxnSpMkLst>
            <pc:docMk/>
            <pc:sldMk cId="4292315240" sldId="282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0:18.263" v="6077" actId="20577"/>
        <pc:sldMkLst>
          <pc:docMk/>
          <pc:sldMk cId="3745029375" sldId="283"/>
        </pc:sldMkLst>
        <pc:spChg chg="mod">
          <ac:chgData name="Toby Donaldson" userId="2e6e5431-bb17-4c41-9985-d39c50d83c73" providerId="ADAL" clId="{B9586FC7-1ADA-4368-AE13-4AF4FF7EC188}" dt="2023-07-10T02:50:07.952" v="6075" actId="20577"/>
          <ac:spMkLst>
            <pc:docMk/>
            <pc:sldMk cId="3745029375" sldId="283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49:02.560" v="3411" actId="164"/>
          <ac:spMkLst>
            <pc:docMk/>
            <pc:sldMk cId="3745029375" sldId="283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1:54.698" v="2880" actId="21"/>
          <ac:spMkLst>
            <pc:docMk/>
            <pc:sldMk cId="3745029375" sldId="28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7" creationId="{E06F8C17-0CFC-4812-DF96-7036B4B59AE8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10" creationId="{8D709FE9-718D-2CB0-EC26-137BD3B8E01C}"/>
          </ac:spMkLst>
        </pc:spChg>
        <pc:spChg chg="mod">
          <ac:chgData name="Toby Donaldson" userId="2e6e5431-bb17-4c41-9985-d39c50d83c73" providerId="ADAL" clId="{B9586FC7-1ADA-4368-AE13-4AF4FF7EC188}" dt="2023-07-08T05:22:55.818" v="2941" actId="113"/>
          <ac:spMkLst>
            <pc:docMk/>
            <pc:sldMk cId="3745029375" sldId="28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23:19.574" v="2946" actId="20577"/>
          <ac:spMkLst>
            <pc:docMk/>
            <pc:sldMk cId="3745029375" sldId="28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5:50:48.454" v="3440" actId="1076"/>
          <ac:spMkLst>
            <pc:docMk/>
            <pc:sldMk cId="3745029375" sldId="283"/>
            <ac:spMk id="28" creationId="{D343DFBF-0FEC-31FD-DDB5-33906472EEBF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10T02:49:49.458" v="6070" actId="20577"/>
          <ac:spMkLst>
            <pc:docMk/>
            <pc:sldMk cId="3745029375" sldId="283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10T02:49:51.606" v="6071" actId="20577"/>
          <ac:spMkLst>
            <pc:docMk/>
            <pc:sldMk cId="3745029375" sldId="28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2:49:57.056" v="6073" actId="20577"/>
          <ac:spMkLst>
            <pc:docMk/>
            <pc:sldMk cId="3745029375" sldId="283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10T02:50:18.263" v="6077" actId="20577"/>
          <ac:spMkLst>
            <pc:docMk/>
            <pc:sldMk cId="3745029375" sldId="28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48:44.691" v="3407" actId="21"/>
          <ac:spMkLst>
            <pc:docMk/>
            <pc:sldMk cId="3745029375" sldId="283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50:17.581" v="3428" actId="1076"/>
          <ac:spMkLst>
            <pc:docMk/>
            <pc:sldMk cId="3745029375" sldId="283"/>
            <ac:spMk id="98" creationId="{882D82A8-9D8C-9092-735D-EE501DF8272B}"/>
          </ac:spMkLst>
        </pc:spChg>
        <pc:grpChg chg="add mod">
          <ac:chgData name="Toby Donaldson" userId="2e6e5431-bb17-4c41-9985-d39c50d83c73" providerId="ADAL" clId="{B9586FC7-1ADA-4368-AE13-4AF4FF7EC188}" dt="2023-07-08T05:49:34.788" v="3416" actId="1076"/>
          <ac:grpSpMkLst>
            <pc:docMk/>
            <pc:sldMk cId="3745029375" sldId="283"/>
            <ac:grpSpMk id="14" creationId="{B29CDB15-0A3A-2F5A-085A-D8F965CAC626}"/>
          </ac:grpSpMkLst>
        </pc:grpChg>
        <pc:grpChg chg="add mod">
          <ac:chgData name="Toby Donaldson" userId="2e6e5431-bb17-4c41-9985-d39c50d83c73" providerId="ADAL" clId="{B9586FC7-1ADA-4368-AE13-4AF4FF7EC188}" dt="2023-07-08T05:49:57.001" v="3422" actId="1076"/>
          <ac:grpSpMkLst>
            <pc:docMk/>
            <pc:sldMk cId="3745029375" sldId="283"/>
            <ac:grpSpMk id="22" creationId="{F0A777B0-1D70-D958-711B-CB490E3FF878}"/>
          </ac:grpSpMkLst>
        </pc:grpChg>
        <pc:grpChg chg="add mod">
          <ac:chgData name="Toby Donaldson" userId="2e6e5431-bb17-4c41-9985-d39c50d83c73" providerId="ADAL" clId="{B9586FC7-1ADA-4368-AE13-4AF4FF7EC188}" dt="2023-07-08T05:51:12.808" v="3446" actId="1076"/>
          <ac:grpSpMkLst>
            <pc:docMk/>
            <pc:sldMk cId="3745029375" sldId="283"/>
            <ac:grpSpMk id="33" creationId="{E0FE8531-A29C-B23F-07FA-002DF148F9FF}"/>
          </ac:grpSpMkLst>
        </pc:grpChg>
        <pc:picChg chg="add mod">
          <ac:chgData name="Toby Donaldson" userId="2e6e5431-bb17-4c41-9985-d39c50d83c73" providerId="ADAL" clId="{B9586FC7-1ADA-4368-AE13-4AF4FF7EC188}" dt="2023-07-08T05:25:08.070" v="3098" actId="1076"/>
          <ac:picMkLst>
            <pc:docMk/>
            <pc:sldMk cId="3745029375" sldId="283"/>
            <ac:picMk id="2" creationId="{0C55368E-358D-991C-BCCF-57381DCA847C}"/>
          </ac:picMkLst>
        </pc:pic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3" creationId="{39603B6F-4106-95B2-F2A2-7EB6618F5861}"/>
          </ac:cxnSpMkLst>
        </pc:cxnChg>
        <pc:cxnChg chg="del mod">
          <ac:chgData name="Toby Donaldson" userId="2e6e5431-bb17-4c41-9985-d39c50d83c73" providerId="ADAL" clId="{B9586FC7-1ADA-4368-AE13-4AF4FF7EC188}" dt="2023-07-08T05:21:57.824" v="2881" actId="21"/>
          <ac:cxnSpMkLst>
            <pc:docMk/>
            <pc:sldMk cId="3745029375" sldId="283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9" creationId="{506F8CEF-CBE4-B63B-9D9D-14394ED15CA2}"/>
          </ac:cxnSpMkLst>
        </pc:cxnChg>
        <pc:cxnChg chg="add mod">
          <ac:chgData name="Toby Donaldson" userId="2e6e5431-bb17-4c41-9985-d39c50d83c73" providerId="ADAL" clId="{B9586FC7-1ADA-4368-AE13-4AF4FF7EC188}" dt="2023-07-08T05:50:48.454" v="3440" actId="1076"/>
          <ac:cxnSpMkLst>
            <pc:docMk/>
            <pc:sldMk cId="3745029375" sldId="283"/>
            <ac:cxnSpMk id="27" creationId="{B295DAAA-41B6-B0B7-7EFA-C2D445ED79BA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8:44.691" v="3407" actId="21"/>
          <ac:cxnSpMkLst>
            <pc:docMk/>
            <pc:sldMk cId="3745029375" sldId="283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50:17.581" v="3428" actId="1076"/>
          <ac:cxnSpMkLst>
            <pc:docMk/>
            <pc:sldMk cId="3745029375" sldId="283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49:34.788" v="3416" actId="1076"/>
          <ac:cxnSpMkLst>
            <pc:docMk/>
            <pc:sldMk cId="3745029375" sldId="283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2:37.048" v="6087" actId="20577"/>
        <pc:sldMkLst>
          <pc:docMk/>
          <pc:sldMk cId="2623077837" sldId="284"/>
        </pc:sldMkLst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4" creationId="{7319028B-E724-5450-14A8-F2D6A5FAE99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7:51.394" v="3119" actId="1076"/>
          <ac:spMkLst>
            <pc:docMk/>
            <pc:sldMk cId="2623077837" sldId="284"/>
            <ac:spMk id="6" creationId="{62904010-725B-6B58-AE5C-0152E66CAD7F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" creationId="{F213D4E8-1617-EB22-CE94-C3DE5CCCCA07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1" creationId="{8A0BEA5F-36F9-A0AD-3282-CA4E0942B8CB}"/>
          </ac:spMkLst>
        </pc:spChg>
        <pc:spChg chg="add del mod">
          <ac:chgData name="Toby Donaldson" userId="2e6e5431-bb17-4c41-9985-d39c50d83c73" providerId="ADAL" clId="{B9586FC7-1ADA-4368-AE13-4AF4FF7EC188}" dt="2023-07-08T05:52:11.153" v="3453" actId="21"/>
          <ac:spMkLst>
            <pc:docMk/>
            <pc:sldMk cId="2623077837" sldId="284"/>
            <ac:spMk id="12" creationId="{2983C815-F4C7-2A0D-73AA-7C6FA87D8960}"/>
          </ac:spMkLst>
        </pc:spChg>
        <pc:spChg chg="add del mod">
          <ac:chgData name="Toby Donaldson" userId="2e6e5431-bb17-4c41-9985-d39c50d83c73" providerId="ADAL" clId="{B9586FC7-1ADA-4368-AE13-4AF4FF7EC188}" dt="2023-07-08T05:52:08.248" v="3452" actId="21"/>
          <ac:spMkLst>
            <pc:docMk/>
            <pc:sldMk cId="2623077837" sldId="284"/>
            <ac:spMk id="13" creationId="{ADAC5565-D1BB-92E6-33FC-FB1011BCBA2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4" creationId="{2935838C-52C3-31C5-0E3A-27F670BE658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08T05:23:23.960" v="2948" actId="20577"/>
          <ac:spMkLst>
            <pc:docMk/>
            <pc:sldMk cId="2623077837" sldId="284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9" creationId="{745E42CE-BA65-368C-D5AB-077003D1D896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0" creationId="{B0D78346-1C56-62F5-EEA3-E409AF5F04E7}"/>
          </ac:spMkLst>
        </pc:spChg>
        <pc:spChg chg="add mod">
          <ac:chgData name="Toby Donaldson" userId="2e6e5431-bb17-4c41-9985-d39c50d83c73" providerId="ADAL" clId="{B9586FC7-1ADA-4368-AE13-4AF4FF7EC188}" dt="2023-07-10T02:52:22.600" v="6079" actId="20577"/>
          <ac:spMkLst>
            <pc:docMk/>
            <pc:sldMk cId="2623077837" sldId="284"/>
            <ac:spMk id="21" creationId="{FBB462DE-928A-F75D-7037-94BE6BA886F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2" creationId="{04BAF4D4-3A79-AAA2-D090-5EDE7CFB69C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3" creationId="{853292CC-3FFD-FE7F-F6FF-5A45C4BB68B4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6" creationId="{EDDFA0A3-CAE9-137F-CFE0-325C5F817A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7" creationId="{5219AC8D-2207-D34C-6A5C-27098D69FD19}"/>
          </ac:spMkLst>
        </pc:spChg>
        <pc:spChg chg="add mod">
          <ac:chgData name="Toby Donaldson" userId="2e6e5431-bb17-4c41-9985-d39c50d83c73" providerId="ADAL" clId="{B9586FC7-1ADA-4368-AE13-4AF4FF7EC188}" dt="2023-07-10T02:52:26.851" v="6081" actId="20577"/>
          <ac:spMkLst>
            <pc:docMk/>
            <pc:sldMk cId="2623077837" sldId="284"/>
            <ac:spMk id="33" creationId="{28607959-B102-7205-B6AA-4DAC7424844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5" creationId="{7784A0E0-238E-4A3A-DFC2-57921C22BC4D}"/>
          </ac:spMkLst>
        </pc:spChg>
        <pc:spChg chg="add mod">
          <ac:chgData name="Toby Donaldson" userId="2e6e5431-bb17-4c41-9985-d39c50d83c73" providerId="ADAL" clId="{B9586FC7-1ADA-4368-AE13-4AF4FF7EC188}" dt="2023-07-10T02:52:34.442" v="6085" actId="20577"/>
          <ac:spMkLst>
            <pc:docMk/>
            <pc:sldMk cId="2623077837" sldId="284"/>
            <ac:spMk id="36" creationId="{46842CA0-2D15-6AA3-797B-B34170C1CE73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7" creationId="{FACF652A-9421-C03B-41B7-BC6BCBE11DD7}"/>
          </ac:spMkLst>
        </pc:spChg>
        <pc:spChg chg="add mod">
          <ac:chgData name="Toby Donaldson" userId="2e6e5431-bb17-4c41-9985-d39c50d83c73" providerId="ADAL" clId="{B9586FC7-1ADA-4368-AE13-4AF4FF7EC188}" dt="2023-07-10T02:52:37.048" v="6087" actId="20577"/>
          <ac:spMkLst>
            <pc:docMk/>
            <pc:sldMk cId="2623077837" sldId="284"/>
            <ac:spMk id="38" creationId="{A373D9D1-92BE-8E81-C61C-2E9FB778F9D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9" creationId="{9795389C-CEC8-9A24-F9B7-2E193825979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4" creationId="{E8BB5413-0333-F4C8-882C-FD2D18DFC88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6" creationId="{68680A4F-92B7-43A1-A098-03A09C4A138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8" creationId="{6358A864-9D51-3C23-2762-EAFA299219E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0" creationId="{B39FEE43-2C1D-F04A-014C-DBF22576E22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3" creationId="{F2FCE01D-97CE-DA8B-8BC3-980D265DAB6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5" creationId="{AF6F206C-DD9C-E7BE-D8A5-A975C762541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7" creationId="{5E6AF9B7-D9C4-65F9-E1F8-CA204158DF9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30.313" v="6083" actId="20577"/>
          <ac:spMkLst>
            <pc:docMk/>
            <pc:sldMk cId="2623077837" sldId="284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62" creationId="{36C48BA1-7FBA-953F-E1FD-C46E08963A0A}"/>
          </ac:spMkLst>
        </pc:spChg>
        <pc:spChg chg="del">
          <ac:chgData name="Toby Donaldson" userId="2e6e5431-bb17-4c41-9985-d39c50d83c73" providerId="ADAL" clId="{B9586FC7-1ADA-4368-AE13-4AF4FF7EC188}" dt="2023-07-08T05:23:14.719" v="2944" actId="21"/>
          <ac:spMkLst>
            <pc:docMk/>
            <pc:sldMk cId="2623077837" sldId="284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5:23:11.329" v="2943" actId="21"/>
          <ac:spMkLst>
            <pc:docMk/>
            <pc:sldMk cId="2623077837" sldId="284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6" creationId="{E7F36839-C8AD-758C-14FD-E5E1EAB0B803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8" creationId="{F4049694-6314-4CEE-3DDD-732772A149A2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8" creationId="{1EE5DB89-DD23-8C1C-889B-CACD923B38F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09" creationId="{B598A085-5635-4215-45C1-EA0C0BD10F0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1" creationId="{C5730679-3DF7-ECE6-6876-55D434DDEEF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3" creationId="{CD90D93C-7124-D957-B984-E354B4B2D3A9}"/>
          </ac:spMkLst>
        </pc:spChg>
        <pc:spChg chg="add del">
          <ac:chgData name="Toby Donaldson" userId="2e6e5431-bb17-4c41-9985-d39c50d83c73" providerId="ADAL" clId="{B9586FC7-1ADA-4368-AE13-4AF4FF7EC188}" dt="2023-07-08T05:52:25.947" v="3455" actId="11529"/>
          <ac:spMkLst>
            <pc:docMk/>
            <pc:sldMk cId="2623077837" sldId="284"/>
            <ac:spMk id="116" creationId="{AA4C3BA9-BE3A-3A04-4D6D-62F180B00330}"/>
          </ac:spMkLst>
        </pc:spChg>
        <pc:spChg chg="mod">
          <ac:chgData name="Toby Donaldson" userId="2e6e5431-bb17-4c41-9985-d39c50d83c73" providerId="ADAL" clId="{B9586FC7-1ADA-4368-AE13-4AF4FF7EC188}" dt="2023-07-10T02:48:28.187" v="6069" actId="14100"/>
          <ac:spMkLst>
            <pc:docMk/>
            <pc:sldMk cId="2623077837" sldId="284"/>
            <ac:spMk id="118" creationId="{16198318-155F-37A0-5A07-B04A95DB2C0D}"/>
          </ac:spMkLst>
        </pc:s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16" creationId="{291D47E6-8839-BBB5-845F-FA42872B739A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60" creationId="{D0786955-6112-BA1A-FE3D-138800C0C305}"/>
          </ac:grpSpMkLst>
        </pc:grpChg>
        <pc:picChg chg="add mod">
          <ac:chgData name="Toby Donaldson" userId="2e6e5431-bb17-4c41-9985-d39c50d83c73" providerId="ADAL" clId="{B9586FC7-1ADA-4368-AE13-4AF4FF7EC188}" dt="2023-07-08T05:27:51.394" v="3119" actId="1076"/>
          <ac:picMkLst>
            <pc:docMk/>
            <pc:sldMk cId="2623077837" sldId="284"/>
            <ac:picMk id="7" creationId="{7929DB8E-C592-541C-1C95-AEA48E03B7FA}"/>
          </ac:picMkLst>
        </pc:picChg>
        <pc:cxnChg chg="add mod">
          <ac:chgData name="Toby Donaldson" userId="2e6e5431-bb17-4c41-9985-d39c50d83c73" providerId="ADAL" clId="{B9586FC7-1ADA-4368-AE13-4AF4FF7EC188}" dt="2023-07-08T05:51:59.084" v="3451" actId="14100"/>
          <ac:cxnSpMkLst>
            <pc:docMk/>
            <pc:sldMk cId="2623077837" sldId="284"/>
            <ac:cxnSpMk id="3" creationId="{38973282-F82F-D1D9-9875-FFD800B626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" creationId="{007BCE5E-93DF-DC3C-21B8-3BE1F262A2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" creationId="{F97A30F8-1565-4C9E-5638-14F098783AD1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8" creationId="{9B31AE76-096E-2F96-3B13-1CA4183300AC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9" creationId="{F8D07677-602F-E3AD-05FA-D1478F4BC7BF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0" creationId="{F59D7D14-FC39-8D99-E55D-27EBB2C5FFB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1" creationId="{EE2FA4C1-A94E-F990-E892-87781328A7B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2" creationId="{B76CD287-4828-61CC-94B2-A04D668AB2F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0" creationId="{4B6A48ED-C2A8-E9E6-04F2-7686B0DFD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1" creationId="{756F3FB9-0BCC-267D-F91D-D316CB56C87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2" creationId="{3CF413A8-4014-8F44-81C2-6FBAD5BDCD33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3" creationId="{28400BC0-B15E-B909-BC68-57F9C988843D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5" creationId="{D69EC877-A1B2-FDC5-D38A-4C97DF3A30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7" creationId="{14B6C117-CDCB-75FF-D4B2-F57A686BE516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9" creationId="{46094422-B4D0-C7C7-71F9-3662F35212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1" creationId="{0095820D-5E48-B631-45D9-FAF5A20506C2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2" creationId="{0EB53A03-BE30-97E0-7D1A-6D1747DFE9A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4" creationId="{BBE4E7A7-E840-A738-E153-C3E259D3B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6" creationId="{4E52E8F9-71D0-6415-463D-7DFC7C94495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8" creationId="{B43EB5CE-4DFD-BD8C-C32B-9271877D9E0A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7" creationId="{87FB6A34-1F44-33B7-0A86-321EE3B2FDD3}"/>
          </ac:cxnSpMkLst>
        </pc:cxnChg>
        <pc:cxnChg chg="del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00" creationId="{83AA3AAA-2C20-4D60-4613-709771B4C839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0" creationId="{01A58331-22B4-2B4C-AAA2-CC484413DE7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2" creationId="{C7654418-CD8F-C151-3709-7336D2E4FF52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5:56:39.636" v="3487" actId="2696"/>
        <pc:sldMkLst>
          <pc:docMk/>
          <pc:sldMk cId="2445131282" sldId="285"/>
        </pc:sldMkLst>
        <pc:spChg chg="add mod">
          <ac:chgData name="Toby Donaldson" userId="2e6e5431-bb17-4c41-9985-d39c50d83c73" providerId="ADAL" clId="{B9586FC7-1ADA-4368-AE13-4AF4FF7EC188}" dt="2023-07-08T05:27:13.069" v="3118" actId="693"/>
          <ac:spMkLst>
            <pc:docMk/>
            <pc:sldMk cId="2445131282" sldId="285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5:47.636" v="3104" actId="21"/>
          <ac:spMkLst>
            <pc:docMk/>
            <pc:sldMk cId="2445131282" sldId="285"/>
            <ac:spMk id="6" creationId="{62904010-725B-6B58-AE5C-0152E66CAD7F}"/>
          </ac:spMkLst>
        </pc:spChg>
        <pc:spChg chg="add mod">
          <ac:chgData name="Toby Donaldson" userId="2e6e5431-bb17-4c41-9985-d39c50d83c73" providerId="ADAL" clId="{B9586FC7-1ADA-4368-AE13-4AF4FF7EC188}" dt="2023-07-08T05:28:01.894" v="3120"/>
          <ac:spMkLst>
            <pc:docMk/>
            <pc:sldMk cId="2445131282" sldId="285"/>
            <ac:spMk id="8" creationId="{65A3978E-81ED-64B1-4E59-787C7780E3FA}"/>
          </ac:spMkLst>
        </pc:spChg>
        <pc:spChg chg="add mod">
          <ac:chgData name="Toby Donaldson" userId="2e6e5431-bb17-4c41-9985-d39c50d83c73" providerId="ADAL" clId="{B9586FC7-1ADA-4368-AE13-4AF4FF7EC188}" dt="2023-07-08T05:28:57.127" v="3213" actId="113"/>
          <ac:spMkLst>
            <pc:docMk/>
            <pc:sldMk cId="2445131282" sldId="285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1" creationId="{ECCBF1C4-88E0-DB04-4A1A-C1F19A6626E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3" creationId="{FC647BDC-F6C6-1309-F520-1A66704C173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03.538" v="3360" actId="20577"/>
          <ac:spMkLst>
            <pc:docMk/>
            <pc:sldMk cId="2445131282" sldId="285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05.782" v="3362" actId="20577"/>
          <ac:spMkLst>
            <pc:docMk/>
            <pc:sldMk cId="2445131282" sldId="285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5:26:34.595" v="3112" actId="21"/>
          <ac:spMkLst>
            <pc:docMk/>
            <pc:sldMk cId="2445131282" sldId="285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5:26:20.816" v="3109" actId="21"/>
          <ac:spMkLst>
            <pc:docMk/>
            <pc:sldMk cId="2445131282" sldId="285"/>
            <ac:spMk id="118" creationId="{16198318-155F-37A0-5A07-B04A95DB2C0D}"/>
          </ac:spMkLst>
        </pc:spChg>
        <pc:picChg chg="del">
          <ac:chgData name="Toby Donaldson" userId="2e6e5431-bb17-4c41-9985-d39c50d83c73" providerId="ADAL" clId="{B9586FC7-1ADA-4368-AE13-4AF4FF7EC188}" dt="2023-07-08T05:25:47.636" v="3104" actId="21"/>
          <ac:picMkLst>
            <pc:docMk/>
            <pc:sldMk cId="2445131282" sldId="285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26:17.957" v="3108" actId="21"/>
          <ac:cxnSpMkLst>
            <pc:docMk/>
            <pc:sldMk cId="2445131282" sldId="285"/>
            <ac:cxnSpMk id="3" creationId="{38973282-F82F-D1D9-9875-FFD800B62635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0" creationId="{55354F5C-38B5-0B51-7245-A78C6A2FD5E8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2" creationId="{1112A8B3-CE40-DFC3-A444-ECD5F90288A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7" creationId="{DC4F2C5F-803E-4DE8-4D47-D850F8AE5E07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6:01:35.990" v="3552" actId="2696"/>
        <pc:sldMkLst>
          <pc:docMk/>
          <pc:sldMk cId="3546795492" sldId="286"/>
        </pc:sldMkLst>
        <pc:spChg chg="mod">
          <ac:chgData name="Toby Donaldson" userId="2e6e5431-bb17-4c41-9985-d39c50d83c73" providerId="ADAL" clId="{B9586FC7-1ADA-4368-AE13-4AF4FF7EC188}" dt="2023-07-08T05:32:46.582" v="3252" actId="14100"/>
          <ac:spMkLst>
            <pc:docMk/>
            <pc:sldMk cId="3546795492" sldId="286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9:15.734" v="3215" actId="21"/>
          <ac:spMkLst>
            <pc:docMk/>
            <pc:sldMk cId="3546795492" sldId="286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26" creationId="{C53D6C37-33F2-794F-B2B3-E631F799A187}"/>
          </ac:spMkLst>
        </pc:spChg>
        <pc:spChg chg="add mod">
          <ac:chgData name="Toby Donaldson" userId="2e6e5431-bb17-4c41-9985-d39c50d83c73" providerId="ADAL" clId="{B9586FC7-1ADA-4368-AE13-4AF4FF7EC188}" dt="2023-07-08T05:33:23.395" v="3294" actId="1076"/>
          <ac:spMkLst>
            <pc:docMk/>
            <pc:sldMk cId="3546795492" sldId="286"/>
            <ac:spMk id="35" creationId="{B5F5C5B1-1947-C123-0C53-AAA8E80EB0C5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7" creationId="{93FF3415-6576-F110-00FD-EFEBE37FB7CC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9" creationId="{EEFB9F28-B37E-E876-851B-D0FE2C22C26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15.223" v="3364" actId="20577"/>
          <ac:spMkLst>
            <pc:docMk/>
            <pc:sldMk cId="3546795492" sldId="28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18.147" v="3366" actId="20577"/>
          <ac:spMkLst>
            <pc:docMk/>
            <pc:sldMk cId="3546795492" sldId="28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5" creationId="{F7619E94-2250-DB6B-1C04-FFE31F090B26}"/>
          </ac:spMkLst>
        </pc:spChg>
        <pc:spChg chg="del mod">
          <ac:chgData name="Toby Donaldson" userId="2e6e5431-bb17-4c41-9985-d39c50d83c73" providerId="ADAL" clId="{B9586FC7-1ADA-4368-AE13-4AF4FF7EC188}" dt="2023-07-08T05:29:45.628" v="3218" actId="21"/>
          <ac:spMkLst>
            <pc:docMk/>
            <pc:sldMk cId="3546795492" sldId="286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5:31:21.098" v="3238" actId="1076"/>
          <ac:grpSpMkLst>
            <pc:docMk/>
            <pc:sldMk cId="3546795492" sldId="286"/>
            <ac:grpSpMk id="22" creationId="{47C90063-58D4-961B-FFEF-42C5FB77C928}"/>
          </ac:grpSpMkLst>
        </pc:grpChg>
        <pc:grpChg chg="add mod">
          <ac:chgData name="Toby Donaldson" userId="2e6e5431-bb17-4c41-9985-d39c50d83c73" providerId="ADAL" clId="{B9586FC7-1ADA-4368-AE13-4AF4FF7EC188}" dt="2023-07-08T05:31:10.969" v="3235" actId="164"/>
          <ac:grpSpMkLst>
            <pc:docMk/>
            <pc:sldMk cId="3546795492" sldId="286"/>
            <ac:grpSpMk id="23" creationId="{0EE28E6B-C3FA-6B5A-5C58-2468DBA7771F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8" creationId="{535E1642-8AD4-764E-DD27-A4EA40164C1D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9" creationId="{6F2CA273-91BC-1668-7D39-7F6A4ABABCB8}"/>
          </ac:grpSpMkLst>
        </pc:grp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6" creationId="{7FF997E8-171F-F3F5-BA48-E8E2B1DEE896}"/>
          </ac:cxnSpMkLst>
        </pc:cxn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8" creationId="{986084B1-A57C-6D06-C6FC-D4A933F2FB9E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7" creationId="{DC4F2C5F-803E-4DE8-4D47-D850F8AE5E07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08T06:07:46.509" v="3660" actId="20577"/>
        <pc:sldMkLst>
          <pc:docMk/>
          <pc:sldMk cId="3503378799" sldId="287"/>
        </pc:sldMkLst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5" creationId="{C7A2C93F-5DA3-0474-4137-D35472FB1694}"/>
          </ac:spMkLst>
        </pc:spChg>
        <pc:spChg chg="mod">
          <ac:chgData name="Toby Donaldson" userId="2e6e5431-bb17-4c41-9985-d39c50d83c73" providerId="ADAL" clId="{B9586FC7-1ADA-4368-AE13-4AF4FF7EC188}" dt="2023-07-08T06:05:10.750" v="3590" actId="20577"/>
          <ac:spMkLst>
            <pc:docMk/>
            <pc:sldMk cId="3503378799" sldId="287"/>
            <ac:spMk id="8" creationId="{866D6CF2-A113-C8D5-B2B7-FF83CD35224C}"/>
          </ac:spMkLst>
        </pc:spChg>
        <pc:spChg chg="mod">
          <ac:chgData name="Toby Donaldson" userId="2e6e5431-bb17-4c41-9985-d39c50d83c73" providerId="ADAL" clId="{B9586FC7-1ADA-4368-AE13-4AF4FF7EC188}" dt="2023-07-08T05:34:12.230" v="3302"/>
          <ac:spMkLst>
            <pc:docMk/>
            <pc:sldMk cId="3503378799" sldId="287"/>
            <ac:spMk id="9" creationId="{3E7EAEAE-4910-A102-7F6D-9205D77F293D}"/>
          </ac:spMkLst>
        </pc:spChg>
        <pc:spChg chg="add mod">
          <ac:chgData name="Toby Donaldson" userId="2e6e5431-bb17-4c41-9985-d39c50d83c73" providerId="ADAL" clId="{B9586FC7-1ADA-4368-AE13-4AF4FF7EC188}" dt="2023-07-08T06:04:01.866" v="3579" actId="1076"/>
          <ac:spMkLst>
            <pc:docMk/>
            <pc:sldMk cId="3503378799" sldId="287"/>
            <ac:spMk id="14" creationId="{1787DD27-F881-D414-7E3A-56B5CE08C47D}"/>
          </ac:spMkLst>
        </pc:spChg>
        <pc:spChg chg="add mod">
          <ac:chgData name="Toby Donaldson" userId="2e6e5431-bb17-4c41-9985-d39c50d83c73" providerId="ADAL" clId="{B9586FC7-1ADA-4368-AE13-4AF4FF7EC188}" dt="2023-07-08T06:03:51.225" v="3576" actId="1076"/>
          <ac:spMkLst>
            <pc:docMk/>
            <pc:sldMk cId="3503378799" sldId="287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08T05:33:39.991" v="3299" actId="20577"/>
          <ac:spMkLst>
            <pc:docMk/>
            <pc:sldMk cId="3503378799" sldId="287"/>
            <ac:spMk id="18" creationId="{E990820E-F49F-048D-064F-A206E9A9F8FB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3" creationId="{C26EB41E-AE82-5C72-33B5-D5E2D9561265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5" creationId="{6F0FF8BD-D43E-7680-DA66-BDFDAA809B0D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7" creationId="{2132983E-37D4-F00C-E24D-16B3249378F0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9" creationId="{3256AAD2-323B-3479-B1F1-7FEFF96BE692}"/>
          </ac:spMkLst>
        </pc:spChg>
        <pc:spChg chg="add mod">
          <ac:chgData name="Toby Donaldson" userId="2e6e5431-bb17-4c41-9985-d39c50d83c73" providerId="ADAL" clId="{B9586FC7-1ADA-4368-AE13-4AF4FF7EC188}" dt="2023-07-08T06:03:04.417" v="3567" actId="1076"/>
          <ac:spMkLst>
            <pc:docMk/>
            <pc:sldMk cId="3503378799" sldId="287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4" creationId="{24770B68-9144-98CB-37F2-08200C84408B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39.473" v="3370" actId="20577"/>
          <ac:spMkLst>
            <pc:docMk/>
            <pc:sldMk cId="3503378799" sldId="287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03:40.990" v="3575" actId="207"/>
          <ac:spMkLst>
            <pc:docMk/>
            <pc:sldMk cId="3503378799" sldId="287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7:46.509" v="3660" actId="20577"/>
          <ac:spMkLst>
            <pc:docMk/>
            <pc:sldMk cId="3503378799" sldId="287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5:02.918" v="3310" actId="164"/>
          <ac:spMkLst>
            <pc:docMk/>
            <pc:sldMk cId="3503378799" sldId="287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34:41.667" v="3305" actId="21"/>
          <ac:spMkLst>
            <pc:docMk/>
            <pc:sldMk cId="3503378799" sldId="287"/>
            <ac:spMk id="90" creationId="{E15AA3BF-7996-0E4D-8B19-A3299C01CFFE}"/>
          </ac:spMkLst>
        </pc:spChg>
        <pc:spChg chg="del mod">
          <ac:chgData name="Toby Donaldson" userId="2e6e5431-bb17-4c41-9985-d39c50d83c73" providerId="ADAL" clId="{B9586FC7-1ADA-4368-AE13-4AF4FF7EC188}" dt="2023-07-08T06:02:01.281" v="3555" actId="21"/>
          <ac:spMkLst>
            <pc:docMk/>
            <pc:sldMk cId="3503378799" sldId="287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6:04:27.762" v="3584" actId="1076"/>
          <ac:spMkLst>
            <pc:docMk/>
            <pc:sldMk cId="3503378799" sldId="287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04:34.084" v="3585" actId="1076"/>
          <ac:spMkLst>
            <pc:docMk/>
            <pc:sldMk cId="3503378799" sldId="287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3:24.059" v="3572" actId="1076"/>
          <ac:spMkLst>
            <pc:docMk/>
            <pc:sldMk cId="3503378799" sldId="287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04:16.846" v="3583" actId="1076"/>
          <ac:spMkLst>
            <pc:docMk/>
            <pc:sldMk cId="3503378799" sldId="287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04:11.119" v="3581" actId="1076"/>
          <ac:spMkLst>
            <pc:docMk/>
            <pc:sldMk cId="3503378799" sldId="287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4:48.537" v="3589" actId="1076"/>
          <ac:spMkLst>
            <pc:docMk/>
            <pc:sldMk cId="3503378799" sldId="287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4:37.427" v="3586" actId="1076"/>
          <ac:spMkLst>
            <pc:docMk/>
            <pc:sldMk cId="3503378799" sldId="287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6:02:20.108" v="3557" actId="1076"/>
          <ac:grpSpMkLst>
            <pc:docMk/>
            <pc:sldMk cId="3503378799" sldId="287"/>
            <ac:grpSpMk id="6" creationId="{4842F0F3-4442-42D9-511E-F52145B1A5CB}"/>
          </ac:grpSpMkLst>
        </pc:grpChg>
        <pc:grpChg chg="add mod">
          <ac:chgData name="Toby Donaldson" userId="2e6e5431-bb17-4c41-9985-d39c50d83c73" providerId="ADAL" clId="{B9586FC7-1ADA-4368-AE13-4AF4FF7EC188}" dt="2023-07-08T05:35:34.755" v="3314" actId="1076"/>
          <ac:grpSpMkLst>
            <pc:docMk/>
            <pc:sldMk cId="3503378799" sldId="287"/>
            <ac:grpSpMk id="7" creationId="{D9D58A76-2805-FEA9-316E-302957581B55}"/>
          </ac:grpSpMkLst>
        </pc:grpChg>
        <pc:grpChg chg="add mod">
          <ac:chgData name="Toby Donaldson" userId="2e6e5431-bb17-4c41-9985-d39c50d83c73" providerId="ADAL" clId="{B9586FC7-1ADA-4368-AE13-4AF4FF7EC188}" dt="2023-07-08T05:35:02.918" v="3310" actId="164"/>
          <ac:grpSpMkLst>
            <pc:docMk/>
            <pc:sldMk cId="3503378799" sldId="287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08T05:35:50.059" v="3318" actId="1076"/>
          <ac:grpSpMkLst>
            <pc:docMk/>
            <pc:sldMk cId="3503378799" sldId="287"/>
            <ac:grpSpMk id="21" creationId="{9388C88A-35B7-B02F-32C4-1C52F104D37E}"/>
          </ac:grpSpMkLst>
        </pc:grpChg>
        <pc:grpChg chg="add mod">
          <ac:chgData name="Toby Donaldson" userId="2e6e5431-bb17-4c41-9985-d39c50d83c73" providerId="ADAL" clId="{B9586FC7-1ADA-4368-AE13-4AF4FF7EC188}" dt="2023-07-08T06:01:58.522" v="3554" actId="164"/>
          <ac:grpSpMkLst>
            <pc:docMk/>
            <pc:sldMk cId="3503378799" sldId="287"/>
            <ac:grpSpMk id="30" creationId="{E6AA8B29-2A08-2B0D-8426-7AC692E11E90}"/>
          </ac:grpSpMkLst>
        </pc:grpChg>
        <pc:cxnChg chg="add mod">
          <ac:chgData name="Toby Donaldson" userId="2e6e5431-bb17-4c41-9985-d39c50d83c73" providerId="ADAL" clId="{B9586FC7-1ADA-4368-AE13-4AF4FF7EC188}" dt="2023-07-08T05:35:34.755" v="3314" actId="1076"/>
          <ac:cxnSpMkLst>
            <pc:docMk/>
            <pc:sldMk cId="3503378799" sldId="287"/>
            <ac:cxnSpMk id="10" creationId="{221D6F1B-F703-577A-E8A5-A6D272179DDF}"/>
          </ac:cxnSpMkLst>
        </pc:cxnChg>
        <pc:cxnChg chg="add mod">
          <ac:chgData name="Toby Donaldson" userId="2e6e5431-bb17-4c41-9985-d39c50d83c73" providerId="ADAL" clId="{B9586FC7-1ADA-4368-AE13-4AF4FF7EC188}" dt="2023-07-08T06:04:01.866" v="3579" actId="1076"/>
          <ac:cxnSpMkLst>
            <pc:docMk/>
            <pc:sldMk cId="3503378799" sldId="287"/>
            <ac:cxnSpMk id="13" creationId="{D136B217-E287-647B-258F-59B72D00EB60}"/>
          </ac:cxnSpMkLst>
        </pc:cxnChg>
        <pc:cxnChg chg="add mod">
          <ac:chgData name="Toby Donaldson" userId="2e6e5431-bb17-4c41-9985-d39c50d83c73" providerId="ADAL" clId="{B9586FC7-1ADA-4368-AE13-4AF4FF7EC188}" dt="2023-07-08T06:03:55.227" v="3577" actId="14100"/>
          <ac:cxnSpMkLst>
            <pc:docMk/>
            <pc:sldMk cId="3503378799" sldId="287"/>
            <ac:cxnSpMk id="15" creationId="{8FCD6D14-3991-89E8-CD30-39C6784D7D2B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2" creationId="{39F96EDF-185A-EC27-E7E6-9FAD44178EBA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4" creationId="{0586EE4E-7A0D-3F61-4F42-AD6B08F0CDC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6" creationId="{E8BFF6BF-2119-1DAA-5AD5-15C94EC6829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08T06:03:04.417" v="3567" actId="1076"/>
          <ac:cxnSpMkLst>
            <pc:docMk/>
            <pc:sldMk cId="3503378799" sldId="287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5:35:50.059" v="3318" actId="1076"/>
          <ac:cxnSpMkLst>
            <pc:docMk/>
            <pc:sldMk cId="3503378799" sldId="287"/>
            <ac:cxnSpMk id="75" creationId="{7C9B3B9B-DD6E-5E21-DBDF-6E893F0162C5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34:43.353" v="3306" actId="21"/>
          <ac:cxnSpMkLst>
            <pc:docMk/>
            <pc:sldMk cId="3503378799" sldId="287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6:02:04.707" v="3556" actId="14100"/>
          <ac:cxnSpMkLst>
            <pc:docMk/>
            <pc:sldMk cId="3503378799" sldId="287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04:27.762" v="3584" actId="1076"/>
          <ac:cxnSpMkLst>
            <pc:docMk/>
            <pc:sldMk cId="3503378799" sldId="287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04:34.084" v="3585" actId="1076"/>
          <ac:cxnSpMkLst>
            <pc:docMk/>
            <pc:sldMk cId="3503378799" sldId="287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3:24.059" v="3572" actId="1076"/>
          <ac:cxnSpMkLst>
            <pc:docMk/>
            <pc:sldMk cId="3503378799" sldId="28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01:50.529" v="3553" actId="21"/>
          <ac:cxnSpMkLst>
            <pc:docMk/>
            <pc:sldMk cId="3503378799" sldId="287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6:04:16.846" v="3583" actId="1076"/>
          <ac:cxnSpMkLst>
            <pc:docMk/>
            <pc:sldMk cId="3503378799" sldId="287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04:11.119" v="3581" actId="1076"/>
          <ac:cxnSpMkLst>
            <pc:docMk/>
            <pc:sldMk cId="3503378799" sldId="287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4:48.537" v="3589" actId="1076"/>
          <ac:cxnSpMkLst>
            <pc:docMk/>
            <pc:sldMk cId="3503378799" sldId="287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4:40.482" v="3587" actId="14100"/>
          <ac:cxnSpMkLst>
            <pc:docMk/>
            <pc:sldMk cId="3503378799" sldId="28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08.374" v="6097" actId="20577"/>
        <pc:sldMkLst>
          <pc:docMk/>
          <pc:sldMk cId="2537613574" sldId="288"/>
        </pc:sldMkLst>
        <pc:spChg chg="add mod">
          <ac:chgData name="Toby Donaldson" userId="2e6e5431-bb17-4c41-9985-d39c50d83c73" providerId="ADAL" clId="{B9586FC7-1ADA-4368-AE13-4AF4FF7EC188}" dt="2023-07-08T05:54:49.863" v="3472" actId="1076"/>
          <ac:spMkLst>
            <pc:docMk/>
            <pc:sldMk cId="2537613574" sldId="288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2:52.202" v="6089" actId="20577"/>
          <ac:spMkLst>
            <pc:docMk/>
            <pc:sldMk cId="2537613574" sldId="288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5:07.078" v="3476" actId="164"/>
          <ac:spMkLst>
            <pc:docMk/>
            <pc:sldMk cId="2537613574" sldId="288"/>
            <ac:spMk id="22" creationId="{04BAF4D4-3A79-AAA2-D090-5EDE7CFB69C7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2:56.433" v="6091" actId="20577"/>
          <ac:spMkLst>
            <pc:docMk/>
            <pc:sldMk cId="2537613574" sldId="288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08T05:55:40.307" v="3482" actId="164"/>
          <ac:spMkLst>
            <pc:docMk/>
            <pc:sldMk cId="2537613574" sldId="288"/>
            <ac:spMk id="35" creationId="{7784A0E0-238E-4A3A-DFC2-57921C22BC4D}"/>
          </ac:spMkLst>
        </pc:spChg>
        <pc:spChg chg="mod">
          <ac:chgData name="Toby Donaldson" userId="2e6e5431-bb17-4c41-9985-d39c50d83c73" providerId="ADAL" clId="{B9586FC7-1ADA-4368-AE13-4AF4FF7EC188}" dt="2023-07-10T02:53:05.248" v="6095" actId="20577"/>
          <ac:spMkLst>
            <pc:docMk/>
            <pc:sldMk cId="2537613574" sldId="288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08.374" v="6097" actId="20577"/>
          <ac:spMkLst>
            <pc:docMk/>
            <pc:sldMk cId="2537613574" sldId="288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9" creationId="{9795389C-CEC8-9A24-F9B7-2E193825979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46" creationId="{68680A4F-92B7-43A1-A098-03A09C4A1380}"/>
          </ac:spMkLst>
        </pc:spChg>
        <pc:spChg chg="del mod">
          <ac:chgData name="Toby Donaldson" userId="2e6e5431-bb17-4c41-9985-d39c50d83c73" providerId="ADAL" clId="{B9586FC7-1ADA-4368-AE13-4AF4FF7EC188}" dt="2023-07-08T05:54:23.853" v="3469" actId="21"/>
          <ac:spMkLst>
            <pc:docMk/>
            <pc:sldMk cId="2537613574" sldId="288"/>
            <ac:spMk id="48" creationId="{6358A864-9D51-3C23-2762-EAFA299219E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59.208" v="6093" actId="20577"/>
          <ac:spMkLst>
            <pc:docMk/>
            <pc:sldMk cId="2537613574" sldId="288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5:28.725" v="3479" actId="164"/>
          <ac:spMkLst>
            <pc:docMk/>
            <pc:sldMk cId="2537613574" sldId="288"/>
            <ac:spMk id="62" creationId="{36C48BA1-7FBA-953F-E1FD-C46E08963A0A}"/>
          </ac:spMkLst>
        </pc:spChg>
        <pc:spChg chg="add mod">
          <ac:chgData name="Toby Donaldson" userId="2e6e5431-bb17-4c41-9985-d39c50d83c73" providerId="ADAL" clId="{B9586FC7-1ADA-4368-AE13-4AF4FF7EC188}" dt="2023-07-08T05:56:13.035" v="3486" actId="1076"/>
          <ac:spMkLst>
            <pc:docMk/>
            <pc:sldMk cId="2537613574" sldId="288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3" creationId="{CD90D93C-7124-D957-B984-E354B4B2D3A9}"/>
          </ac:spMkLst>
        </pc:spChg>
        <pc:spChg chg="del">
          <ac:chgData name="Toby Donaldson" userId="2e6e5431-bb17-4c41-9985-d39c50d83c73" providerId="ADAL" clId="{B9586FC7-1ADA-4368-AE13-4AF4FF7EC188}" dt="2023-07-08T05:52:54.978" v="3457" actId="21"/>
          <ac:spMkLst>
            <pc:docMk/>
            <pc:sldMk cId="2537613574" sldId="288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5:54:57.350" v="3473" actId="1076"/>
          <ac:grpSpMkLst>
            <pc:docMk/>
            <pc:sldMk cId="2537613574" sldId="288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4:07.259" v="3467" actId="1076"/>
          <ac:grpSpMkLst>
            <pc:docMk/>
            <pc:sldMk cId="2537613574" sldId="288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5:10.226" v="3477" actId="1076"/>
          <ac:grpSpMkLst>
            <pc:docMk/>
            <pc:sldMk cId="2537613574" sldId="288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0" creationId="{D0786955-6112-BA1A-FE3D-138800C0C305}"/>
          </ac:grpSpMkLst>
        </pc:grpChg>
        <pc:grpChg chg="add mod">
          <ac:chgData name="Toby Donaldson" userId="2e6e5431-bb17-4c41-9985-d39c50d83c73" providerId="ADAL" clId="{B9586FC7-1ADA-4368-AE13-4AF4FF7EC188}" dt="2023-07-08T05:55:28.725" v="3479" actId="164"/>
          <ac:grpSpMkLst>
            <pc:docMk/>
            <pc:sldMk cId="2537613574" sldId="288"/>
            <ac:grpSpMk id="63" creationId="{82D9796B-403B-647B-43D7-FC5E337D9311}"/>
          </ac:grpSpMkLst>
        </pc:grpChg>
        <pc:grpChg chg="add 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4" creationId="{E0C0D6B2-60D1-F7BB-F40B-95BFECE12FBD}"/>
          </ac:grpSpMkLst>
        </pc:grpChg>
        <pc:picChg chg="del">
          <ac:chgData name="Toby Donaldson" userId="2e6e5431-bb17-4c41-9985-d39c50d83c73" providerId="ADAL" clId="{B9586FC7-1ADA-4368-AE13-4AF4FF7EC188}" dt="2023-07-08T05:56:10.623" v="3485" actId="21"/>
          <ac:picMkLst>
            <pc:docMk/>
            <pc:sldMk cId="2537613574" sldId="288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52:54.978" v="3457" actId="21"/>
          <ac:cxnSpMkLst>
            <pc:docMk/>
            <pc:sldMk cId="2537613574" sldId="288"/>
            <ac:cxnSpMk id="3" creationId="{38973282-F82F-D1D9-9875-FFD800B62635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5:10.226" v="3477" actId="1076"/>
          <ac:cxnSpMkLst>
            <pc:docMk/>
            <pc:sldMk cId="2537613574" sldId="288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4:57.350" v="3473" actId="1076"/>
          <ac:cxnSpMkLst>
            <pc:docMk/>
            <pc:sldMk cId="2537613574" sldId="288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4:23.853" v="3469" actId="21"/>
          <ac:cxnSpMkLst>
            <pc:docMk/>
            <pc:sldMk cId="2537613574" sldId="288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56.377" v="6105" actId="20577"/>
        <pc:sldMkLst>
          <pc:docMk/>
          <pc:sldMk cId="849313580" sldId="289"/>
        </pc:sldMkLst>
        <pc:spChg chg="add 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2" creationId="{E3D7CB52-2205-EE31-7F85-B58ACE22A213}"/>
          </ac:spMkLst>
        </pc:spChg>
        <pc:spChg chg="mod">
          <ac:chgData name="Toby Donaldson" userId="2e6e5431-bb17-4c41-9985-d39c50d83c73" providerId="ADAL" clId="{B9586FC7-1ADA-4368-AE13-4AF4FF7EC188}" dt="2023-07-08T05:59:49.679" v="3511" actId="14100"/>
          <ac:spMkLst>
            <pc:docMk/>
            <pc:sldMk cId="849313580" sldId="289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3:43.322" v="6098" actId="20577"/>
          <ac:spMkLst>
            <pc:docMk/>
            <pc:sldMk cId="849313580" sldId="289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3:46.465" v="6099" actId="20577"/>
          <ac:spMkLst>
            <pc:docMk/>
            <pc:sldMk cId="849313580" sldId="289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10T02:53:53.312" v="6103" actId="20577"/>
          <ac:spMkLst>
            <pc:docMk/>
            <pc:sldMk cId="849313580" sldId="289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56.377" v="6105" actId="20577"/>
          <ac:spMkLst>
            <pc:docMk/>
            <pc:sldMk cId="849313580" sldId="289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9" creationId="{9795389C-CEC8-9A24-F9B7-2E1938259790}"/>
          </ac:spMkLst>
        </pc:spChg>
        <pc:spChg chg="del mod">
          <ac:chgData name="Toby Donaldson" userId="2e6e5431-bb17-4c41-9985-d39c50d83c73" providerId="ADAL" clId="{B9586FC7-1ADA-4368-AE13-4AF4FF7EC188}" dt="2023-07-08T05:58:07.618" v="3496" actId="21"/>
          <ac:spMkLst>
            <pc:docMk/>
            <pc:sldMk cId="849313580" sldId="289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46" creationId="{68680A4F-92B7-43A1-A098-03A09C4A1380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3:49.002" v="6101" actId="20577"/>
          <ac:spMkLst>
            <pc:docMk/>
            <pc:sldMk cId="849313580" sldId="289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6:00:15.501" v="3551" actId="1076"/>
          <ac:spMkLst>
            <pc:docMk/>
            <pc:sldMk cId="849313580" sldId="289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3" creationId="{CD90D93C-7124-D957-B984-E354B4B2D3A9}"/>
          </ac:spMkLst>
        </pc:spChg>
        <pc:grpChg chg="add mod">
          <ac:chgData name="Toby Donaldson" userId="2e6e5431-bb17-4c41-9985-d39c50d83c73" providerId="ADAL" clId="{B9586FC7-1ADA-4368-AE13-4AF4FF7EC188}" dt="2023-07-08T05:58:27.752" v="3501" actId="1076"/>
          <ac:grpSpMkLst>
            <pc:docMk/>
            <pc:sldMk cId="849313580" sldId="289"/>
            <ac:grpSpMk id="7" creationId="{9BB73423-9464-011A-B8D5-69EC399D8EB8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5" creationId="{D6F36DE5-8B74-471A-599B-7640326C940B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0" creationId="{D0786955-6112-BA1A-FE3D-138800C0C305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4" creationId="{E0C0D6B2-60D1-F7BB-F40B-95BFECE12FBD}"/>
          </ac:grpSpMkLst>
        </pc:grp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2:46.971" v="3691" actId="1076"/>
        <pc:sldMkLst>
          <pc:docMk/>
          <pc:sldMk cId="2660809865" sldId="290"/>
        </pc:sldMkLst>
        <pc:spChg chg="add mod">
          <ac:chgData name="Toby Donaldson" userId="2e6e5431-bb17-4c41-9985-d39c50d83c73" providerId="ADAL" clId="{B9586FC7-1ADA-4368-AE13-4AF4FF7EC188}" dt="2023-07-08T06:07:00.533" v="3659" actId="20577"/>
          <ac:spMkLst>
            <pc:docMk/>
            <pc:sldMk cId="2660809865" sldId="290"/>
            <ac:spMk id="3" creationId="{D777F38D-823E-C8CD-5BE2-C4923A39BA0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4" creationId="{1787DD27-F881-D414-7E3A-56B5CE08C47D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6" creationId="{BCE4075B-1788-A503-4363-DF6D6C2D47DB}"/>
          </ac:spMkLst>
        </pc:spChg>
        <pc:spChg chg="add del mod">
          <ac:chgData name="Toby Donaldson" userId="2e6e5431-bb17-4c41-9985-d39c50d83c73" providerId="ADAL" clId="{B9586FC7-1ADA-4368-AE13-4AF4FF7EC188}" dt="2023-07-08T06:11:25.284" v="3686" actId="14100"/>
          <ac:spMkLst>
            <pc:docMk/>
            <pc:sldMk cId="2660809865" sldId="290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2:46.971" v="3691" actId="1076"/>
          <ac:spMkLst>
            <pc:docMk/>
            <pc:sldMk cId="2660809865" sldId="290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8:09.318" v="3661" actId="20577"/>
          <ac:spMkLst>
            <pc:docMk/>
            <pc:sldMk cId="2660809865" sldId="290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1:33.574" v="3688" actId="1076"/>
          <ac:spMkLst>
            <pc:docMk/>
            <pc:sldMk cId="2660809865" sldId="290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6:09:40.218" v="3665" actId="21"/>
          <ac:spMkLst>
            <pc:docMk/>
            <pc:sldMk cId="2660809865" sldId="290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0:34.805" v="3679" actId="1076"/>
          <ac:grpSpMkLst>
            <pc:docMk/>
            <pc:sldMk cId="2660809865" sldId="290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12" creationId="{00121ADA-8BB0-9A1F-19F6-675636EDD046}"/>
          </ac:grpSpMkLst>
        </pc:grpChg>
        <pc:grpChg chg="del">
          <ac:chgData name="Toby Donaldson" userId="2e6e5431-bb17-4c41-9985-d39c50d83c73" providerId="ADAL" clId="{B9586FC7-1ADA-4368-AE13-4AF4FF7EC188}" dt="2023-07-08T06:06:38.995" v="3592" actId="21"/>
          <ac:grpSpMkLst>
            <pc:docMk/>
            <pc:sldMk cId="2660809865" sldId="290"/>
            <ac:grpSpMk id="21" creationId="{9388C88A-35B7-B02F-32C4-1C52F104D37E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30" creationId="{E6AA8B29-2A08-2B0D-8426-7AC692E11E90}"/>
          </ac:grpSpMkLst>
        </pc:grpChg>
        <pc:picChg chg="del">
          <ac:chgData name="Toby Donaldson" userId="2e6e5431-bb17-4c41-9985-d39c50d83c73" providerId="ADAL" clId="{B9586FC7-1ADA-4368-AE13-4AF4FF7EC188}" dt="2023-07-08T06:06:42.016" v="3593" actId="21"/>
          <ac:picMkLst>
            <pc:docMk/>
            <pc:sldMk cId="2660809865" sldId="290"/>
            <ac:picMk id="2" creationId="{0C55368E-358D-991C-BCCF-57381DCA847C}"/>
          </ac:picMkLst>
        </pc:pic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35" creationId="{B1EE7088-196A-5829-E918-A9097FF809C0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1:33.574" v="3688" actId="1076"/>
          <ac:cxnSpMkLst>
            <pc:docMk/>
            <pc:sldMk cId="2660809865" sldId="290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1:08.221" v="3684" actId="1076"/>
        <pc:sldMkLst>
          <pc:docMk/>
          <pc:sldMk cId="3795333712" sldId="291"/>
        </pc:sldMkLst>
        <pc:spChg chg="add mod">
          <ac:chgData name="Toby Donaldson" userId="2e6e5431-bb17-4c41-9985-d39c50d83c73" providerId="ADAL" clId="{B9586FC7-1ADA-4368-AE13-4AF4FF7EC188}" dt="2023-07-08T06:11:04.029" v="3683"/>
          <ac:spMkLst>
            <pc:docMk/>
            <pc:sldMk cId="3795333712" sldId="291"/>
            <ac:spMk id="3" creationId="{DD964214-E2FD-5425-CB14-7CE275F9A76F}"/>
          </ac:spMkLst>
        </pc:spChg>
        <pc:grpChg chg="del">
          <ac:chgData name="Toby Donaldson" userId="2e6e5431-bb17-4c41-9985-d39c50d83c73" providerId="ADAL" clId="{B9586FC7-1ADA-4368-AE13-4AF4FF7EC188}" dt="2023-07-08T06:10:47.241" v="3682" actId="21"/>
          <ac:grpSpMkLst>
            <pc:docMk/>
            <pc:sldMk cId="3795333712" sldId="291"/>
            <ac:grpSpMk id="21" creationId="{9388C88A-35B7-B02F-32C4-1C52F104D37E}"/>
          </ac:grpSpMkLst>
        </pc:grpChg>
        <pc:picChg chg="mod">
          <ac:chgData name="Toby Donaldson" userId="2e6e5431-bb17-4c41-9985-d39c50d83c73" providerId="ADAL" clId="{B9586FC7-1ADA-4368-AE13-4AF4FF7EC188}" dt="2023-07-08T06:11:08.221" v="3684" actId="1076"/>
          <ac:picMkLst>
            <pc:docMk/>
            <pc:sldMk cId="3795333712" sldId="291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6" creationId="{DBD7CDC0-DA20-CD83-029B-281EBC8346F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01:41.790" v="6119" actId="20577"/>
        <pc:sldMkLst>
          <pc:docMk/>
          <pc:sldMk cId="408030018" sldId="292"/>
        </pc:sldMkLst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4" creationId="{1787DD27-F881-D414-7E3A-56B5CE08C47D}"/>
          </ac:spMkLst>
        </pc:spChg>
        <pc:spChg chg="del mod">
          <ac:chgData name="Toby Donaldson" userId="2e6e5431-bb17-4c41-9985-d39c50d83c73" providerId="ADAL" clId="{B9586FC7-1ADA-4368-AE13-4AF4FF7EC188}" dt="2023-07-08T06:14:39.079" v="3715" actId="21"/>
          <ac:spMkLst>
            <pc:docMk/>
            <pc:sldMk cId="408030018" sldId="292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10T03:01:41.790" v="6119" actId="20577"/>
          <ac:spMkLst>
            <pc:docMk/>
            <pc:sldMk cId="408030018" sldId="292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15:04.525" v="3718" actId="14100"/>
          <ac:spMkLst>
            <pc:docMk/>
            <pc:sldMk cId="408030018" sldId="292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5:15.961" v="3721" actId="1076"/>
          <ac:spMkLst>
            <pc:docMk/>
            <pc:sldMk cId="408030018" sldId="292"/>
            <ac:spMk id="21" creationId="{824027B8-25C2-110C-9945-F855564B0AC6}"/>
          </ac:spMkLst>
        </pc:spChg>
        <pc:spChg chg="mod">
          <ac:chgData name="Toby Donaldson" userId="2e6e5431-bb17-4c41-9985-d39c50d83c73" providerId="ADAL" clId="{B9586FC7-1ADA-4368-AE13-4AF4FF7EC188}" dt="2023-07-08T06:15:29.884" v="3722" actId="1076"/>
          <ac:spMkLst>
            <pc:docMk/>
            <pc:sldMk cId="408030018" sldId="292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15:08.520" v="3719" actId="1076"/>
          <ac:spMkLst>
            <pc:docMk/>
            <pc:sldMk cId="408030018" sldId="292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4:57.091" v="3717" actId="1076"/>
          <ac:grpSpMkLst>
            <pc:docMk/>
            <pc:sldMk cId="408030018" sldId="292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12" creationId="{00121ADA-8BB0-9A1F-19F6-675636EDD046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30" creationId="{E6AA8B29-2A08-2B0D-8426-7AC692E11E90}"/>
          </ac:grpSpMkLst>
        </pc:grp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7" creationId="{DC4F2C5F-803E-4DE8-4D47-D850F8AE5E07}"/>
          </ac:cxnSpMkLst>
        </pc:cxnChg>
      </pc:sldChg>
      <pc:sldChg chg="modSp add mod ord">
        <pc:chgData name="Toby Donaldson" userId="2e6e5431-bb17-4c41-9985-d39c50d83c73" providerId="ADAL" clId="{B9586FC7-1ADA-4368-AE13-4AF4FF7EC188}" dt="2023-07-10T03:26:17.175" v="6487" actId="113"/>
        <pc:sldMkLst>
          <pc:docMk/>
          <pc:sldMk cId="2724005649" sldId="293"/>
        </pc:sldMkLst>
        <pc:spChg chg="mod">
          <ac:chgData name="Toby Donaldson" userId="2e6e5431-bb17-4c41-9985-d39c50d83c73" providerId="ADAL" clId="{B9586FC7-1ADA-4368-AE13-4AF4FF7EC188}" dt="2023-07-10T03:26:17.175" v="6487" actId="113"/>
          <ac:spMkLst>
            <pc:docMk/>
            <pc:sldMk cId="2724005649" sldId="29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7:43.736" v="3727" actId="20577"/>
          <ac:spMkLst>
            <pc:docMk/>
            <pc:sldMk cId="2724005649" sldId="293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20:46.021" v="3916" actId="207"/>
          <ac:spMkLst>
            <pc:docMk/>
            <pc:sldMk cId="2724005649" sldId="293"/>
            <ac:spMk id="80" creationId="{724FB864-DD5B-95EB-0321-6CE9D95B9F46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6:12.817" v="6486" actId="113"/>
        <pc:sldMkLst>
          <pc:docMk/>
          <pc:sldMk cId="687416737" sldId="294"/>
        </pc:sldMkLst>
        <pc:spChg chg="add mod">
          <ac:chgData name="Toby Donaldson" userId="2e6e5431-bb17-4c41-9985-d39c50d83c73" providerId="ADAL" clId="{B9586FC7-1ADA-4368-AE13-4AF4FF7EC188}" dt="2023-07-08T06:20:04.234" v="3895" actId="1076"/>
          <ac:spMkLst>
            <pc:docMk/>
            <pc:sldMk cId="687416737" sldId="294"/>
            <ac:spMk id="2" creationId="{EEC6BD4D-7033-201E-B9F0-B1A59B363E04}"/>
          </ac:spMkLst>
        </pc:spChg>
        <pc:spChg chg="mod">
          <ac:chgData name="Toby Donaldson" userId="2e6e5431-bb17-4c41-9985-d39c50d83c73" providerId="ADAL" clId="{B9586FC7-1ADA-4368-AE13-4AF4FF7EC188}" dt="2023-07-10T03:26:12.817" v="6486" actId="113"/>
          <ac:spMkLst>
            <pc:docMk/>
            <pc:sldMk cId="687416737" sldId="294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8:57.782" v="3844" actId="207"/>
          <ac:spMkLst>
            <pc:docMk/>
            <pc:sldMk cId="687416737" sldId="294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19:01.981" v="3845" actId="207"/>
          <ac:spMkLst>
            <pc:docMk/>
            <pc:sldMk cId="687416737" sldId="294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9:04.690" v="3846" actId="207"/>
          <ac:spMkLst>
            <pc:docMk/>
            <pc:sldMk cId="687416737" sldId="294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9:08.110" v="3847" actId="207"/>
          <ac:spMkLst>
            <pc:docMk/>
            <pc:sldMk cId="687416737" sldId="294"/>
            <ac:spMk id="80" creationId="{724FB864-DD5B-95EB-0321-6CE9D95B9F46}"/>
          </ac:spMkLst>
        </pc:spChg>
        <pc:picChg chg="del mod">
          <ac:chgData name="Toby Donaldson" userId="2e6e5431-bb17-4c41-9985-d39c50d83c73" providerId="ADAL" clId="{B9586FC7-1ADA-4368-AE13-4AF4FF7EC188}" dt="2023-07-08T06:31:59.219" v="4329" actId="21"/>
          <ac:picMkLst>
            <pc:docMk/>
            <pc:sldMk cId="687416737" sldId="294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88" creationId="{01A6BE3E-CF2E-2F43-EB93-6823B92F537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6:09.334" v="6485" actId="113"/>
        <pc:sldMkLst>
          <pc:docMk/>
          <pc:sldMk cId="2549288588" sldId="295"/>
        </pc:sldMkLst>
        <pc:spChg chg="add del mod">
          <ac:chgData name="Toby Donaldson" userId="2e6e5431-bb17-4c41-9985-d39c50d83c73" providerId="ADAL" clId="{B9586FC7-1ADA-4368-AE13-4AF4FF7EC188}" dt="2023-07-10T03:09:41.581" v="6177" actId="21"/>
          <ac:spMkLst>
            <pc:docMk/>
            <pc:sldMk cId="2549288588" sldId="295"/>
            <ac:spMk id="2" creationId="{32521869-B54D-E499-3EF4-FF2BC5469AF1}"/>
          </ac:spMkLst>
        </pc:spChg>
        <pc:spChg chg="mod">
          <ac:chgData name="Toby Donaldson" userId="2e6e5431-bb17-4c41-9985-d39c50d83c73" providerId="ADAL" clId="{B9586FC7-1ADA-4368-AE13-4AF4FF7EC188}" dt="2023-07-10T03:26:09.334" v="6485" actId="113"/>
          <ac:spMkLst>
            <pc:docMk/>
            <pc:sldMk cId="2549288588" sldId="295"/>
            <ac:spMk id="17" creationId="{A439B3A8-C0B8-A98F-103B-6DA825507E6F}"/>
          </ac:spMkLst>
        </pc:spChg>
        <pc:picChg chg="add del">
          <ac:chgData name="Toby Donaldson" userId="2e6e5431-bb17-4c41-9985-d39c50d83c73" providerId="ADAL" clId="{B9586FC7-1ADA-4368-AE13-4AF4FF7EC188}" dt="2023-07-10T03:09:37.852" v="6176" actId="21"/>
          <ac:picMkLst>
            <pc:docMk/>
            <pc:sldMk cId="2549288588" sldId="295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3:28:21.609" v="6563" actId="20577"/>
        <pc:sldMkLst>
          <pc:docMk/>
          <pc:sldMk cId="3421977979" sldId="296"/>
        </pc:sldMkLst>
        <pc:spChg chg="add mod">
          <ac:chgData name="Toby Donaldson" userId="2e6e5431-bb17-4c41-9985-d39c50d83c73" providerId="ADAL" clId="{B9586FC7-1ADA-4368-AE13-4AF4FF7EC188}" dt="2023-07-10T03:28:21.609" v="6563" actId="20577"/>
          <ac:spMkLst>
            <pc:docMk/>
            <pc:sldMk cId="3421977979" sldId="296"/>
            <ac:spMk id="2" creationId="{2201D728-F3F8-A0DC-3FD8-5C9E981EB069}"/>
          </ac:spMkLst>
        </pc:spChg>
        <pc:spChg chg="mod">
          <ac:chgData name="Toby Donaldson" userId="2e6e5431-bb17-4c41-9985-d39c50d83c73" providerId="ADAL" clId="{B9586FC7-1ADA-4368-AE13-4AF4FF7EC188}" dt="2023-07-10T03:26:20.178" v="6488" actId="113"/>
          <ac:spMkLst>
            <pc:docMk/>
            <pc:sldMk cId="3421977979" sldId="296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21:07.108" v="3917" actId="207"/>
          <ac:spMkLst>
            <pc:docMk/>
            <pc:sldMk cId="3421977979" sldId="296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21:09.649" v="3918" actId="207"/>
          <ac:spMkLst>
            <pc:docMk/>
            <pc:sldMk cId="3421977979" sldId="29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21:12.008" v="3919" actId="207"/>
          <ac:spMkLst>
            <pc:docMk/>
            <pc:sldMk cId="3421977979" sldId="29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20:40.579" v="3915" actId="207"/>
          <ac:spMkLst>
            <pc:docMk/>
            <pc:sldMk cId="3421977979" sldId="29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21:36.268" v="3921" actId="207"/>
          <ac:spMkLst>
            <pc:docMk/>
            <pc:sldMk cId="3421977979" sldId="296"/>
            <ac:spMk id="92" creationId="{232B42D9-39D0-62AB-900D-307C30EF8EB0}"/>
          </ac:spMkLst>
        </pc:spChg>
        <pc:picChg chg="del">
          <ac:chgData name="Toby Donaldson" userId="2e6e5431-bb17-4c41-9985-d39c50d83c73" providerId="ADAL" clId="{B9586FC7-1ADA-4368-AE13-4AF4FF7EC188}" dt="2023-07-08T06:31:54.009" v="4327" actId="21"/>
          <ac:picMkLst>
            <pc:docMk/>
            <pc:sldMk cId="3421977979" sldId="296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31:38.983" v="4325"/>
        <pc:sldMkLst>
          <pc:docMk/>
          <pc:sldMk cId="2141212145" sldId="297"/>
        </pc:sldMkLst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2" creationId="{2201D728-F3F8-A0DC-3FD8-5C9E981EB069}"/>
          </ac:spMkLst>
        </pc:spChg>
        <pc:spChg chg="add mod">
          <ac:chgData name="Toby Donaldson" userId="2e6e5431-bb17-4c41-9985-d39c50d83c73" providerId="ADAL" clId="{B9586FC7-1ADA-4368-AE13-4AF4FF7EC188}" dt="2023-07-08T06:23:16.572" v="4033" actId="207"/>
          <ac:spMkLst>
            <pc:docMk/>
            <pc:sldMk cId="2141212145" sldId="297"/>
            <ac:spMk id="3" creationId="{BE56B5CF-944E-92A9-6C9E-9CAAD878E29A}"/>
          </ac:spMkLst>
        </pc:spChg>
        <pc:spChg chg="del mod">
          <ac:chgData name="Toby Donaldson" userId="2e6e5431-bb17-4c41-9985-d39c50d83c73" providerId="ADAL" clId="{B9586FC7-1ADA-4368-AE13-4AF4FF7EC188}" dt="2023-07-08T06:26:27.919" v="4134" actId="21"/>
          <ac:spMkLst>
            <pc:docMk/>
            <pc:sldMk cId="2141212145" sldId="297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26:35.251" v="4135"/>
          <ac:spMkLst>
            <pc:docMk/>
            <pc:sldMk cId="2141212145" sldId="297"/>
            <ac:spMk id="28" creationId="{1C32C2CB-4BE5-6E2E-1687-55297450E473}"/>
          </ac:spMkLst>
        </pc:spChg>
        <pc:spChg chg="add mod">
          <ac:chgData name="Toby Donaldson" userId="2e6e5431-bb17-4c41-9985-d39c50d83c73" providerId="ADAL" clId="{B9586FC7-1ADA-4368-AE13-4AF4FF7EC188}" dt="2023-07-08T06:31:38.983" v="4325"/>
          <ac:spMkLst>
            <pc:docMk/>
            <pc:sldMk cId="2141212145" sldId="297"/>
            <ac:spMk id="30" creationId="{75A7B2BE-08C3-AA5A-4310-60BF4F41C64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0" creationId="{245CB644-0FB9-32F5-267E-8E41BCCD7193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18" creationId="{16198318-155F-37A0-5A07-B04A95DB2C0D}"/>
          </ac:spMkLst>
        </pc:spChg>
        <pc:picChg chg="del mod">
          <ac:chgData name="Toby Donaldson" userId="2e6e5431-bb17-4c41-9985-d39c50d83c73" providerId="ADAL" clId="{B9586FC7-1ADA-4368-AE13-4AF4FF7EC188}" dt="2023-07-08T06:26:27.919" v="4134" actId="21"/>
          <ac:picMkLst>
            <pc:docMk/>
            <pc:sldMk cId="2141212145" sldId="297"/>
            <ac:picMk id="19" creationId="{2927A5EE-7C62-6E05-175E-F08EF5CDF1BD}"/>
          </ac:picMkLst>
        </pc:picChg>
        <pc:picChg chg="add mod">
          <ac:chgData name="Toby Donaldson" userId="2e6e5431-bb17-4c41-9985-d39c50d83c73" providerId="ADAL" clId="{B9586FC7-1ADA-4368-AE13-4AF4FF7EC188}" dt="2023-07-08T06:26:35.251" v="4135"/>
          <ac:picMkLst>
            <pc:docMk/>
            <pc:sldMk cId="2141212145" sldId="297"/>
            <ac:picMk id="29" creationId="{C300BB9B-BD54-1808-EA0D-E38C967F4C89}"/>
          </ac:picMkLst>
        </pc:pic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5" creationId="{8688FBC6-6017-91BE-5C7D-48D1AFECB5E4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7" creationId="{1E3C3C7F-9D80-E5BC-E6D1-F22749820A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0" creationId="{139463F6-5E88-9521-433A-7AB7219B12B9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3" creationId="{16006015-8186-2817-87A9-47F5F73F5C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6" creationId="{5EA044A3-E838-237D-B3C1-ADA530B61FBD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2" creationId="{62D2714E-B5FA-4A1F-2946-09D72BEF60EF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5" creationId="{1F356F9A-ACEE-CD2F-761A-AA20FA1DA1D6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9" creationId="{67EBA101-6871-5B0A-7008-5EB082417D80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9:48.050" v="6567" actId="20577"/>
        <pc:sldMkLst>
          <pc:docMk/>
          <pc:sldMk cId="2427652211" sldId="298"/>
        </pc:sldMkLst>
        <pc:spChg chg="add mod">
          <ac:chgData name="Toby Donaldson" userId="2e6e5431-bb17-4c41-9985-d39c50d83c73" providerId="ADAL" clId="{B9586FC7-1ADA-4368-AE13-4AF4FF7EC188}" dt="2023-07-08T06:25:31.099" v="4063" actId="14100"/>
          <ac:spMkLst>
            <pc:docMk/>
            <pc:sldMk cId="2427652211" sldId="298"/>
            <ac:spMk id="2" creationId="{BD78F4F5-F6BB-8A82-E01A-BA338F4E1EAD}"/>
          </ac:spMkLst>
        </pc:spChg>
        <pc:spChg chg="add mod">
          <ac:chgData name="Toby Donaldson" userId="2e6e5431-bb17-4c41-9985-d39c50d83c73" providerId="ADAL" clId="{B9586FC7-1ADA-4368-AE13-4AF4FF7EC188}" dt="2023-07-10T03:29:48.050" v="6567" actId="20577"/>
          <ac:spMkLst>
            <pc:docMk/>
            <pc:sldMk cId="2427652211" sldId="298"/>
            <ac:spMk id="4" creationId="{A4B87446-AB4E-C7E7-AE0B-D3D92E3AC545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6" creationId="{022159C0-AAD8-3610-BC87-5F01F5AF2707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8" creationId="{FC5DFCC1-8C01-B205-A705-803FD943C8B4}"/>
          </ac:spMkLst>
        </pc:spChg>
        <pc:spChg chg="add mod">
          <ac:chgData name="Toby Donaldson" userId="2e6e5431-bb17-4c41-9985-d39c50d83c73" providerId="ADAL" clId="{B9586FC7-1ADA-4368-AE13-4AF4FF7EC188}" dt="2023-07-08T06:30:40.257" v="4297" actId="1076"/>
          <ac:spMkLst>
            <pc:docMk/>
            <pc:sldMk cId="2427652211" sldId="298"/>
            <ac:spMk id="9" creationId="{A670A89F-D18A-3D24-A043-49881C38D32E}"/>
          </ac:spMkLst>
        </pc:spChg>
        <pc:spChg chg="mod">
          <ac:chgData name="Toby Donaldson" userId="2e6e5431-bb17-4c41-9985-d39c50d83c73" providerId="ADAL" clId="{B9586FC7-1ADA-4368-AE13-4AF4FF7EC188}" dt="2023-07-08T06:26:23.714" v="4133" actId="1076"/>
          <ac:spMkLst>
            <pc:docMk/>
            <pc:sldMk cId="2427652211" sldId="29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6:31:13.201" v="4324" actId="1076"/>
          <ac:spMkLst>
            <pc:docMk/>
            <pc:sldMk cId="2427652211" sldId="298"/>
            <ac:spMk id="26" creationId="{3E3EBF09-B6A9-9BFA-E445-5F929ED19C3A}"/>
          </ac:spMkLst>
        </pc:spChg>
        <pc:picChg chg="del mod">
          <ac:chgData name="Toby Donaldson" userId="2e6e5431-bb17-4c41-9985-d39c50d83c73" providerId="ADAL" clId="{B9586FC7-1ADA-4368-AE13-4AF4FF7EC188}" dt="2023-07-08T06:27:28.308" v="4146" actId="21"/>
          <ac:picMkLst>
            <pc:docMk/>
            <pc:sldMk cId="2427652211" sldId="298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6:30:45.702" v="4298" actId="14100"/>
          <ac:cxnSpMkLst>
            <pc:docMk/>
            <pc:sldMk cId="2427652211" sldId="298"/>
            <ac:cxnSpMk id="12" creationId="{EF41D314-5F6D-0E21-DE3D-DF75EB10E2CC}"/>
          </ac:cxnSpMkLst>
        </pc:cxnChg>
        <pc:cxnChg chg="add mod">
          <ac:chgData name="Toby Donaldson" userId="2e6e5431-bb17-4c41-9985-d39c50d83c73" providerId="ADAL" clId="{B9586FC7-1ADA-4368-AE13-4AF4FF7EC188}" dt="2023-07-08T06:30:50.092" v="4299" actId="14100"/>
          <ac:cxnSpMkLst>
            <pc:docMk/>
            <pc:sldMk cId="2427652211" sldId="298"/>
            <ac:cxnSpMk id="15" creationId="{CB1EB7E6-24C9-BCFC-B505-1EF7072D7E63}"/>
          </ac:cxnSpMkLst>
        </pc:cxnChg>
      </pc:sldChg>
      <pc:sldChg chg="add del">
        <pc:chgData name="Toby Donaldson" userId="2e6e5431-bb17-4c41-9985-d39c50d83c73" providerId="ADAL" clId="{B9586FC7-1ADA-4368-AE13-4AF4FF7EC188}" dt="2023-07-08T06:32:37.114" v="4330" actId="2696"/>
        <pc:sldMkLst>
          <pc:docMk/>
          <pc:sldMk cId="2696833133" sldId="299"/>
        </pc:sldMkLst>
      </pc:sldChg>
      <pc:sldChg chg="addSp delSp modSp add mod ord">
        <pc:chgData name="Toby Donaldson" userId="2e6e5431-bb17-4c41-9985-d39c50d83c73" providerId="ADAL" clId="{B9586FC7-1ADA-4368-AE13-4AF4FF7EC188}" dt="2023-07-10T03:29:19.564" v="6565" actId="1076"/>
        <pc:sldMkLst>
          <pc:docMk/>
          <pc:sldMk cId="3352366248" sldId="299"/>
        </pc:sldMkLst>
        <pc:spChg chg="add del mod">
          <ac:chgData name="Toby Donaldson" userId="2e6e5431-bb17-4c41-9985-d39c50d83c73" providerId="ADAL" clId="{B9586FC7-1ADA-4368-AE13-4AF4FF7EC188}" dt="2023-07-10T03:29:16.807" v="6564" actId="21"/>
          <ac:spMkLst>
            <pc:docMk/>
            <pc:sldMk cId="3352366248" sldId="299"/>
            <ac:spMk id="2" creationId="{EE3B0025-E335-D527-F0A4-03BD38F599F9}"/>
          </ac:spMkLst>
        </pc:spChg>
        <pc:spChg chg="mod">
          <ac:chgData name="Toby Donaldson" userId="2e6e5431-bb17-4c41-9985-d39c50d83c73" providerId="ADAL" clId="{B9586FC7-1ADA-4368-AE13-4AF4FF7EC188}" dt="2023-07-08T06:37:35.890" v="4746" actId="20577"/>
          <ac:spMkLst>
            <pc:docMk/>
            <pc:sldMk cId="3352366248" sldId="29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32:48.677" v="4335" actId="20577"/>
          <ac:spMkLst>
            <pc:docMk/>
            <pc:sldMk cId="3352366248" sldId="29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37:22.384" v="4728" actId="207"/>
          <ac:spMkLst>
            <pc:docMk/>
            <pc:sldMk cId="3352366248" sldId="299"/>
            <ac:spMk id="80" creationId="{724FB864-DD5B-95EB-0321-6CE9D95B9F46}"/>
          </ac:spMkLst>
        </pc:spChg>
        <pc:picChg chg="mod">
          <ac:chgData name="Toby Donaldson" userId="2e6e5431-bb17-4c41-9985-d39c50d83c73" providerId="ADAL" clId="{B9586FC7-1ADA-4368-AE13-4AF4FF7EC188}" dt="2023-07-10T03:29:19.564" v="6565" actId="1076"/>
          <ac:picMkLst>
            <pc:docMk/>
            <pc:sldMk cId="3352366248" sldId="299"/>
            <ac:picMk id="19" creationId="{2927A5EE-7C62-6E05-175E-F08EF5CDF1BD}"/>
          </ac:picMkLst>
        </pc:picChg>
      </pc:sldChg>
      <pc:sldChg chg="delSp add mod">
        <pc:chgData name="Toby Donaldson" userId="2e6e5431-bb17-4c41-9985-d39c50d83c73" providerId="ADAL" clId="{B9586FC7-1ADA-4368-AE13-4AF4FF7EC188}" dt="2023-07-08T06:38:03.464" v="4748" actId="21"/>
        <pc:sldMkLst>
          <pc:docMk/>
          <pc:sldMk cId="3508119904" sldId="300"/>
        </pc:sldMkLst>
        <pc:picChg chg="del">
          <ac:chgData name="Toby Donaldson" userId="2e6e5431-bb17-4c41-9985-d39c50d83c73" providerId="ADAL" clId="{B9586FC7-1ADA-4368-AE13-4AF4FF7EC188}" dt="2023-07-08T06:38:03.464" v="4748" actId="21"/>
          <ac:picMkLst>
            <pc:docMk/>
            <pc:sldMk cId="3508119904" sldId="300"/>
            <ac:picMk id="19" creationId="{2927A5EE-7C62-6E05-175E-F08EF5CDF1BD}"/>
          </ac:picMkLst>
        </pc:picChg>
      </pc:sldChg>
      <pc:sldChg chg="delSp modSp add del mod ord">
        <pc:chgData name="Toby Donaldson" userId="2e6e5431-bb17-4c41-9985-d39c50d83c73" providerId="ADAL" clId="{B9586FC7-1ADA-4368-AE13-4AF4FF7EC188}" dt="2023-07-08T06:40:51.519" v="4907" actId="2696"/>
        <pc:sldMkLst>
          <pc:docMk/>
          <pc:sldMk cId="150937907" sldId="301"/>
        </pc:sldMkLst>
        <pc:spChg chg="mod">
          <ac:chgData name="Toby Donaldson" userId="2e6e5431-bb17-4c41-9985-d39c50d83c73" providerId="ADAL" clId="{B9586FC7-1ADA-4368-AE13-4AF4FF7EC188}" dt="2023-07-08T06:39:16.463" v="4892" actId="1076"/>
          <ac:spMkLst>
            <pc:docMk/>
            <pc:sldMk cId="150937907" sldId="301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38:20.678" v="4752" actId="21"/>
          <ac:spMkLst>
            <pc:docMk/>
            <pc:sldMk cId="150937907" sldId="301"/>
            <ac:spMk id="18" creationId="{E990820E-F49F-048D-064F-A206E9A9F8FB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30:05.473" v="6569" actId="20577"/>
        <pc:sldMkLst>
          <pc:docMk/>
          <pc:sldMk cId="805818086" sldId="302"/>
        </pc:sldMkLst>
        <pc:spChg chg="mod">
          <ac:chgData name="Toby Donaldson" userId="2e6e5431-bb17-4c41-9985-d39c50d83c73" providerId="ADAL" clId="{B9586FC7-1ADA-4368-AE13-4AF4FF7EC188}" dt="2023-07-10T03:30:05.473" v="6569" actId="20577"/>
          <ac:spMkLst>
            <pc:docMk/>
            <pc:sldMk cId="805818086" sldId="302"/>
            <ac:spMk id="4" creationId="{A4B87446-AB4E-C7E7-AE0B-D3D92E3AC545}"/>
          </ac:spMkLst>
        </pc:spChg>
        <pc:spChg chg="del">
          <ac:chgData name="Toby Donaldson" userId="2e6e5431-bb17-4c41-9985-d39c50d83c73" providerId="ADAL" clId="{B9586FC7-1ADA-4368-AE13-4AF4FF7EC188}" dt="2023-07-08T06:39:44.507" v="4897" actId="21"/>
          <ac:spMkLst>
            <pc:docMk/>
            <pc:sldMk cId="805818086" sldId="302"/>
            <ac:spMk id="6" creationId="{022159C0-AAD8-3610-BC87-5F01F5AF2707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8" creationId="{FC5DFCC1-8C01-B205-A705-803FD943C8B4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9" creationId="{A670A89F-D18A-3D24-A043-49881C38D32E}"/>
          </ac:spMkLst>
        </pc:spChg>
        <pc:spChg chg="add mod">
          <ac:chgData name="Toby Donaldson" userId="2e6e5431-bb17-4c41-9985-d39c50d83c73" providerId="ADAL" clId="{B9586FC7-1ADA-4368-AE13-4AF4FF7EC188}" dt="2023-07-08T06:40:24.430" v="4906" actId="1076"/>
          <ac:spMkLst>
            <pc:docMk/>
            <pc:sldMk cId="805818086" sldId="302"/>
            <ac:spMk id="11" creationId="{2747B946-D849-BF13-E7DF-D8BD9423280B}"/>
          </ac:spMkLst>
        </pc:spChg>
        <pc:spChg chg="add mod">
          <ac:chgData name="Toby Donaldson" userId="2e6e5431-bb17-4c41-9985-d39c50d83c73" providerId="ADAL" clId="{B9586FC7-1ADA-4368-AE13-4AF4FF7EC188}" dt="2023-07-08T06:40:02.808" v="4901" actId="1076"/>
          <ac:spMkLst>
            <pc:docMk/>
            <pc:sldMk cId="805818086" sldId="302"/>
            <ac:spMk id="14" creationId="{430E3226-CF22-7FB2-C1CA-462785265F49}"/>
          </ac:spMkLst>
        </pc:spChg>
        <pc:cxnChg chg="del">
          <ac:chgData name="Toby Donaldson" userId="2e6e5431-bb17-4c41-9985-d39c50d83c73" providerId="ADAL" clId="{B9586FC7-1ADA-4368-AE13-4AF4FF7EC188}" dt="2023-07-08T06:39:40.971" v="4896" actId="21"/>
          <ac:cxnSpMkLst>
            <pc:docMk/>
            <pc:sldMk cId="805818086" sldId="302"/>
            <ac:cxnSpMk id="12" creationId="{EF41D314-5F6D-0E21-DE3D-DF75EB10E2CC}"/>
          </ac:cxnSpMkLst>
        </pc:cxnChg>
        <pc:cxnChg chg="del">
          <ac:chgData name="Toby Donaldson" userId="2e6e5431-bb17-4c41-9985-d39c50d83c73" providerId="ADAL" clId="{B9586FC7-1ADA-4368-AE13-4AF4FF7EC188}" dt="2023-07-08T06:40:04.429" v="4902" actId="21"/>
          <ac:cxnSpMkLst>
            <pc:docMk/>
            <pc:sldMk cId="805818086" sldId="302"/>
            <ac:cxnSpMk id="15" creationId="{CB1EB7E6-24C9-BCFC-B505-1EF7072D7E63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7:04.662" v="6060" actId="21"/>
        <pc:sldMkLst>
          <pc:docMk/>
          <pc:sldMk cId="2171026343" sldId="303"/>
        </pc:sldMkLst>
        <pc:spChg chg="add mod">
          <ac:chgData name="Toby Donaldson" userId="2e6e5431-bb17-4c41-9985-d39c50d83c73" providerId="ADAL" clId="{B9586FC7-1ADA-4368-AE13-4AF4FF7EC188}" dt="2023-07-08T06:45:41.034" v="5048" actId="20577"/>
          <ac:spMkLst>
            <pc:docMk/>
            <pc:sldMk cId="2171026343" sldId="303"/>
            <ac:spMk id="2" creationId="{B9AC678D-F58E-6EE1-E32D-10203228D345}"/>
          </ac:spMkLst>
        </pc:spChg>
        <pc:spChg chg="add mod">
          <ac:chgData name="Toby Donaldson" userId="2e6e5431-bb17-4c41-9985-d39c50d83c73" providerId="ADAL" clId="{B9586FC7-1ADA-4368-AE13-4AF4FF7EC188}" dt="2023-07-08T06:44:44.592" v="5030" actId="164"/>
          <ac:spMkLst>
            <pc:docMk/>
            <pc:sldMk cId="2171026343" sldId="303"/>
            <ac:spMk id="3" creationId="{EB2A7BA4-903E-D328-7293-1413681ACEE9}"/>
          </ac:spMkLst>
        </pc:spChg>
        <pc:spChg chg="add mod">
          <ac:chgData name="Toby Donaldson" userId="2e6e5431-bb17-4c41-9985-d39c50d83c73" providerId="ADAL" clId="{B9586FC7-1ADA-4368-AE13-4AF4FF7EC188}" dt="2023-07-10T02:47:01.484" v="6059"/>
          <ac:spMkLst>
            <pc:docMk/>
            <pc:sldMk cId="2171026343" sldId="303"/>
            <ac:spMk id="4" creationId="{2E6A1338-2AB0-0626-FCA7-7AA575154A1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6:45:42.382" v="5049" actId="20577"/>
          <ac:spMkLst>
            <pc:docMk/>
            <pc:sldMk cId="2171026343" sldId="303"/>
            <ac:spMk id="7" creationId="{35F3EE7E-2B21-9E82-0926-54821283746D}"/>
          </ac:spMkLst>
        </pc:spChg>
        <pc:spChg chg="add mod">
          <ac:chgData name="Toby Donaldson" userId="2e6e5431-bb17-4c41-9985-d39c50d83c73" providerId="ADAL" clId="{B9586FC7-1ADA-4368-AE13-4AF4FF7EC188}" dt="2023-07-08T06:44:46.717" v="5031" actId="164"/>
          <ac:spMkLst>
            <pc:docMk/>
            <pc:sldMk cId="2171026343" sldId="303"/>
            <ac:spMk id="10" creationId="{98F684C2-D9ED-6111-C4F9-DCDCE39D647D}"/>
          </ac:spMkLst>
        </pc:spChg>
        <pc:spChg chg="add del mod">
          <ac:chgData name="Toby Donaldson" userId="2e6e5431-bb17-4c41-9985-d39c50d83c73" providerId="ADAL" clId="{B9586FC7-1ADA-4368-AE13-4AF4FF7EC188}" dt="2023-07-08T06:43:35.683" v="5007" actId="21"/>
          <ac:spMkLst>
            <pc:docMk/>
            <pc:sldMk cId="2171026343" sldId="303"/>
            <ac:spMk id="11" creationId="{6CF54770-D969-ED41-44F2-08EE3EE07204}"/>
          </ac:spMkLst>
        </pc:spChg>
        <pc:spChg chg="add del mod">
          <ac:chgData name="Toby Donaldson" userId="2e6e5431-bb17-4c41-9985-d39c50d83c73" providerId="ADAL" clId="{B9586FC7-1ADA-4368-AE13-4AF4FF7EC188}" dt="2023-07-08T06:43:31.078" v="5005" actId="21"/>
          <ac:spMkLst>
            <pc:docMk/>
            <pc:sldMk cId="2171026343" sldId="303"/>
            <ac:spMk id="14" creationId="{ABE559ED-9B94-ABE9-1421-48D211189AC6}"/>
          </ac:spMkLst>
        </pc:spChg>
        <pc:spChg chg="del">
          <ac:chgData name="Toby Donaldson" userId="2e6e5431-bb17-4c41-9985-d39c50d83c73" providerId="ADAL" clId="{B9586FC7-1ADA-4368-AE13-4AF4FF7EC188}" dt="2023-07-08T06:42:50.073" v="5001" actId="21"/>
          <ac:spMkLst>
            <pc:docMk/>
            <pc:sldMk cId="2171026343" sldId="30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42:41.225" v="5000" actId="20577"/>
          <ac:spMkLst>
            <pc:docMk/>
            <pc:sldMk cId="2171026343" sldId="30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45:44.417" v="5050" actId="20577"/>
          <ac:spMkLst>
            <pc:docMk/>
            <pc:sldMk cId="2171026343" sldId="303"/>
            <ac:spMk id="20" creationId="{C9F8CFCF-70C3-9147-BB1E-46116AA3649E}"/>
          </ac:spMkLst>
        </pc:spChg>
        <pc:spChg chg="add mod">
          <ac:chgData name="Toby Donaldson" userId="2e6e5431-bb17-4c41-9985-d39c50d83c73" providerId="ADAL" clId="{B9586FC7-1ADA-4368-AE13-4AF4FF7EC188}" dt="2023-07-08T06:44:00.395" v="5017" actId="164"/>
          <ac:spMkLst>
            <pc:docMk/>
            <pc:sldMk cId="2171026343" sldId="303"/>
            <ac:spMk id="21" creationId="{C3D7EB47-6AC6-3267-174B-0747A72F4580}"/>
          </ac:spMkLst>
        </pc:spChg>
        <pc:spChg chg="add del mod">
          <ac:chgData name="Toby Donaldson" userId="2e6e5431-bb17-4c41-9985-d39c50d83c73" providerId="ADAL" clId="{B9586FC7-1ADA-4368-AE13-4AF4FF7EC188}" dt="2023-07-08T06:43:50.901" v="5014" actId="21"/>
          <ac:spMkLst>
            <pc:docMk/>
            <pc:sldMk cId="2171026343" sldId="303"/>
            <ac:spMk id="22" creationId="{E51A2E60-5D49-9080-42BD-E7DF65D760F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24" creationId="{8CC4AB94-06B0-9122-DE2A-4D29CB17BE33}"/>
          </ac:spMkLst>
        </pc:spChg>
        <pc:spChg chg="add del mod">
          <ac:chgData name="Toby Donaldson" userId="2e6e5431-bb17-4c41-9985-d39c50d83c73" providerId="ADAL" clId="{B9586FC7-1ADA-4368-AE13-4AF4FF7EC188}" dt="2023-07-08T06:43:47.837" v="5012" actId="21"/>
          <ac:spMkLst>
            <pc:docMk/>
            <pc:sldMk cId="2171026343" sldId="303"/>
            <ac:spMk id="25" creationId="{E41B8600-9B61-A0FC-CCCA-036994288FDA}"/>
          </ac:spMkLst>
        </pc:spChg>
        <pc:spChg chg="add del mod">
          <ac:chgData name="Toby Donaldson" userId="2e6e5431-bb17-4c41-9985-d39c50d83c73" providerId="ADAL" clId="{B9586FC7-1ADA-4368-AE13-4AF4FF7EC188}" dt="2023-07-08T06:43:48.999" v="5013" actId="21"/>
          <ac:spMkLst>
            <pc:docMk/>
            <pc:sldMk cId="2171026343" sldId="303"/>
            <ac:spMk id="26" creationId="{E0F6705C-4785-9E29-0AC6-1D76452CEEA3}"/>
          </ac:spMkLst>
        </pc:spChg>
        <pc:spChg chg="add del mod">
          <ac:chgData name="Toby Donaldson" userId="2e6e5431-bb17-4c41-9985-d39c50d83c73" providerId="ADAL" clId="{B9586FC7-1ADA-4368-AE13-4AF4FF7EC188}" dt="2023-07-08T06:43:55.912" v="5016"/>
          <ac:spMkLst>
            <pc:docMk/>
            <pc:sldMk cId="2171026343" sldId="303"/>
            <ac:spMk id="30" creationId="{AE0D57C4-CFFF-80A9-D8D0-0D3D0EEC29E3}"/>
          </ac:spMkLst>
        </pc:spChg>
        <pc:spChg chg="mod">
          <ac:chgData name="Toby Donaldson" userId="2e6e5431-bb17-4c41-9985-d39c50d83c73" providerId="ADAL" clId="{B9586FC7-1ADA-4368-AE13-4AF4FF7EC188}" dt="2023-07-08T06:45:45.781" v="5051" actId="20577"/>
          <ac:spMkLst>
            <pc:docMk/>
            <pc:sldMk cId="2171026343" sldId="303"/>
            <ac:spMk id="33" creationId="{13B606AB-101D-7D91-A40A-F0B564F6963E}"/>
          </ac:spMkLst>
        </pc:spChg>
        <pc:spChg chg="mod">
          <ac:chgData name="Toby Donaldson" userId="2e6e5431-bb17-4c41-9985-d39c50d83c73" providerId="ADAL" clId="{B9586FC7-1ADA-4368-AE13-4AF4FF7EC188}" dt="2023-07-08T06:44:03.885" v="5018"/>
          <ac:spMkLst>
            <pc:docMk/>
            <pc:sldMk cId="2171026343" sldId="303"/>
            <ac:spMk id="35" creationId="{388ED787-62A3-C628-6A3F-FD386DE3B3AB}"/>
          </ac:spMkLst>
        </pc:spChg>
        <pc:spChg chg="mod">
          <ac:chgData name="Toby Donaldson" userId="2e6e5431-bb17-4c41-9985-d39c50d83c73" providerId="ADAL" clId="{B9586FC7-1ADA-4368-AE13-4AF4FF7EC188}" dt="2023-07-08T06:45:47.170" v="5052" actId="20577"/>
          <ac:spMkLst>
            <pc:docMk/>
            <pc:sldMk cId="2171026343" sldId="303"/>
            <ac:spMk id="38" creationId="{12B12957-0765-4956-7BF3-643EDA7F5BFF}"/>
          </ac:spMkLst>
        </pc:spChg>
        <pc:spChg chg="mod">
          <ac:chgData name="Toby Donaldson" userId="2e6e5431-bb17-4c41-9985-d39c50d83c73" providerId="ADAL" clId="{B9586FC7-1ADA-4368-AE13-4AF4FF7EC188}" dt="2023-07-08T06:44:14.902" v="5021"/>
          <ac:spMkLst>
            <pc:docMk/>
            <pc:sldMk cId="2171026343" sldId="303"/>
            <ac:spMk id="39" creationId="{FC082445-408B-3DB3-6A17-1ED0BC8C87E6}"/>
          </ac:spMkLst>
        </pc:spChg>
        <pc:spChg chg="mod">
          <ac:chgData name="Toby Donaldson" userId="2e6e5431-bb17-4c41-9985-d39c50d83c73" providerId="ADAL" clId="{B9586FC7-1ADA-4368-AE13-4AF4FF7EC188}" dt="2023-07-08T06:47:25.663" v="5070" actId="20577"/>
          <ac:spMkLst>
            <pc:docMk/>
            <pc:sldMk cId="2171026343" sldId="303"/>
            <ac:spMk id="46" creationId="{67CC4BD2-1636-E29E-294B-1C5563274913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47" creationId="{697C03AA-7C25-F640-8F5A-D9D7B7E5562C}"/>
          </ac:spMkLst>
        </pc:spChg>
        <pc:spChg chg="mod">
          <ac:chgData name="Toby Donaldson" userId="2e6e5431-bb17-4c41-9985-d39c50d83c73" providerId="ADAL" clId="{B9586FC7-1ADA-4368-AE13-4AF4FF7EC188}" dt="2023-07-08T06:47:31.977" v="5073" actId="20577"/>
          <ac:spMkLst>
            <pc:docMk/>
            <pc:sldMk cId="2171026343" sldId="303"/>
            <ac:spMk id="50" creationId="{5C1A1CBD-860D-75DA-14D5-C6BA506F5729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1" creationId="{9F2FC1E1-1217-D711-6AE6-C552BB075836}"/>
          </ac:spMkLst>
        </pc:spChg>
        <pc:spChg chg="mod">
          <ac:chgData name="Toby Donaldson" userId="2e6e5431-bb17-4c41-9985-d39c50d83c73" providerId="ADAL" clId="{B9586FC7-1ADA-4368-AE13-4AF4FF7EC188}" dt="2023-07-08T06:47:41.424" v="5077" actId="20577"/>
          <ac:spMkLst>
            <pc:docMk/>
            <pc:sldMk cId="2171026343" sldId="303"/>
            <ac:spMk id="55" creationId="{D668D74D-53DE-4607-2DE6-70B43230FBDE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6" creationId="{27A36F46-E240-D16D-3535-7DD8C922D153}"/>
          </ac:spMkLst>
        </pc:spChg>
        <pc:spChg chg="mod">
          <ac:chgData name="Toby Donaldson" userId="2e6e5431-bb17-4c41-9985-d39c50d83c73" providerId="ADAL" clId="{B9586FC7-1ADA-4368-AE13-4AF4FF7EC188}" dt="2023-07-08T06:47:49.776" v="5079" actId="20577"/>
          <ac:spMkLst>
            <pc:docMk/>
            <pc:sldMk cId="2171026343" sldId="303"/>
            <ac:spMk id="58" creationId="{16D751ED-924E-BD65-0D2E-18B43C3A1EF6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9" creationId="{819D6657-5F88-244E-8AB5-F7D58876D02D}"/>
          </ac:spMkLst>
        </pc:spChg>
        <pc:spChg chg="mod">
          <ac:chgData name="Toby Donaldson" userId="2e6e5431-bb17-4c41-9985-d39c50d83c73" providerId="ADAL" clId="{B9586FC7-1ADA-4368-AE13-4AF4FF7EC188}" dt="2023-07-08T06:47:24.083" v="5069" actId="20577"/>
          <ac:spMkLst>
            <pc:docMk/>
            <pc:sldMk cId="2171026343" sldId="303"/>
            <ac:spMk id="62" creationId="{BB3DD6D7-EC4A-2CC4-72B2-824E36C33F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78" creationId="{AE7E25B9-7392-C034-BBD6-95C64A8EDFF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6:47:30.420" v="5072" actId="20577"/>
          <ac:spMkLst>
            <pc:docMk/>
            <pc:sldMk cId="2171026343" sldId="303"/>
            <ac:spMk id="92" creationId="{445F5845-4D65-2027-6738-EA62E9E8493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99" creationId="{F3EF58A5-69A2-AFD7-D237-4B6B20B498A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47:45.463" v="5078" actId="20577"/>
          <ac:spMkLst>
            <pc:docMk/>
            <pc:sldMk cId="2171026343" sldId="303"/>
            <ac:spMk id="109" creationId="{FD15A6D6-A62F-4924-4980-D36F451A7110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110" creationId="{DC39EFC9-CB3F-DA30-1106-87ABD4704A8A}"/>
          </ac:spMkLst>
        </pc:spChg>
        <pc:spChg chg="mod">
          <ac:chgData name="Toby Donaldson" userId="2e6e5431-bb17-4c41-9985-d39c50d83c73" providerId="ADAL" clId="{B9586FC7-1ADA-4368-AE13-4AF4FF7EC188}" dt="2023-07-08T06:47:21.909" v="5068" actId="20577"/>
          <ac:spMkLst>
            <pc:docMk/>
            <pc:sldMk cId="2171026343" sldId="303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4" creationId="{06BEA418-2241-B83E-3E52-4CC16F6EBC4D}"/>
          </ac:spMkLst>
        </pc:spChg>
        <pc:spChg chg="mod">
          <ac:chgData name="Toby Donaldson" userId="2e6e5431-bb17-4c41-9985-d39c50d83c73" providerId="ADAL" clId="{B9586FC7-1ADA-4368-AE13-4AF4FF7EC188}" dt="2023-07-08T06:47:28.751" v="5071" actId="20577"/>
          <ac:spMkLst>
            <pc:docMk/>
            <pc:sldMk cId="2171026343" sldId="303"/>
            <ac:spMk id="116" creationId="{EB1E8A50-F221-EB09-09C6-A53EB928D587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7" creationId="{3A283294-EF4A-1869-F106-AEB9D4B47545}"/>
          </ac:spMkLst>
        </pc:spChg>
        <pc:spChg chg="del mod">
          <ac:chgData name="Toby Donaldson" userId="2e6e5431-bb17-4c41-9985-d39c50d83c73" providerId="ADAL" clId="{B9586FC7-1ADA-4368-AE13-4AF4FF7EC188}" dt="2023-07-10T02:46:56.799" v="6058" actId="21"/>
          <ac:spMkLst>
            <pc:docMk/>
            <pc:sldMk cId="2171026343" sldId="303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47:20.446" v="5067" actId="20577"/>
          <ac:spMkLst>
            <pc:docMk/>
            <pc:sldMk cId="2171026343" sldId="303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46:59.756" v="5065"/>
          <ac:spMkLst>
            <pc:docMk/>
            <pc:sldMk cId="2171026343" sldId="303"/>
            <ac:spMk id="122" creationId="{E089CBBD-A39E-7E03-44EF-BAC5F46D52A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7" creationId="{82D0379B-2E85-F24A-D8F0-441E38C8893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8" creationId="{6F7C7287-0B80-8C1B-0227-592BC6ACEAD9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9" creationId="{3DE72EE6-68AF-B7D0-F3EB-BD7936D8E3B0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30" creationId="{22EF95E8-7BD6-E580-02E4-5756296DF94D}"/>
          </ac:spMkLst>
        </pc:spChg>
        <pc:spChg chg="add mod">
          <ac:chgData name="Toby Donaldson" userId="2e6e5431-bb17-4c41-9985-d39c50d83c73" providerId="ADAL" clId="{B9586FC7-1ADA-4368-AE13-4AF4FF7EC188}" dt="2023-07-08T06:50:38.226" v="5108" actId="1076"/>
          <ac:spMkLst>
            <pc:docMk/>
            <pc:sldMk cId="2171026343" sldId="303"/>
            <ac:spMk id="131" creationId="{9704D99E-6F10-18F6-96C2-764A7FCCD498}"/>
          </ac:spMkLst>
        </pc:spChg>
        <pc:spChg chg="add mod">
          <ac:chgData name="Toby Donaldson" userId="2e6e5431-bb17-4c41-9985-d39c50d83c73" providerId="ADAL" clId="{B9586FC7-1ADA-4368-AE13-4AF4FF7EC188}" dt="2023-07-08T06:50:49.983" v="5111" actId="20577"/>
          <ac:spMkLst>
            <pc:docMk/>
            <pc:sldMk cId="2171026343" sldId="303"/>
            <ac:spMk id="132" creationId="{CA5D131F-AB98-79D7-7FDC-988AE7FB2FB4}"/>
          </ac:spMkLst>
        </pc:spChg>
        <pc:spChg chg="add mod">
          <ac:chgData name="Toby Donaldson" userId="2e6e5431-bb17-4c41-9985-d39c50d83c73" providerId="ADAL" clId="{B9586FC7-1ADA-4368-AE13-4AF4FF7EC188}" dt="2023-07-08T06:51:18.920" v="5119" actId="1076"/>
          <ac:spMkLst>
            <pc:docMk/>
            <pc:sldMk cId="2171026343" sldId="303"/>
            <ac:spMk id="133" creationId="{A4DE8791-565E-0739-8374-7EE9898ADE37}"/>
          </ac:spMkLst>
        </pc:spChg>
        <pc:spChg chg="add mod">
          <ac:chgData name="Toby Donaldson" userId="2e6e5431-bb17-4c41-9985-d39c50d83c73" providerId="ADAL" clId="{B9586FC7-1ADA-4368-AE13-4AF4FF7EC188}" dt="2023-07-08T06:51:13.951" v="5118" actId="20577"/>
          <ac:spMkLst>
            <pc:docMk/>
            <pc:sldMk cId="2171026343" sldId="303"/>
            <ac:spMk id="134" creationId="{08C8170A-6C93-0B54-5417-AA6157C69F64}"/>
          </ac:spMkLst>
        </pc:spChg>
        <pc:spChg chg="add del mod">
          <ac:chgData name="Toby Donaldson" userId="2e6e5431-bb17-4c41-9985-d39c50d83c73" providerId="ADAL" clId="{B9586FC7-1ADA-4368-AE13-4AF4FF7EC188}" dt="2023-07-10T02:47:04.662" v="6060" actId="21"/>
          <ac:spMkLst>
            <pc:docMk/>
            <pc:sldMk cId="2171026343" sldId="303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42:34.508" v="4997" actId="21"/>
          <ac:grpSpMkLst>
            <pc:docMk/>
            <pc:sldMk cId="2171026343" sldId="303"/>
            <ac:grpSpMk id="12" creationId="{5BD7523B-7FE6-A1B1-66E1-B9872FCDE3A7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1" creationId="{99C4769F-786F-C960-0FDD-3CC0812DF785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2" creationId="{122D4265-CECD-A42C-8FCE-847A6C3757C3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7" creationId="{E4C4AE8B-9BC7-E26F-BA18-92CE3813FE5D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3" creationId="{81B7881E-52F7-AFEA-BC98-9828B626F466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4" creationId="{DED803E9-8803-4AC4-BDE0-18FC5D7CDE44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5" creationId="{87350767-A8F3-8DDF-3FDD-C604C3F811ED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9" creationId="{67566A7E-EF1A-39CB-B780-AA608AEE8910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4" creationId="{58D5CE9B-606E-DF8B-C802-E08584D2AAE9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7" creationId="{2BAFFB55-D760-5824-002F-0A7026AE2E53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61" creationId="{3B499F6D-07E6-A1DB-E3B1-70B216811415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91" creationId="{7B2D82DB-1A74-738A-6C18-6E8F4B22A7B1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100" creationId="{AF5CC5A4-47E4-676F-4A69-67D995E54FD6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2" creationId="{080C340F-0CE6-7C19-5891-8E6C6144337B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5" creationId="{0D68EC3D-068D-9742-1B4F-E7F317A7DA79}"/>
          </ac:grpSpMkLst>
        </pc:grpChg>
        <pc:grpChg chg="add mod">
          <ac:chgData name="Toby Donaldson" userId="2e6e5431-bb17-4c41-9985-d39c50d83c73" providerId="ADAL" clId="{B9586FC7-1ADA-4368-AE13-4AF4FF7EC188}" dt="2023-07-08T06:48:52.852" v="5091" actId="1076"/>
          <ac:grpSpMkLst>
            <pc:docMk/>
            <pc:sldMk cId="2171026343" sldId="303"/>
            <ac:grpSpMk id="120" creationId="{0704D39D-AF02-B830-39A4-04681D0C9D5B}"/>
          </ac:grpSpMkLst>
        </pc:grpChg>
        <pc:grpChg chg="add mod">
          <ac:chgData name="Toby Donaldson" userId="2e6e5431-bb17-4c41-9985-d39c50d83c73" providerId="ADAL" clId="{B9586FC7-1ADA-4368-AE13-4AF4FF7EC188}" dt="2023-07-08T06:48:48.198" v="5090" actId="1076"/>
          <ac:grpSpMkLst>
            <pc:docMk/>
            <pc:sldMk cId="2171026343" sldId="303"/>
            <ac:grpSpMk id="123" creationId="{560C248D-ECC5-4C98-FBAC-D0D3487D0C03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4" creationId="{1C175735-44EE-B4BB-3B2C-8AC058622E76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5" creationId="{55DB4E8D-1270-2B61-3E94-7CFA490F28EE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6" creationId="{FEFD0F80-68C2-7DED-CA82-623CC4285CC9}"/>
          </ac:grpSpMkLst>
        </pc:grp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" creationId="{DFD6C6B7-53BF-874A-5CE6-61353EAB702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" creationId="{AFE37224-2E1E-76C6-1B56-1E4E6704B89C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15" creationId="{0936DA12-87C3-C4CE-4802-7E6199B03A4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6" creationId="{1D71CAC4-D3A1-166F-DE3D-0B5D9733C5DE}"/>
          </ac:cxnSpMkLst>
        </pc:cxnChg>
        <pc:cxnChg chg="add del mod">
          <ac:chgData name="Toby Donaldson" userId="2e6e5431-bb17-4c41-9985-d39c50d83c73" providerId="ADAL" clId="{B9586FC7-1ADA-4368-AE13-4AF4FF7EC188}" dt="2023-07-08T06:43:32.484" v="5006" actId="21"/>
          <ac:cxnSpMkLst>
            <pc:docMk/>
            <pc:sldMk cId="2171026343" sldId="303"/>
            <ac:cxnSpMk id="19" creationId="{2A2FD1DA-8A61-36AB-5F15-13A49E2DADC0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23" creationId="{B39A1351-BD5B-7396-A8F0-7E6B804868AC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7" creationId="{F6C60285-FE5A-D576-CE11-B8000EC16D06}"/>
          </ac:cxnSpMkLst>
        </pc:cxnChg>
        <pc:cxnChg chg="add del mod">
          <ac:chgData name="Toby Donaldson" userId="2e6e5431-bb17-4c41-9985-d39c50d83c73" providerId="ADAL" clId="{B9586FC7-1ADA-4368-AE13-4AF4FF7EC188}" dt="2023-07-08T06:43:47.837" v="5012" actId="21"/>
          <ac:cxnSpMkLst>
            <pc:docMk/>
            <pc:sldMk cId="2171026343" sldId="303"/>
            <ac:cxnSpMk id="28" creationId="{075C03D0-7149-9501-9603-F31C2C08CEB4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9" creationId="{644B202B-1F59-6A12-6333-EC2AD0DC58AA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40" creationId="{D25B96B9-A98A-DD76-FD7B-3A2D46C08410}"/>
          </ac:cxnSpMkLst>
        </pc:cxnChg>
        <pc:cxnChg chg="add del mod">
          <ac:chgData name="Toby Donaldson" userId="2e6e5431-bb17-4c41-9985-d39c50d83c73" providerId="ADAL" clId="{B9586FC7-1ADA-4368-AE13-4AF4FF7EC188}" dt="2023-07-08T06:46:23.996" v="5058" actId="21"/>
          <ac:cxnSpMkLst>
            <pc:docMk/>
            <pc:sldMk cId="2171026343" sldId="303"/>
            <ac:cxnSpMk id="48" creationId="{0D52497B-C3C8-412D-2443-0F0358E006A4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2" creationId="{3DB7569D-C596-FA82-7726-3412FD9AC8B9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3" creationId="{C9124754-6339-1238-BB65-BEA7332EFE2C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60" creationId="{2DBB0203-50D5-400A-C54D-15C9A7F77C2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79" creationId="{83D62508-6A08-BB09-566E-D8FDEFC8C30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111" creationId="{68451425-5986-5F3B-2B0D-BCF1747DB67E}"/>
          </ac:cxnSpMkLst>
        </pc:cxnChg>
        <pc:cxnChg chg="add mod">
          <ac:chgData name="Toby Donaldson" userId="2e6e5431-bb17-4c41-9985-d39c50d83c73" providerId="ADAL" clId="{B9586FC7-1ADA-4368-AE13-4AF4FF7EC188}" dt="2023-07-08T06:48:27.005" v="5086" actId="164"/>
          <ac:cxnSpMkLst>
            <pc:docMk/>
            <pc:sldMk cId="2171026343" sldId="303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6:52.605" v="6057" actId="1076"/>
        <pc:sldMkLst>
          <pc:docMk/>
          <pc:sldMk cId="4271425619" sldId="304"/>
        </pc:sldMkLst>
        <pc:spChg chg="mod">
          <ac:chgData name="Toby Donaldson" userId="2e6e5431-bb17-4c41-9985-d39c50d83c73" providerId="ADAL" clId="{B9586FC7-1ADA-4368-AE13-4AF4FF7EC188}" dt="2023-07-10T02:46:46.409" v="6056" actId="14100"/>
          <ac:spMkLst>
            <pc:docMk/>
            <pc:sldMk cId="4271425619" sldId="304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7" creationId="{82D0379B-2E85-F24A-D8F0-441E38C8893B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0" creationId="{22EF95E8-7BD6-E580-02E4-5756296DF94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1" creationId="{9704D99E-6F10-18F6-96C2-764A7FCCD498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4" creationId="{08C8170A-6C93-0B54-5417-AA6157C69F64}"/>
          </ac:spMkLst>
        </pc:spChg>
        <pc:grpChg chg="del">
          <ac:chgData name="Toby Donaldson" userId="2e6e5431-bb17-4c41-9985-d39c50d83c73" providerId="ADAL" clId="{B9586FC7-1ADA-4368-AE13-4AF4FF7EC188}" dt="2023-07-08T06:51:47.823" v="5122" actId="21"/>
          <ac:grpSpMkLst>
            <pc:docMk/>
            <pc:sldMk cId="4271425619" sldId="304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5" creationId="{55DB4E8D-1270-2B61-3E94-7CFA490F28EE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6" creationId="{FEFD0F80-68C2-7DED-CA82-623CC4285CC9}"/>
          </ac:grpSpMkLst>
        </pc:grpChg>
        <pc:picChg chg="add mod">
          <ac:chgData name="Toby Donaldson" userId="2e6e5431-bb17-4c41-9985-d39c50d83c73" providerId="ADAL" clId="{B9586FC7-1ADA-4368-AE13-4AF4FF7EC188}" dt="2023-07-10T02:46:52.605" v="6057" actId="1076"/>
          <ac:picMkLst>
            <pc:docMk/>
            <pc:sldMk cId="4271425619" sldId="304"/>
            <ac:picMk id="4" creationId="{528745F5-B5AC-54F1-7C99-0A51B5333790}"/>
          </ac:picMkLst>
        </pc:pic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15" creationId="{0936DA12-87C3-C4CE-4802-7E6199B03A4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40" creationId="{D25B96B9-A98A-DD76-FD7B-3A2D46C08410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60" creationId="{2DBB0203-50D5-400A-C54D-15C9A7F77C23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79" creationId="{83D62508-6A08-BB09-566E-D8FDEFC8C305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1" creationId="{68451425-5986-5F3B-2B0D-BCF1747DB67E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8:00.939" v="6068" actId="20577"/>
        <pc:sldMkLst>
          <pc:docMk/>
          <pc:sldMk cId="4056393340" sldId="305"/>
        </pc:sldMkLst>
        <pc:spChg chg="add mod">
          <ac:chgData name="Toby Donaldson" userId="2e6e5431-bb17-4c41-9985-d39c50d83c73" providerId="ADAL" clId="{B9586FC7-1ADA-4368-AE13-4AF4FF7EC188}" dt="2023-07-10T02:47:48.741" v="6066"/>
          <ac:spMkLst>
            <pc:docMk/>
            <pc:sldMk cId="4056393340" sldId="305"/>
            <ac:spMk id="2" creationId="{CC6B73DE-C1DC-651E-8F09-D16DD869CC32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9" creationId="{E1D0656D-A7C1-6F62-55B6-E93B392813FD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1" creationId="{2597184C-CAAF-491C-452D-1B0593551AFB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2" creationId="{BE4E2200-E9D2-8969-6441-2AED0DA1E8B0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3" creationId="{5D2902FB-DA26-B00E-DE0F-F4D5EDE4473D}"/>
          </ac:spMkLst>
        </pc:spChg>
        <pc:spChg chg="mod">
          <ac:chgData name="Toby Donaldson" userId="2e6e5431-bb17-4c41-9985-d39c50d83c73" providerId="ADAL" clId="{B9586FC7-1ADA-4368-AE13-4AF4FF7EC188}" dt="2023-07-08T06:54:48.674" v="5251" actId="20577"/>
          <ac:spMkLst>
            <pc:docMk/>
            <pc:sldMk cId="4056393340" sldId="305"/>
            <ac:spMk id="16" creationId="{0D7A59AF-B749-7820-ED87-72DDEC4489E0}"/>
          </ac:spMkLst>
        </pc:spChg>
        <pc:spChg chg="mod">
          <ac:chgData name="Toby Donaldson" userId="2e6e5431-bb17-4c41-9985-d39c50d83c73" providerId="ADAL" clId="{B9586FC7-1ADA-4368-AE13-4AF4FF7EC188}" dt="2023-07-08T06:54:22.778" v="5245"/>
          <ac:spMkLst>
            <pc:docMk/>
            <pc:sldMk cId="4056393340" sldId="305"/>
            <ac:spMk id="17" creationId="{4BC25A49-B118-4E12-6558-8DBA95656D2D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3" creationId="{36D15025-E0D9-E756-C2DC-8A26D80C3817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4" creationId="{AEE5C1CA-B791-33BA-51F1-B0DF94C87F8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6" creationId="{CD36617D-A7CE-9D13-0E0D-2D194CFE54A9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8" creationId="{E3CD9571-AD7B-F053-FF89-BC00DA60227B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36" creationId="{432F4273-AA2A-73F2-9D14-A64A89AE527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41" creationId="{13FA525D-7CF5-0063-0C4A-5DEE9937AFF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3" creationId="{4669E7FB-D033-B3AF-822A-428EB0439DB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4" creationId="{573BCAE5-B074-9DF1-7866-8F0531DED343}"/>
          </ac:spMkLst>
        </pc:spChg>
        <pc:spChg chg="mod">
          <ac:chgData name="Toby Donaldson" userId="2e6e5431-bb17-4c41-9985-d39c50d83c73" providerId="ADAL" clId="{B9586FC7-1ADA-4368-AE13-4AF4FF7EC188}" dt="2023-07-08T06:56:33.280" v="5267" actId="20577"/>
          <ac:spMkLst>
            <pc:docMk/>
            <pc:sldMk cId="4056393340" sldId="305"/>
            <ac:spMk id="67" creationId="{E2DFA4C8-DF8D-87B1-10A8-857664480D92}"/>
          </ac:spMkLst>
        </pc:spChg>
        <pc:spChg chg="mod">
          <ac:chgData name="Toby Donaldson" userId="2e6e5431-bb17-4c41-9985-d39c50d83c73" providerId="ADAL" clId="{B9586FC7-1ADA-4368-AE13-4AF4FF7EC188}" dt="2023-07-08T06:56:00.808" v="5261"/>
          <ac:spMkLst>
            <pc:docMk/>
            <pc:sldMk cId="4056393340" sldId="305"/>
            <ac:spMk id="68" creationId="{1414BB4F-AA60-04C2-582C-34D90DE2110F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2" creationId="{6C48799E-25B5-81EB-FDFC-353A40BC75CA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3" creationId="{3F3B4939-2F29-D3E6-57B7-8218231624E2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5" creationId="{5F81D068-00D8-1BC6-3C88-49EFA7F41768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6" creationId="{25CB7E53-E454-5E45-F73B-F75C6DBBFA8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0" creationId="{B757F570-3C2C-7EFC-B5B5-5ED6E34A9D2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1" creationId="{784C26C8-AD53-EC8A-468B-658BD0D4B4E7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4" creationId="{D2B26695-F8DB-6D69-D890-F5F753C4396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5" creationId="{A745EA4E-8BF1-1102-1B7C-9C7A2D5F4DF1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8" creationId="{264799BA-5576-6806-8315-DDD8C2FA3F0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9" creationId="{8DD4B5A0-C919-C405-E149-07F00B541091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4" creationId="{6C5C646B-6006-258C-6E1B-750599A944F2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5" creationId="{9E0FC0CD-FCFB-95F7-7D37-78F5ADFC961D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98" creationId="{03FBDE5E-F0CB-2218-C2A3-091343754680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101" creationId="{413DA92E-658B-938F-DF24-F80D153D37C0}"/>
          </ac:spMkLst>
        </pc:spChg>
        <pc:spChg chg="mod">
          <ac:chgData name="Toby Donaldson" userId="2e6e5431-bb17-4c41-9985-d39c50d83c73" providerId="ADAL" clId="{B9586FC7-1ADA-4368-AE13-4AF4FF7EC188}" dt="2023-07-08T06:53:45.022" v="5236" actId="20577"/>
          <ac:spMkLst>
            <pc:docMk/>
            <pc:sldMk cId="4056393340" sldId="305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53:49.492" v="5237" actId="20577"/>
          <ac:spMkLst>
            <pc:docMk/>
            <pc:sldMk cId="4056393340" sldId="305"/>
            <ac:spMk id="116" creationId="{EB1E8A50-F221-EB09-09C6-A53EB928D587}"/>
          </ac:spMkLst>
        </pc:spChg>
        <pc:spChg chg="del mod">
          <ac:chgData name="Toby Donaldson" userId="2e6e5431-bb17-4c41-9985-d39c50d83c73" providerId="ADAL" clId="{B9586FC7-1ADA-4368-AE13-4AF4FF7EC188}" dt="2023-07-10T02:47:41.480" v="6065" actId="21"/>
          <ac:spMkLst>
            <pc:docMk/>
            <pc:sldMk cId="4056393340" sldId="305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53:37.807" v="5234" actId="20577"/>
          <ac:spMkLst>
            <pc:docMk/>
            <pc:sldMk cId="4056393340" sldId="305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27" creationId="{82D0379B-2E85-F24A-D8F0-441E38C8893B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0" creationId="{22EF95E8-7BD6-E580-02E4-5756296DF94D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31" creationId="{9704D99E-6F10-18F6-96C2-764A7FCCD498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4" creationId="{08C8170A-6C93-0B54-5417-AA6157C69F64}"/>
          </ac:spMkLst>
        </pc:spChg>
        <pc:spChg chg="mod">
          <ac:chgData name="Toby Donaldson" userId="2e6e5431-bb17-4c41-9985-d39c50d83c73" providerId="ADAL" clId="{B9586FC7-1ADA-4368-AE13-4AF4FF7EC188}" dt="2023-07-10T02:48:00.939" v="6068" actId="20577"/>
          <ac:spMkLst>
            <pc:docMk/>
            <pc:sldMk cId="4056393340" sldId="305"/>
            <ac:spMk id="135" creationId="{ED6188A9-D028-8C48-2043-A5B4BC18986D}"/>
          </ac:spMkLst>
        </pc:spChg>
        <pc:grpChg chg="add del mod">
          <ac:chgData name="Toby Donaldson" userId="2e6e5431-bb17-4c41-9985-d39c50d83c73" providerId="ADAL" clId="{B9586FC7-1ADA-4368-AE13-4AF4FF7EC188}" dt="2023-07-08T06:54:16.967" v="5244" actId="165"/>
          <ac:grpSpMkLst>
            <pc:docMk/>
            <pc:sldMk cId="4056393340" sldId="305"/>
            <ac:grpSpMk id="4" creationId="{0EEADD40-4F15-30D8-ADDA-DA7B57105653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5" creationId="{A7DBB940-2646-7FB9-73A7-634A39F833B0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6" creationId="{4817A373-E017-83D8-076C-10A8889F293A}"/>
          </ac:grpSpMkLst>
        </pc:grpChg>
        <pc:grpChg chg="add mod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14" creationId="{C26EFF84-4AD4-CEB5-E584-DE0AEED9E3D0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25" creationId="{D1E8811A-FEAD-CA8A-D210-C601F676A45F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30" creationId="{B6B664C6-9FE7-3CD5-D2FB-A77B6B3F2F15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48" creationId="{E911970D-F71A-A1B6-8048-4119A19EF596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66" creationId="{93412837-366A-A944-4AEA-5B52139D4FFD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4" creationId="{D688C79E-BE0D-3B52-A2F6-7A7D19292F12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7" creationId="{E7B14394-8997-4D34-5846-8417B4FC17AE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3" creationId="{6698A5A1-A9A3-B3CE-5674-92F7701B017B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7" creationId="{9102E58D-1FD4-F022-B952-4C31B3FA8B6D}"/>
          </ac:grpSpMkLst>
        </pc:grpChg>
        <pc:grpChg chg="add del mod">
          <ac:chgData name="Toby Donaldson" userId="2e6e5431-bb17-4c41-9985-d39c50d83c73" providerId="ADAL" clId="{B9586FC7-1ADA-4368-AE13-4AF4FF7EC188}" dt="2023-07-08T06:57:19.773" v="5279"/>
          <ac:grpSpMkLst>
            <pc:docMk/>
            <pc:sldMk cId="4056393340" sldId="305"/>
            <ac:grpSpMk id="93" creationId="{F3DEBA9F-4AA9-8296-1563-2A41AA509441}"/>
          </ac:grpSpMkLst>
        </pc:grpChg>
        <pc:grpChg chg="add mod">
          <ac:chgData name="Toby Donaldson" userId="2e6e5431-bb17-4c41-9985-d39c50d83c73" providerId="ADAL" clId="{B9586FC7-1ADA-4368-AE13-4AF4FF7EC188}" dt="2023-07-08T06:57:50.234" v="5285" actId="1076"/>
          <ac:grpSpMkLst>
            <pc:docMk/>
            <pc:sldMk cId="4056393340" sldId="305"/>
            <ac:grpSpMk id="97" creationId="{087C63B9-801F-6F59-83F1-A2BD3C0551F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5" creationId="{60A53A5D-7510-047F-6DB1-D19E8D71139F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6" creationId="{CC8FDAB3-4124-351D-E74E-F9A7F01E0395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7" creationId="{7E3E08A4-5EC3-7A31-35B6-1685E92AEE0C}"/>
          </ac:grpSpMkLst>
        </pc:grpChg>
        <pc:grpChg chg="add 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08" creationId="{952032F3-0576-91A7-CEED-C1EC321F2120}"/>
          </ac:grpSpMkLst>
        </pc:grpChg>
        <pc:grpChg chg="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5" creationId="{55DB4E8D-1270-2B61-3E94-7CFA490F28EE}"/>
          </ac:grpSpMkLst>
        </pc:grpChg>
        <pc:grpChg chg="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26" creationId="{FEFD0F80-68C2-7DED-CA82-623CC4285CC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6" creationId="{AF5155D9-8D58-BE15-E543-C64AC7A6F65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7" creationId="{38B7DF50-CE3C-3598-96EA-A88EBB3AA24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8" creationId="{85848F49-9A9E-519F-4BFC-534EDB48F9D1}"/>
          </ac:grpSpMkLst>
        </pc:grpChg>
        <pc:cxnChg chg="mod topLvl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5" creationId="{0936DA12-87C3-C4CE-4802-7E6199B03A4A}"/>
          </ac:cxnSpMkLst>
        </pc:cxnChg>
        <pc:cxnChg chg="add mod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40" creationId="{D25B96B9-A98A-DD76-FD7B-3A2D46C08410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60" creationId="{2DBB0203-50D5-400A-C54D-15C9A7F77C23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5" creationId="{ABCCF08D-F0B5-6E8F-B917-430C37B2E617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79" creationId="{83D62508-6A08-BB09-566E-D8FDEFC8C305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2" creationId="{7D30CD2D-A545-3E36-AE49-3B0CA195478D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6" creationId="{6558D128-D225-B20A-B449-A8DFEF6C9271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90" creationId="{7A502650-161C-98A1-9B3C-3DD5B8010FCA}"/>
          </ac:cxnSpMkLst>
        </pc:cxnChg>
        <pc:cxnChg chg="add del mod">
          <ac:chgData name="Toby Donaldson" userId="2e6e5431-bb17-4c41-9985-d39c50d83c73" providerId="ADAL" clId="{B9586FC7-1ADA-4368-AE13-4AF4FF7EC188}" dt="2023-07-08T06:57:19.773" v="5279"/>
          <ac:cxnSpMkLst>
            <pc:docMk/>
            <pc:sldMk cId="4056393340" sldId="305"/>
            <ac:cxnSpMk id="96" creationId="{F75F721C-9B9D-66E3-F8C3-C5B725779ACF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11" creationId="{68451425-5986-5F3B-2B0D-BCF1747DB67E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10T02:46:10.792" v="6053" actId="2696"/>
        <pc:sldMkLst>
          <pc:docMk/>
          <pc:sldMk cId="2698676772" sldId="306"/>
        </pc:sldMkLst>
        <pc:spChg chg="del">
          <ac:chgData name="Toby Donaldson" userId="2e6e5431-bb17-4c41-9985-d39c50d83c73" providerId="ADAL" clId="{B9586FC7-1ADA-4368-AE13-4AF4FF7EC188}" dt="2023-07-08T06:59:56.350" v="5314" actId="21"/>
          <ac:spMkLst>
            <pc:docMk/>
            <pc:sldMk cId="2698676772" sldId="306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08T06:59:52.380" v="5313" actId="21"/>
          <ac:grpSpMkLst>
            <pc:docMk/>
            <pc:sldMk cId="2698676772" sldId="306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8" creationId="{85848F49-9A9E-519F-4BFC-534EDB48F9D1}"/>
          </ac:grpSpMkLst>
        </pc:grp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19" creationId="{11E660CC-F352-6977-13B4-76A8CAA8B415}"/>
          </ac:cxnSpMkLst>
        </pc:cxnChg>
      </pc:sldChg>
      <pc:sldChg chg="modSp new mod">
        <pc:chgData name="Toby Donaldson" userId="2e6e5431-bb17-4c41-9985-d39c50d83c73" providerId="ADAL" clId="{B9586FC7-1ADA-4368-AE13-4AF4FF7EC188}" dt="2023-07-10T03:30:29.386" v="6585" actId="113"/>
        <pc:sldMkLst>
          <pc:docMk/>
          <pc:sldMk cId="26652350" sldId="307"/>
        </pc:sldMkLst>
        <pc:spChg chg="mod">
          <ac:chgData name="Toby Donaldson" userId="2e6e5431-bb17-4c41-9985-d39c50d83c73" providerId="ADAL" clId="{B9586FC7-1ADA-4368-AE13-4AF4FF7EC188}" dt="2023-07-08T07:00:22.968" v="5338" actId="20577"/>
          <ac:spMkLst>
            <pc:docMk/>
            <pc:sldMk cId="26652350" sldId="307"/>
            <ac:spMk id="2" creationId="{04144159-B77F-D6E5-F12C-357039C15EF5}"/>
          </ac:spMkLst>
        </pc:spChg>
        <pc:spChg chg="mod">
          <ac:chgData name="Toby Donaldson" userId="2e6e5431-bb17-4c41-9985-d39c50d83c73" providerId="ADAL" clId="{B9586FC7-1ADA-4368-AE13-4AF4FF7EC188}" dt="2023-07-10T03:30:29.386" v="6585" actId="113"/>
          <ac:spMkLst>
            <pc:docMk/>
            <pc:sldMk cId="26652350" sldId="307"/>
            <ac:spMk id="3" creationId="{F01A48B4-F5F7-F130-6FE0-792A8A9BA7FF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47:34.468" v="6064" actId="21"/>
        <pc:sldMkLst>
          <pc:docMk/>
          <pc:sldMk cId="1238781561" sldId="308"/>
        </pc:sldMkLst>
        <pc:spChg chg="add mod">
          <ac:chgData name="Toby Donaldson" userId="2e6e5431-bb17-4c41-9985-d39c50d83c73" providerId="ADAL" clId="{B9586FC7-1ADA-4368-AE13-4AF4FF7EC188}" dt="2023-07-10T02:47:31.379" v="6063"/>
          <ac:spMkLst>
            <pc:docMk/>
            <pc:sldMk cId="1238781561" sldId="308"/>
            <ac:spMk id="2" creationId="{785FF728-70F5-C896-AA15-43991675C4EC}"/>
          </ac:spMkLst>
        </pc:spChg>
        <pc:spChg chg="del mod">
          <ac:chgData name="Toby Donaldson" userId="2e6e5431-bb17-4c41-9985-d39c50d83c73" providerId="ADAL" clId="{B9586FC7-1ADA-4368-AE13-4AF4FF7EC188}" dt="2023-07-10T02:47:34.468" v="6064" actId="21"/>
          <ac:spMkLst>
            <pc:docMk/>
            <pc:sldMk cId="1238781561" sldId="308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10T02:45:57.795" v="6050" actId="21"/>
          <ac:spMkLst>
            <pc:docMk/>
            <pc:sldMk cId="1238781561" sldId="308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8" creationId="{85848F49-9A9E-519F-4BFC-534EDB48F9D1}"/>
          </ac:grpSpMkLst>
        </pc:grpChg>
        <pc:picChg chg="add mod">
          <ac:chgData name="Toby Donaldson" userId="2e6e5431-bb17-4c41-9985-d39c50d83c73" providerId="ADAL" clId="{B9586FC7-1ADA-4368-AE13-4AF4FF7EC188}" dt="2023-07-10T02:47:21.274" v="6062"/>
          <ac:picMkLst>
            <pc:docMk/>
            <pc:sldMk cId="1238781561" sldId="308"/>
            <ac:picMk id="3" creationId="{8625A48F-367F-A3A7-6746-49E54DA66933}"/>
          </ac:picMkLst>
        </pc:pic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2:01.793" v="6469" actId="21"/>
        <pc:sldMkLst>
          <pc:docMk/>
          <pc:sldMk cId="4218484555" sldId="309"/>
        </pc:sldMkLst>
        <pc:spChg chg="mod">
          <ac:chgData name="Toby Donaldson" userId="2e6e5431-bb17-4c41-9985-d39c50d83c73" providerId="ADAL" clId="{B9586FC7-1ADA-4368-AE13-4AF4FF7EC188}" dt="2023-07-10T03:03:31.288" v="6139" actId="20577"/>
          <ac:spMkLst>
            <pc:docMk/>
            <pc:sldMk cId="4218484555" sldId="309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10T03:07:46.832" v="6167" actId="20577"/>
          <ac:spMkLst>
            <pc:docMk/>
            <pc:sldMk cId="4218484555" sldId="30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10T03:01:47.895" v="6121" actId="20577"/>
          <ac:spMkLst>
            <pc:docMk/>
            <pc:sldMk cId="4218484555" sldId="30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10T03:03:50.997" v="6144" actId="20577"/>
          <ac:spMkLst>
            <pc:docMk/>
            <pc:sldMk cId="4218484555" sldId="309"/>
            <ac:spMk id="25" creationId="{AC302B21-B16E-B114-9370-733D5074FEAC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7" creationId="{2132983E-37D4-F00C-E24D-16B3249378F0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10T03:03:39.642" v="6141"/>
          <ac:spMkLst>
            <pc:docMk/>
            <pc:sldMk cId="4218484555" sldId="309"/>
            <ac:spMk id="31" creationId="{6A19E5D5-441F-D277-4D2E-D7F9F70539EC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29.952" v="6374" actId="20577"/>
          <ac:spMkLst>
            <pc:docMk/>
            <pc:sldMk cId="4218484555" sldId="309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05:28.709" v="6155"/>
          <ac:spMkLst>
            <pc:docMk/>
            <pc:sldMk cId="4218484555" sldId="309"/>
            <ac:spMk id="46" creationId="{8209BC49-A3C8-13DC-0D74-578844481ECF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8" creationId="{4E9D43F1-CEE6-385F-3E89-5616EBBEC906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50" creationId="{FE500F2D-8084-D1CE-935D-F7370DB89178}"/>
          </ac:spMkLst>
        </pc:spChg>
        <pc:spChg chg="add del mod">
          <ac:chgData name="Toby Donaldson" userId="2e6e5431-bb17-4c41-9985-d39c50d83c73" providerId="ADAL" clId="{B9586FC7-1ADA-4368-AE13-4AF4FF7EC188}" dt="2023-07-10T03:22:01.793" v="6469" actId="21"/>
          <ac:spMkLst>
            <pc:docMk/>
            <pc:sldMk cId="4218484555" sldId="309"/>
            <ac:spMk id="53" creationId="{2F233787-66FE-8E40-1C68-0F6C8706431F}"/>
          </ac:spMkLst>
        </pc:spChg>
        <pc:spChg chg="mod">
          <ac:chgData name="Toby Donaldson" userId="2e6e5431-bb17-4c41-9985-d39c50d83c73" providerId="ADAL" clId="{B9586FC7-1ADA-4368-AE13-4AF4FF7EC188}" dt="2023-07-10T03:01:54.305" v="6123" actId="20577"/>
          <ac:spMkLst>
            <pc:docMk/>
            <pc:sldMk cId="4218484555" sldId="309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10T03:07:50.660" v="6168" actId="207"/>
          <ac:spMkLst>
            <pc:docMk/>
            <pc:sldMk cId="4218484555" sldId="309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10T03:01:57.384" v="6125" actId="20577"/>
          <ac:spMkLst>
            <pc:docMk/>
            <pc:sldMk cId="4218484555" sldId="309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10T03:02:22.162" v="6127" actId="12789"/>
          <ac:spMkLst>
            <pc:docMk/>
            <pc:sldMk cId="4218484555" sldId="309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10T03:02:46.845" v="6130" actId="21"/>
          <ac:spMkLst>
            <pc:docMk/>
            <pc:sldMk cId="4218484555" sldId="309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10T03:03:20.342" v="6136" actId="1076"/>
          <ac:spMkLst>
            <pc:docMk/>
            <pc:sldMk cId="4218484555" sldId="309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10T03:03:07.915" v="6133" actId="21"/>
          <ac:spMkLst>
            <pc:docMk/>
            <pc:sldMk cId="4218484555" sldId="309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10T03:03:24.472" v="6138" actId="1076"/>
          <ac:spMkLst>
            <pc:docMk/>
            <pc:sldMk cId="4218484555" sldId="309"/>
            <ac:spMk id="108" creationId="{1EE5DB89-DD23-8C1C-889B-CACD923B38F1}"/>
          </ac:spMkLst>
        </pc:spChg>
        <pc:grpChg chg="add del mod">
          <ac:chgData name="Toby Donaldson" userId="2e6e5431-bb17-4c41-9985-d39c50d83c73" providerId="ADAL" clId="{B9586FC7-1ADA-4368-AE13-4AF4FF7EC188}" dt="2023-07-10T03:03:07.915" v="6133" actId="21"/>
          <ac:grpSpMkLst>
            <pc:docMk/>
            <pc:sldMk cId="4218484555" sldId="309"/>
            <ac:grpSpMk id="3" creationId="{D99425F0-4C0A-922F-63DF-232CCFE857AC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7" creationId="{D9D58A76-2805-FEA9-316E-302957581B55}"/>
          </ac:grpSpMkLst>
        </pc:grpChg>
        <pc:grpChg chg="del mod">
          <ac:chgData name="Toby Donaldson" userId="2e6e5431-bb17-4c41-9985-d39c50d83c73" providerId="ADAL" clId="{B9586FC7-1ADA-4368-AE13-4AF4FF7EC188}" dt="2023-07-10T03:02:46.845" v="6130" actId="21"/>
          <ac:grpSpMkLst>
            <pc:docMk/>
            <pc:sldMk cId="4218484555" sldId="309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02:22.162" v="6127" actId="12789"/>
          <ac:grpSpMkLst>
            <pc:docMk/>
            <pc:sldMk cId="4218484555" sldId="309"/>
            <ac:grpSpMk id="30" creationId="{E6AA8B29-2A08-2B0D-8426-7AC692E11E90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44" creationId="{4F446927-3AD5-31E2-C7BC-A1A4FB5E4251}"/>
          </ac:grpSpMkLst>
        </pc:grp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10T03:06:10.924" v="6161" actId="14100"/>
          <ac:cxnSpMkLst>
            <pc:docMk/>
            <pc:sldMk cId="4218484555" sldId="309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05:53.195" v="6159" actId="12789"/>
          <ac:cxnSpMkLst>
            <pc:docMk/>
            <pc:sldMk cId="4218484555" sldId="309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35" creationId="{B1EE7088-196A-5829-E918-A9097FF809C0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0" creationId="{B9373725-F3AD-1375-B765-50C59B3D3A08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7" creationId="{D5BB11E4-A387-DE5A-029A-67FCFB57ABB2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10T03:03:20.342" v="6136" actId="1076"/>
          <ac:cxnSpMkLst>
            <pc:docMk/>
            <pc:sldMk cId="4218484555" sldId="309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03:24.472" v="6138" actId="1076"/>
          <ac:cxnSpMkLst>
            <pc:docMk/>
            <pc:sldMk cId="4218484555" sldId="309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19:35.634" v="6376" actId="20577"/>
        <pc:sldMkLst>
          <pc:docMk/>
          <pc:sldMk cId="1218271227" sldId="310"/>
        </pc:sldMkLst>
        <pc:spChg chg="add mod">
          <ac:chgData name="Toby Donaldson" userId="2e6e5431-bb17-4c41-9985-d39c50d83c73" providerId="ADAL" clId="{B9586FC7-1ADA-4368-AE13-4AF4FF7EC188}" dt="2023-07-10T03:11:52.448" v="6332" actId="1076"/>
          <ac:spMkLst>
            <pc:docMk/>
            <pc:sldMk cId="1218271227" sldId="310"/>
            <ac:spMk id="3" creationId="{703CAF7E-A0EA-35EB-8E51-C8F4F019A3B4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10T03:11:55.339" v="6333" actId="1076"/>
          <ac:spMkLst>
            <pc:docMk/>
            <pc:sldMk cId="1218271227" sldId="310"/>
            <ac:spMk id="11" creationId="{8E3EBAC3-7D45-B96C-1773-C77D750B61D4}"/>
          </ac:spMkLst>
        </pc:spChg>
        <pc:spChg chg="mod">
          <ac:chgData name="Toby Donaldson" userId="2e6e5431-bb17-4c41-9985-d39c50d83c73" providerId="ADAL" clId="{B9586FC7-1ADA-4368-AE13-4AF4FF7EC188}" dt="2023-07-10T03:19:35.634" v="6376" actId="20577"/>
          <ac:spMkLst>
            <pc:docMk/>
            <pc:sldMk cId="1218271227" sldId="310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10T03:08:41.637" v="6171" actId="21"/>
          <ac:spMkLst>
            <pc:docMk/>
            <pc:sldMk cId="1218271227" sldId="310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10T03:08:38.302" v="6170" actId="21"/>
          <ac:spMkLst>
            <pc:docMk/>
            <pc:sldMk cId="1218271227" sldId="31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80" creationId="{724FB864-DD5B-95EB-0321-6CE9D95B9F46}"/>
          </ac:spMkLst>
        </pc:spChg>
        <pc:picChg chg="del">
          <ac:chgData name="Toby Donaldson" userId="2e6e5431-bb17-4c41-9985-d39c50d83c73" providerId="ADAL" clId="{B9586FC7-1ADA-4368-AE13-4AF4FF7EC188}" dt="2023-07-10T03:09:52.930" v="6181" actId="21"/>
          <ac:picMkLst>
            <pc:docMk/>
            <pc:sldMk cId="1218271227" sldId="310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1:54.769" v="6468" actId="21"/>
        <pc:sldMkLst>
          <pc:docMk/>
          <pc:sldMk cId="121964150" sldId="311"/>
        </pc:sldMkLst>
        <pc:spChg chg="add mod">
          <ac:chgData name="Toby Donaldson" userId="2e6e5431-bb17-4c41-9985-d39c50d83c73" providerId="ADAL" clId="{B9586FC7-1ADA-4368-AE13-4AF4FF7EC188}" dt="2023-07-10T03:13:29.548" v="6346" actId="14100"/>
          <ac:spMkLst>
            <pc:docMk/>
            <pc:sldMk cId="121964150" sldId="311"/>
            <ac:spMk id="2" creationId="{3DCFB6BC-EAA7-1922-E4A2-C5C2DDBF9DF1}"/>
          </ac:spMkLst>
        </pc:spChg>
        <pc:spChg chg="del">
          <ac:chgData name="Toby Donaldson" userId="2e6e5431-bb17-4c41-9985-d39c50d83c73" providerId="ADAL" clId="{B9586FC7-1ADA-4368-AE13-4AF4FF7EC188}" dt="2023-07-10T03:20:22.502" v="6379" actId="21"/>
          <ac:spMkLst>
            <pc:docMk/>
            <pc:sldMk cId="121964150" sldId="311"/>
            <ac:spMk id="3" creationId="{703CAF7E-A0EA-35EB-8E51-C8F4F019A3B4}"/>
          </ac:spMkLst>
        </pc:spChg>
        <pc:spChg chg="del mod">
          <ac:chgData name="Toby Donaldson" userId="2e6e5431-bb17-4c41-9985-d39c50d83c73" providerId="ADAL" clId="{B9586FC7-1ADA-4368-AE13-4AF4FF7EC188}" dt="2023-07-10T03:21:54.769" v="6468" actId="21"/>
          <ac:spMkLst>
            <pc:docMk/>
            <pc:sldMk cId="121964150" sldId="311"/>
            <ac:spMk id="11" creationId="{8E3EBAC3-7D45-B96C-1773-C77D750B61D4}"/>
          </ac:spMkLst>
        </pc:spChg>
        <pc:spChg chg="add mod">
          <ac:chgData name="Toby Donaldson" userId="2e6e5431-bb17-4c41-9985-d39c50d83c73" providerId="ADAL" clId="{B9586FC7-1ADA-4368-AE13-4AF4FF7EC188}" dt="2023-07-10T03:14:51.337" v="6362" actId="1076"/>
          <ac:spMkLst>
            <pc:docMk/>
            <pc:sldMk cId="121964150" sldId="311"/>
            <ac:spMk id="32" creationId="{71C1BA96-C3E1-32BC-972B-99B5C0D31E6B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20:51.499" v="6402" actId="1076"/>
          <ac:spMkLst>
            <pc:docMk/>
            <pc:sldMk cId="121964150" sldId="311"/>
            <ac:spMk id="38" creationId="{8DAA1868-5940-6818-C9AF-CA12BD1AB4A4}"/>
          </ac:spMkLst>
        </pc:spChg>
        <pc:spChg chg="del mod">
          <ac:chgData name="Toby Donaldson" userId="2e6e5431-bb17-4c41-9985-d39c50d83c73" providerId="ADAL" clId="{B9586FC7-1ADA-4368-AE13-4AF4FF7EC188}" dt="2023-07-10T03:14:04.162" v="6353" actId="21"/>
          <ac:spMkLst>
            <pc:docMk/>
            <pc:sldMk cId="121964150" sldId="311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41.076" v="6378" actId="20577"/>
          <ac:spMkLst>
            <pc:docMk/>
            <pc:sldMk cId="121964150" sldId="311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12" creationId="{45F7E1D3-5653-75E1-EBFA-8387122087CE}"/>
          </ac:cxnSpMkLst>
        </pc:cxnChg>
        <pc:cxnChg chg="add mod">
          <ac:chgData name="Toby Donaldson" userId="2e6e5431-bb17-4c41-9985-d39c50d83c73" providerId="ADAL" clId="{B9586FC7-1ADA-4368-AE13-4AF4FF7EC188}" dt="2023-07-10T03:13:58.050" v="6352" actId="14100"/>
          <ac:cxnSpMkLst>
            <pc:docMk/>
            <pc:sldMk cId="121964150" sldId="311"/>
            <ac:cxnSpMk id="19" creationId="{18C57A1C-5BAB-3814-12BA-08A1EEF4E6FA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33" creationId="{1281FA29-A2F3-86BF-530B-397CE069D377}"/>
          </ac:cxnSpMkLst>
        </pc:cxnChg>
        <pc:cxnChg chg="del mod">
          <ac:chgData name="Toby Donaldson" userId="2e6e5431-bb17-4c41-9985-d39c50d83c73" providerId="ADAL" clId="{B9586FC7-1ADA-4368-AE13-4AF4FF7EC188}" dt="2023-07-10T03:13:39.788" v="6347" actId="21"/>
          <ac:cxnSpMkLst>
            <pc:docMk/>
            <pc:sldMk cId="121964150" sldId="311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7" creationId="{19DD5012-5F0B-EBA3-7D14-F0BF1E3CF87A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1:51.376" v="6467" actId="1076"/>
        <pc:sldMkLst>
          <pc:docMk/>
          <pc:sldMk cId="2314400209" sldId="312"/>
        </pc:sldMkLst>
        <pc:spChg chg="add mod">
          <ac:chgData name="Toby Donaldson" userId="2e6e5431-bb17-4c41-9985-d39c50d83c73" providerId="ADAL" clId="{B9586FC7-1ADA-4368-AE13-4AF4FF7EC188}" dt="2023-07-10T03:21:51.376" v="6467" actId="1076"/>
          <ac:spMkLst>
            <pc:docMk/>
            <pc:sldMk cId="2314400209" sldId="312"/>
            <ac:spMk id="2" creationId="{DC221DCF-8B15-28C7-1B36-0176945140DB}"/>
          </ac:spMkLst>
        </pc:spChg>
        <pc:spChg chg="del">
          <ac:chgData name="Toby Donaldson" userId="2e6e5431-bb17-4c41-9985-d39c50d83c73" providerId="ADAL" clId="{B9586FC7-1ADA-4368-AE13-4AF4FF7EC188}" dt="2023-07-10T03:21:39.935" v="6465" actId="21"/>
          <ac:spMkLst>
            <pc:docMk/>
            <pc:sldMk cId="2314400209" sldId="312"/>
            <ac:spMk id="3" creationId="{703CAF7E-A0EA-35EB-8E51-C8F4F019A3B4}"/>
          </ac:spMkLst>
        </pc:spChg>
        <pc:spChg chg="del">
          <ac:chgData name="Toby Donaldson" userId="2e6e5431-bb17-4c41-9985-d39c50d83c73" providerId="ADAL" clId="{B9586FC7-1ADA-4368-AE13-4AF4FF7EC188}" dt="2023-07-10T03:21:37.506" v="6464" actId="21"/>
          <ac:spMkLst>
            <pc:docMk/>
            <pc:sldMk cId="2314400209" sldId="312"/>
            <ac:spMk id="11" creationId="{8E3EBAC3-7D45-B96C-1773-C77D750B61D4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7:01.940" v="6538" actId="1076"/>
        <pc:sldMkLst>
          <pc:docMk/>
          <pc:sldMk cId="4110352610" sldId="313"/>
        </pc:sldMkLst>
        <pc:spChg chg="mod">
          <ac:chgData name="Toby Donaldson" userId="2e6e5431-bb17-4c41-9985-d39c50d83c73" providerId="ADAL" clId="{B9586FC7-1ADA-4368-AE13-4AF4FF7EC188}" dt="2023-07-10T03:27:01.940" v="6538" actId="1076"/>
          <ac:spMkLst>
            <pc:docMk/>
            <pc:sldMk cId="4110352610" sldId="313"/>
            <ac:spMk id="2" creationId="{DC221DCF-8B15-28C7-1B36-0176945140DB}"/>
          </ac:spMkLst>
        </pc:spChg>
        <pc:spChg chg="add mod">
          <ac:chgData name="Toby Donaldson" userId="2e6e5431-bb17-4c41-9985-d39c50d83c73" providerId="ADAL" clId="{B9586FC7-1ADA-4368-AE13-4AF4FF7EC188}" dt="2023-07-10T03:24:53.646" v="6484" actId="14100"/>
          <ac:spMkLst>
            <pc:docMk/>
            <pc:sldMk cId="4110352610" sldId="313"/>
            <ac:spMk id="3" creationId="{A73AFDFC-76C6-DC72-B5FE-D5D58A38BBCB}"/>
          </ac:spMkLst>
        </pc:spChg>
        <pc:spChg chg="add mod">
          <ac:chgData name="Toby Donaldson" userId="2e6e5431-bb17-4c41-9985-d39c50d83c73" providerId="ADAL" clId="{B9586FC7-1ADA-4368-AE13-4AF4FF7EC188}" dt="2023-07-10T03:24:46.137" v="6483" actId="14100"/>
          <ac:spMkLst>
            <pc:docMk/>
            <pc:sldMk cId="4110352610" sldId="313"/>
            <ac:spMk id="22" creationId="{2280FDAD-B256-36A4-0B09-8AAE0685210A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37" creationId="{8391B7F1-3807-4089-8F4C-C0894C8FA39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96" creationId="{B0B7DDD3-86D8-D9E4-F7BB-7AA3E47905A0}"/>
          </ac:spMkLst>
        </pc:spChg>
        <pc:spChg chg="del mod">
          <ac:chgData name="Toby Donaldson" userId="2e6e5431-bb17-4c41-9985-d39c50d83c73" providerId="ADAL" clId="{B9586FC7-1ADA-4368-AE13-4AF4FF7EC188}" dt="2023-07-10T03:23:48.167" v="6474" actId="21"/>
          <ac:spMkLst>
            <pc:docMk/>
            <pc:sldMk cId="4110352610" sldId="313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24:13.636" v="6478" actId="14100"/>
          <ac:cxnSpMkLst>
            <pc:docMk/>
            <pc:sldMk cId="4110352610" sldId="313"/>
            <ac:cxnSpMk id="12" creationId="{5ECE2116-6AAC-1447-8CAC-A8FC9BDA80FE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23:06.433" v="6471" actId="1076"/>
          <ac:cxnSpMkLst>
            <pc:docMk/>
            <pc:sldMk cId="4110352610" sldId="313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87" creationId="{19DD5012-5F0B-EBA3-7D14-F0BF1E3CF87A}"/>
          </ac:cxnSpMkLst>
        </pc:cxnChg>
      </pc:sldChg>
      <pc:sldChg chg="addSp modSp new mod">
        <pc:chgData name="Toby Donaldson" userId="2e6e5431-bb17-4c41-9985-d39c50d83c73" providerId="ADAL" clId="{B9586FC7-1ADA-4368-AE13-4AF4FF7EC188}" dt="2023-07-10T03:41:10.290" v="7113" actId="20577"/>
        <pc:sldMkLst>
          <pc:docMk/>
          <pc:sldMk cId="2096680121" sldId="314"/>
        </pc:sldMkLst>
        <pc:spChg chg="mod">
          <ac:chgData name="Toby Donaldson" userId="2e6e5431-bb17-4c41-9985-d39c50d83c73" providerId="ADAL" clId="{B9586FC7-1ADA-4368-AE13-4AF4FF7EC188}" dt="2023-07-10T03:37:06.839" v="6748" actId="14100"/>
          <ac:spMkLst>
            <pc:docMk/>
            <pc:sldMk cId="2096680121" sldId="314"/>
            <ac:spMk id="2" creationId="{CA164760-CEC6-914F-AF64-E3CA8D563907}"/>
          </ac:spMkLst>
        </pc:spChg>
        <pc:spChg chg="mod">
          <ac:chgData name="Toby Donaldson" userId="2e6e5431-bb17-4c41-9985-d39c50d83c73" providerId="ADAL" clId="{B9586FC7-1ADA-4368-AE13-4AF4FF7EC188}" dt="2023-07-10T03:40:41.339" v="7109" actId="14100"/>
          <ac:spMkLst>
            <pc:docMk/>
            <pc:sldMk cId="2096680121" sldId="314"/>
            <ac:spMk id="3" creationId="{F84C790D-A0C0-3CDE-8E32-3D5357E10699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5" creationId="{9E0C20C2-C182-8533-2DE3-53E5D179E268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6" creationId="{44FEED09-3B05-EE8B-3210-9DF50B6C3A2B}"/>
          </ac:spMkLst>
        </pc:spChg>
        <pc:spChg chg="add mod">
          <ac:chgData name="Toby Donaldson" userId="2e6e5431-bb17-4c41-9985-d39c50d83c73" providerId="ADAL" clId="{B9586FC7-1ADA-4368-AE13-4AF4FF7EC188}" dt="2023-07-10T03:39:09.302" v="7021" actId="1076"/>
          <ac:spMkLst>
            <pc:docMk/>
            <pc:sldMk cId="2096680121" sldId="314"/>
            <ac:spMk id="9" creationId="{F8E5A540-E702-1A38-546C-F57E078B18E2}"/>
          </ac:spMkLst>
        </pc:spChg>
        <pc:spChg chg="add mod">
          <ac:chgData name="Toby Donaldson" userId="2e6e5431-bb17-4c41-9985-d39c50d83c73" providerId="ADAL" clId="{B9586FC7-1ADA-4368-AE13-4AF4FF7EC188}" dt="2023-07-10T03:41:10.290" v="7113" actId="20577"/>
          <ac:spMkLst>
            <pc:docMk/>
            <pc:sldMk cId="2096680121" sldId="314"/>
            <ac:spMk id="10" creationId="{BBFF1789-F43F-8554-AB89-037D59B45104}"/>
          </ac:spMkLst>
        </pc:s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7" creationId="{86CE409C-172B-07C2-0775-9328E983A673}"/>
          </ac:grpSpMkLst>
        </pc:gr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8" creationId="{CFDCC5B6-F390-4401-A17F-F3609E2CE8FF}"/>
          </ac:grpSpMkLst>
        </pc:grp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6" creationId="{5E648BB5-AFD7-AAAC-0D27-C4DF65A1A4BE}"/>
          </ac:picMkLst>
        </pc:pic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8" creationId="{D325A1CE-DFF7-A5E8-1E51-BCDE163A0950}"/>
          </ac:picMkLst>
        </pc:picChg>
      </pc:sldChg>
      <pc:sldChg chg="addSp delSp modSp add del mod">
        <pc:chgData name="Toby Donaldson" userId="2e6e5431-bb17-4c41-9985-d39c50d83c73" providerId="ADAL" clId="{B9586FC7-1ADA-4368-AE13-4AF4FF7EC188}" dt="2023-07-10T03:53:49.029" v="7594" actId="2696"/>
        <pc:sldMkLst>
          <pc:docMk/>
          <pc:sldMk cId="2623246839" sldId="315"/>
        </pc:sldMkLst>
        <pc:spChg chg="del">
          <ac:chgData name="Toby Donaldson" userId="2e6e5431-bb17-4c41-9985-d39c50d83c73" providerId="ADAL" clId="{B9586FC7-1ADA-4368-AE13-4AF4FF7EC188}" dt="2023-07-10T03:41:49.045" v="7118" actId="21"/>
          <ac:spMkLst>
            <pc:docMk/>
            <pc:sldMk cId="2623246839" sldId="315"/>
            <ac:spMk id="2" creationId="{CA164760-CEC6-914F-AF64-E3CA8D563907}"/>
          </ac:spMkLst>
        </pc:spChg>
        <pc:spChg chg="del">
          <ac:chgData name="Toby Donaldson" userId="2e6e5431-bb17-4c41-9985-d39c50d83c73" providerId="ADAL" clId="{B9586FC7-1ADA-4368-AE13-4AF4FF7EC188}" dt="2023-07-10T03:41:43.556" v="7116" actId="21"/>
          <ac:spMkLst>
            <pc:docMk/>
            <pc:sldMk cId="2623246839" sldId="315"/>
            <ac:spMk id="3" creationId="{F84C790D-A0C0-3CDE-8E32-3D5357E10699}"/>
          </ac:spMkLst>
        </pc:spChg>
        <pc:spChg chg="del">
          <ac:chgData name="Toby Donaldson" userId="2e6e5431-bb17-4c41-9985-d39c50d83c73" providerId="ADAL" clId="{B9586FC7-1ADA-4368-AE13-4AF4FF7EC188}" dt="2023-07-10T03:41:39.901" v="7115" actId="21"/>
          <ac:spMkLst>
            <pc:docMk/>
            <pc:sldMk cId="2623246839" sldId="315"/>
            <ac:spMk id="9" creationId="{F8E5A540-E702-1A38-546C-F57E078B18E2}"/>
          </ac:spMkLst>
        </pc:spChg>
        <pc:spChg chg="del mod">
          <ac:chgData name="Toby Donaldson" userId="2e6e5431-bb17-4c41-9985-d39c50d83c73" providerId="ADAL" clId="{B9586FC7-1ADA-4368-AE13-4AF4FF7EC188}" dt="2023-07-10T03:50:40.563" v="7519" actId="21"/>
          <ac:spMkLst>
            <pc:docMk/>
            <pc:sldMk cId="2623246839" sldId="315"/>
            <ac:spMk id="10" creationId="{BBFF1789-F43F-8554-AB89-037D59B45104}"/>
          </ac:spMkLst>
        </pc:spChg>
        <pc:spChg chg="add del mod">
          <ac:chgData name="Toby Donaldson" userId="2e6e5431-bb17-4c41-9985-d39c50d83c73" providerId="ADAL" clId="{B9586FC7-1ADA-4368-AE13-4AF4FF7EC188}" dt="2023-07-10T03:41:46.116" v="7117" actId="21"/>
          <ac:spMkLst>
            <pc:docMk/>
            <pc:sldMk cId="2623246839" sldId="315"/>
            <ac:spMk id="12" creationId="{9B79762D-0F50-116A-813C-4D2D4D4BD517}"/>
          </ac:spMkLst>
        </pc:spChg>
        <pc:spChg chg="add del mod">
          <ac:chgData name="Toby Donaldson" userId="2e6e5431-bb17-4c41-9985-d39c50d83c73" providerId="ADAL" clId="{B9586FC7-1ADA-4368-AE13-4AF4FF7EC188}" dt="2023-07-10T03:41:51.141" v="7119" actId="21"/>
          <ac:spMkLst>
            <pc:docMk/>
            <pc:sldMk cId="2623246839" sldId="315"/>
            <ac:spMk id="14" creationId="{E5E74868-917D-754A-D591-32D28B672CE5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5" creationId="{1D6B9C70-1561-FC4F-91EA-8E5C8DB14DE0}"/>
          </ac:spMkLst>
        </pc:spChg>
        <pc:spChg chg="add del mod">
          <ac:chgData name="Toby Donaldson" userId="2e6e5431-bb17-4c41-9985-d39c50d83c73" providerId="ADAL" clId="{B9586FC7-1ADA-4368-AE13-4AF4FF7EC188}" dt="2023-07-10T03:45:06.450" v="7279" actId="21"/>
          <ac:spMkLst>
            <pc:docMk/>
            <pc:sldMk cId="2623246839" sldId="315"/>
            <ac:spMk id="16" creationId="{E2D049E4-1760-F0CD-6DBD-5E9F8365EBA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7" creationId="{8E7FD351-68E5-83C1-967E-3C8F878DD7EB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8" creationId="{6F2116D8-BD60-3802-B615-E0F1034E2FF0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9" creationId="{B941DF0E-D220-DE83-4B3B-7E93D491815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0" creationId="{AAAE3941-5F4A-7447-0A0C-A9EBF492E9CE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1" creationId="{D0EDD923-E8C2-F226-AC2C-0AFB3E8912E3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2" creationId="{6626BBCB-54CE-ED9E-C7B9-AB22961F0EB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3" creationId="{FB7EEF9A-6709-35F9-20BF-E844D6C0DBD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4" creationId="{010A2B2B-54F1-B006-91B1-DE2544E6615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5" creationId="{629A69DC-EB57-8678-F751-F1B7C5D4DCFA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6" creationId="{4312F671-1304-CC6A-F773-0BCEEC5F81E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2" creationId="{9A6E14D8-303D-34DD-12B2-0A89A68101E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3" creationId="{61A13DFA-69D9-56FA-C633-2C85A729970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4" creationId="{40B2B1F1-7E4C-F0DA-8710-A04A4CD8B4F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5" creationId="{713B0A9C-49D3-9302-6A87-1A2729CEBA0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6" creationId="{1EDE967E-B8C5-4B99-C961-0FE79392D5B4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7" creationId="{F545CA49-D1E8-18C9-EC8B-A1DE715783F3}"/>
          </ac:spMkLst>
        </pc:spChg>
        <pc:spChg chg="add del mod">
          <ac:chgData name="Toby Donaldson" userId="2e6e5431-bb17-4c41-9985-d39c50d83c73" providerId="ADAL" clId="{B9586FC7-1ADA-4368-AE13-4AF4FF7EC188}" dt="2023-07-10T03:48:58.413" v="7497" actId="21"/>
          <ac:spMkLst>
            <pc:docMk/>
            <pc:sldMk cId="2623246839" sldId="315"/>
            <ac:spMk id="41" creationId="{DFBF947A-693A-0961-1381-A89668F2FFD9}"/>
          </ac:spMkLst>
        </pc:spChg>
        <pc:spChg chg="add mod">
          <ac:chgData name="Toby Donaldson" userId="2e6e5431-bb17-4c41-9985-d39c50d83c73" providerId="ADAL" clId="{B9586FC7-1ADA-4368-AE13-4AF4FF7EC188}" dt="2023-07-10T03:49:10.205" v="7500" actId="1076"/>
          <ac:spMkLst>
            <pc:docMk/>
            <pc:sldMk cId="2623246839" sldId="315"/>
            <ac:spMk id="42" creationId="{1F86A881-5D43-4F06-01CC-73613D54CB45}"/>
          </ac:spMkLst>
        </pc:spChg>
        <pc:spChg chg="add del mod">
          <ac:chgData name="Toby Donaldson" userId="2e6e5431-bb17-4c41-9985-d39c50d83c73" providerId="ADAL" clId="{B9586FC7-1ADA-4368-AE13-4AF4FF7EC188}" dt="2023-07-10T03:45:07.596" v="7281"/>
          <ac:spMkLst>
            <pc:docMk/>
            <pc:sldMk cId="2623246839" sldId="315"/>
            <ac:spMk id="44" creationId="{BBA1724A-808D-4D47-AF73-62CA14A6BFE4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5" creationId="{EC636A5F-A981-6BEE-3239-CDC75C04323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6" creationId="{E7EB5590-AC16-022A-743F-F44ED6A3C301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7" creationId="{23A160AF-9824-14C1-DE80-31AB5134B90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0" creationId="{F9724FA9-5DA0-7C7E-253E-EE58E39AE88A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1" creationId="{B20154A4-C223-3DBF-371A-7321E3AA33B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4" creationId="{1729548D-AE48-7AC5-CD9E-83734E01F43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7" creationId="{5EF6BACE-6952-082E-1187-187D775780C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8" creationId="{A2876AF8-9617-1DDE-1E1E-3F0CB963592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9" creationId="{C6F89F2A-7245-2844-A1BB-4C522A3F68EF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60" creationId="{25ACECF4-C2AD-A3F8-5891-E01D264FBF8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27" creationId="{B56A0783-DE73-7CA8-9536-AB0206C706F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0" creationId="{976100A0-F75F-141F-82A0-A15EAC3CBD7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2" creationId="{4B7600D0-4249-D0FC-601A-84679A0EC198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4" creationId="{81B59314-59AF-6496-87A2-294CABD8C55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6" creationId="{7AD81369-FDE3-6C94-2357-4062FF3085FE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8" creationId="{A2F6B5ED-26C2-C1AD-CD9F-F124B9725BD3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9" creationId="{A51E7DAD-F1C6-36C5-B875-1F8A1BBFFFE3}"/>
          </ac:spMkLst>
        </pc:spChg>
        <pc:spChg chg="add del mod">
          <ac:chgData name="Toby Donaldson" userId="2e6e5431-bb17-4c41-9985-d39c50d83c73" providerId="ADAL" clId="{B9586FC7-1ADA-4368-AE13-4AF4FF7EC188}" dt="2023-07-10T03:45:34.013" v="7284" actId="21"/>
          <ac:spMkLst>
            <pc:docMk/>
            <pc:sldMk cId="2623246839" sldId="315"/>
            <ac:spMk id="1042" creationId="{D1308AF4-E00B-20D4-1C22-9658026DC6B2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4" creationId="{68B8AE51-1756-9AA2-6C1F-4A790E5E2A1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6" creationId="{B0B29462-6D1F-8626-D02A-9ED629E8F11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8" creationId="{9C5FDEFD-1A7B-AA92-0132-063E6B7A0FAF}"/>
          </ac:spMkLst>
        </pc:spChg>
        <pc:spChg chg="add mod">
          <ac:chgData name="Toby Donaldson" userId="2e6e5431-bb17-4c41-9985-d39c50d83c73" providerId="ADAL" clId="{B9586FC7-1ADA-4368-AE13-4AF4FF7EC188}" dt="2023-07-10T03:52:00.048" v="7583" actId="1076"/>
          <ac:spMkLst>
            <pc:docMk/>
            <pc:sldMk cId="2623246839" sldId="315"/>
            <ac:spMk id="1049" creationId="{A4184F60-CFD4-48CF-7136-A532626AE325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0" creationId="{4ADBB19B-C54F-2731-73B6-E27501E7615A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1" creationId="{D3156780-25E4-87BD-9288-7821277C2EB4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2" creationId="{684A2E51-6A83-9CE0-30CF-FEF9C60B407D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3" creationId="{6D1F9DBB-AC20-1152-6CA9-69A9791510DF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4" creationId="{0271A9B0-A32E-B6A1-1C1C-C6B88A88B751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5" creationId="{B0822140-247B-105A-6D1A-454D5743D173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6" creationId="{48E3A8B8-A6A9-3A84-A0DB-1F5E63588FA7}"/>
          </ac:spMkLst>
        </pc:spChg>
        <pc:spChg chg="add mod">
          <ac:chgData name="Toby Donaldson" userId="2e6e5431-bb17-4c41-9985-d39c50d83c73" providerId="ADAL" clId="{B9586FC7-1ADA-4368-AE13-4AF4FF7EC188}" dt="2023-07-10T03:49:23.048" v="7503" actId="20577"/>
          <ac:spMkLst>
            <pc:docMk/>
            <pc:sldMk cId="2623246839" sldId="315"/>
            <ac:spMk id="1057" creationId="{5FCD30D0-A338-5BB7-37C8-890666E523AA}"/>
          </ac:spMkLst>
        </pc:spChg>
        <pc:spChg chg="add mod">
          <ac:chgData name="Toby Donaldson" userId="2e6e5431-bb17-4c41-9985-d39c50d83c73" providerId="ADAL" clId="{B9586FC7-1ADA-4368-AE13-4AF4FF7EC188}" dt="2023-07-10T03:49:30.140" v="7505" actId="1076"/>
          <ac:spMkLst>
            <pc:docMk/>
            <pc:sldMk cId="2623246839" sldId="315"/>
            <ac:spMk id="1058" creationId="{6D629D09-46A6-96CF-2AF3-F989E8668934}"/>
          </ac:spMkLst>
        </pc:spChg>
        <pc:spChg chg="add mod">
          <ac:chgData name="Toby Donaldson" userId="2e6e5431-bb17-4c41-9985-d39c50d83c73" providerId="ADAL" clId="{B9586FC7-1ADA-4368-AE13-4AF4FF7EC188}" dt="2023-07-10T03:49:36.450" v="7507" actId="1076"/>
          <ac:spMkLst>
            <pc:docMk/>
            <pc:sldMk cId="2623246839" sldId="315"/>
            <ac:spMk id="1059" creationId="{05B8FCEB-CD23-57D0-F4D9-1C784C6CC757}"/>
          </ac:spMkLst>
        </pc:spChg>
        <pc:spChg chg="add mod">
          <ac:chgData name="Toby Donaldson" userId="2e6e5431-bb17-4c41-9985-d39c50d83c73" providerId="ADAL" clId="{B9586FC7-1ADA-4368-AE13-4AF4FF7EC188}" dt="2023-07-10T03:49:42.025" v="7509" actId="1076"/>
          <ac:spMkLst>
            <pc:docMk/>
            <pc:sldMk cId="2623246839" sldId="315"/>
            <ac:spMk id="1060" creationId="{DBA6619A-D9E4-7E27-9DA0-150447BBD27D}"/>
          </ac:spMkLst>
        </pc:spChg>
        <pc:spChg chg="add mod">
          <ac:chgData name="Toby Donaldson" userId="2e6e5431-bb17-4c41-9985-d39c50d83c73" providerId="ADAL" clId="{B9586FC7-1ADA-4368-AE13-4AF4FF7EC188}" dt="2023-07-10T03:49:48.316" v="7511" actId="1076"/>
          <ac:spMkLst>
            <pc:docMk/>
            <pc:sldMk cId="2623246839" sldId="315"/>
            <ac:spMk id="1061" creationId="{3DC98877-1E1A-9D72-CD79-D0B2D7758408}"/>
          </ac:spMkLst>
        </pc:spChg>
        <pc:spChg chg="add mod">
          <ac:chgData name="Toby Donaldson" userId="2e6e5431-bb17-4c41-9985-d39c50d83c73" providerId="ADAL" clId="{B9586FC7-1ADA-4368-AE13-4AF4FF7EC188}" dt="2023-07-10T03:49:56.328" v="7513" actId="1076"/>
          <ac:spMkLst>
            <pc:docMk/>
            <pc:sldMk cId="2623246839" sldId="315"/>
            <ac:spMk id="1062" creationId="{1CC107F5-D102-4B28-124F-A06DDAECF3A9}"/>
          </ac:spMkLst>
        </pc:spChg>
        <pc:spChg chg="add mod">
          <ac:chgData name="Toby Donaldson" userId="2e6e5431-bb17-4c41-9985-d39c50d83c73" providerId="ADAL" clId="{B9586FC7-1ADA-4368-AE13-4AF4FF7EC188}" dt="2023-07-10T03:50:15.189" v="7518" actId="1076"/>
          <ac:spMkLst>
            <pc:docMk/>
            <pc:sldMk cId="2623246839" sldId="315"/>
            <ac:spMk id="1063" creationId="{8E8E6547-9695-2193-A787-362A34017802}"/>
          </ac:spMkLst>
        </pc:spChg>
        <pc:spChg chg="add mod">
          <ac:chgData name="Toby Donaldson" userId="2e6e5431-bb17-4c41-9985-d39c50d83c73" providerId="ADAL" clId="{B9586FC7-1ADA-4368-AE13-4AF4FF7EC188}" dt="2023-07-10T03:50:08.514" v="7517" actId="1076"/>
          <ac:spMkLst>
            <pc:docMk/>
            <pc:sldMk cId="2623246839" sldId="31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7" creationId="{86CE409C-172B-07C2-0775-9328E983A673}"/>
          </ac:grpSpMkLst>
        </pc:gr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8" creationId="{CFDCC5B6-F390-4401-A17F-F3609E2CE8FF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49" creationId="{E1BA1087-F893-D184-A5F9-C014CAC1D9A0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56" creationId="{9A24E728-6FBC-52F8-0D3A-C24A58546C73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44:05.075" v="7277" actId="1076"/>
          <ac:picMkLst>
            <pc:docMk/>
            <pc:sldMk cId="2623246839" sldId="315"/>
            <ac:picMk id="43" creationId="{6ADEEEC5-DC9D-C961-884C-0CF34BC53D87}"/>
          </ac:picMkLst>
        </pc:pic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7" creationId="{20A1D9C9-68F0-5CEE-0C71-93AB99238DE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8" creationId="{7D5B5786-5A30-2A92-2CE0-025F164A77C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9" creationId="{30D98FB2-B800-5C35-D86A-48E7084A51D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0" creationId="{4AAE7426-DCCC-D61C-6B37-20D7987C567C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1" creationId="{BF1B3C86-7EF7-354E-27E0-E80E052E43F9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8" creationId="{E3229D25-91AC-221B-1046-8510D0BAE0E5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9" creationId="{D9B6E64F-B506-FC7E-8320-BE112C7C377B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40" creationId="{82FDC205-A8B4-764E-18D9-9FB3775B773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2" creationId="{7CD553C3-34AD-BE55-C974-90FAB07FA9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3" creationId="{690748CF-5F11-0E68-36C4-5ED9B7A9284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1" creationId="{528BAB2E-D7C3-339E-7D57-315648989A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2" creationId="{550FD897-723E-1E84-CE6F-6B9A33523C6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3" creationId="{A8880401-4314-FBCA-6F00-A74143C023A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4" creationId="{73E357D3-98CC-03CB-C739-2FE249B77D0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5" creationId="{8B1CADED-3D74-49DE-6223-0950AA67432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9" creationId="{9D68B959-724C-405B-5584-1A482E2F81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1" creationId="{E5ED8B3E-1315-51A9-97D0-ABE9F0AB45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3" creationId="{47D2E19D-B694-8EDF-5C6D-87D479DC4FF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5" creationId="{97F374E3-DB7B-636D-BEC2-551F9FDB9970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0" creationId="{A2F9415F-0118-7538-74D1-494EFCA0D4B3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1" creationId="{AE970494-CDDD-C64B-B538-0916101C1668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3" creationId="{30DFBC6F-35BC-559A-52CD-844CEB35EF22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5" creationId="{C8B5BEA0-91F3-85C0-E680-2833FB86E67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59:30.188" v="7706" actId="14100"/>
        <pc:sldMkLst>
          <pc:docMk/>
          <pc:sldMk cId="3484719159" sldId="316"/>
        </pc:sldMkLst>
        <pc:spChg chg="add mod">
          <ac:chgData name="Toby Donaldson" userId="2e6e5431-bb17-4c41-9985-d39c50d83c73" providerId="ADAL" clId="{B9586FC7-1ADA-4368-AE13-4AF4FF7EC188}" dt="2023-07-10T03:53:07.980" v="7589" actId="1076"/>
          <ac:spMkLst>
            <pc:docMk/>
            <pc:sldMk cId="3484719159" sldId="316"/>
            <ac:spMk id="2" creationId="{7F4AEB8D-B539-9E34-E290-7861D236AD63}"/>
          </ac:spMkLst>
        </pc:spChg>
        <pc:spChg chg="add mod">
          <ac:chgData name="Toby Donaldson" userId="2e6e5431-bb17-4c41-9985-d39c50d83c73" providerId="ADAL" clId="{B9586FC7-1ADA-4368-AE13-4AF4FF7EC188}" dt="2023-07-10T03:53:19.967" v="7592" actId="1076"/>
          <ac:spMkLst>
            <pc:docMk/>
            <pc:sldMk cId="3484719159" sldId="316"/>
            <ac:spMk id="5" creationId="{2F9A0681-2013-E57E-92CD-17550C23CCC1}"/>
          </ac:spMkLst>
        </pc:spChg>
        <pc:spChg chg="mod">
          <ac:chgData name="Toby Donaldson" userId="2e6e5431-bb17-4c41-9985-d39c50d83c73" providerId="ADAL" clId="{B9586FC7-1ADA-4368-AE13-4AF4FF7EC188}" dt="2023-07-10T03:54:43.748" v="7636" actId="1076"/>
          <ac:spMkLst>
            <pc:docMk/>
            <pc:sldMk cId="3484719159" sldId="316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47.416" v="7642" actId="12789"/>
          <ac:spMkLst>
            <pc:docMk/>
            <pc:sldMk cId="3484719159" sldId="316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27" creationId="{B56A0783-DE73-7CA8-9536-AB0206C706FC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30" creationId="{976100A0-F75F-141F-82A0-A15EAC3CBD79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0" creationId="{4ADBB19B-C54F-2731-73B6-E27501E7615A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1" creationId="{D3156780-25E4-87BD-9288-7821277C2EB4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2" creationId="{684A2E51-6A83-9CE0-30CF-FEF9C60B407D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3" creationId="{6D1F9DBB-AC20-1152-6CA9-69A9791510DF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4" creationId="{0271A9B0-A32E-B6A1-1C1C-C6B88A88B751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5" creationId="{B0822140-247B-105A-6D1A-454D5743D173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6" creationId="{48E3A8B8-A6A9-3A84-A0DB-1F5E63588FA7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7" creationId="{5FCD30D0-A338-5BB7-37C8-890666E523AA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8" creationId="{6D629D09-46A6-96CF-2AF3-F989E8668934}"/>
          </ac:spMkLst>
        </pc:spChg>
        <pc:grpChg chg="mod">
          <ac:chgData name="Toby Donaldson" userId="2e6e5431-bb17-4c41-9985-d39c50d83c73" providerId="ADAL" clId="{B9586FC7-1ADA-4368-AE13-4AF4FF7EC188}" dt="2023-07-10T03:55:36.104" v="7641" actId="12789"/>
          <ac:grpSpMkLst>
            <pc:docMk/>
            <pc:sldMk cId="3484719159" sldId="316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3:53:00.020" v="7587" actId="21"/>
          <ac:grpSpMkLst>
            <pc:docMk/>
            <pc:sldMk cId="3484719159" sldId="316"/>
            <ac:grpSpMk id="56" creationId="{9A24E728-6FBC-52F8-0D3A-C24A58546C73}"/>
          </ac:grpSpMkLst>
        </pc:grpChg>
        <pc:grpChg chg="mod">
          <ac:chgData name="Toby Donaldson" userId="2e6e5431-bb17-4c41-9985-d39c50d83c73" providerId="ADAL" clId="{B9586FC7-1ADA-4368-AE13-4AF4FF7EC188}" dt="2023-07-10T03:55:47.416" v="7642" actId="12789"/>
          <ac:grpSpMkLst>
            <pc:docMk/>
            <pc:sldMk cId="3484719159" sldId="316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53:44.793" v="7593"/>
          <ac:picMkLst>
            <pc:docMk/>
            <pc:sldMk cId="3484719159" sldId="316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3:52:15.122" v="7585" actId="21"/>
          <ac:picMkLst>
            <pc:docMk/>
            <pc:sldMk cId="3484719159" sldId="316"/>
            <ac:picMk id="43" creationId="{6ADEEEC5-DC9D-C961-884C-0CF34BC53D87}"/>
          </ac:picMkLst>
        </pc:pic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5" creationId="{8B1CADED-3D74-49DE-6223-0950AA67432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9" creationId="{9D68B959-724C-405B-5584-1A482E2F81FF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30.188" v="7706" actId="14100"/>
          <ac:cxnSpMkLst>
            <pc:docMk/>
            <pc:sldMk cId="3484719159" sldId="316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47" creationId="{8A4487E0-155D-9F90-F968-2F14C2B02C6B}"/>
          </ac:cxnSpMkLst>
        </pc:cxnChg>
      </pc:sldChg>
      <pc:sldChg chg="addSp delSp modSp add mod modTransition">
        <pc:chgData name="Toby Donaldson" userId="2e6e5431-bb17-4c41-9985-d39c50d83c73" providerId="ADAL" clId="{B9586FC7-1ADA-4368-AE13-4AF4FF7EC188}" dt="2023-07-10T03:59:24.376" v="7705" actId="14100"/>
        <pc:sldMkLst>
          <pc:docMk/>
          <pc:sldMk cId="1251350017" sldId="317"/>
        </pc:sldMkLst>
        <pc:spChg chg="add mod">
          <ac:chgData name="Toby Donaldson" userId="2e6e5431-bb17-4c41-9985-d39c50d83c73" providerId="ADAL" clId="{B9586FC7-1ADA-4368-AE13-4AF4FF7EC188}" dt="2023-07-10T03:54:55.212" v="7638"/>
          <ac:spMkLst>
            <pc:docMk/>
            <pc:sldMk cId="1251350017" sldId="317"/>
            <ac:spMk id="3" creationId="{95E96AEE-88D5-5299-8E72-3D525C9B7ABA}"/>
          </ac:spMkLst>
        </pc:spChg>
        <pc:spChg chg="del">
          <ac:chgData name="Toby Donaldson" userId="2e6e5431-bb17-4c41-9985-d39c50d83c73" providerId="ADAL" clId="{B9586FC7-1ADA-4368-AE13-4AF4FF7EC188}" dt="2023-07-10T03:54:51.279" v="7637" actId="21"/>
          <ac:spMkLst>
            <pc:docMk/>
            <pc:sldMk cId="1251350017" sldId="317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4" creationId="{1729548D-AE48-7AC5-CD9E-83734E01F43A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2" creationId="{684A2E51-6A83-9CE0-30CF-FEF9C60B407D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3" creationId="{6D1F9DBB-AC20-1152-6CA9-69A9791510DF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4" creationId="{0271A9B0-A32E-B6A1-1C1C-C6B88A88B751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5" creationId="{B0822140-247B-105A-6D1A-454D5743D173}"/>
          </ac:spMkLst>
        </pc:spChg>
        <pc:grpChg chg="mod">
          <ac:chgData name="Toby Donaldson" userId="2e6e5431-bb17-4c41-9985-d39c50d83c73" providerId="ADAL" clId="{B9586FC7-1ADA-4368-AE13-4AF4FF7EC188}" dt="2023-07-10T03:55:10.652" v="7639" actId="12789"/>
          <ac:grpSpMkLst>
            <pc:docMk/>
            <pc:sldMk cId="1251350017" sldId="317"/>
            <ac:grpSpMk id="49" creationId="{E1BA1087-F893-D184-A5F9-C014CAC1D9A0}"/>
          </ac:grpSpMkLst>
        </pc:grpChg>
        <pc:grpChg chg="mod">
          <ac:chgData name="Toby Donaldson" userId="2e6e5431-bb17-4c41-9985-d39c50d83c73" providerId="ADAL" clId="{B9586FC7-1ADA-4368-AE13-4AF4FF7EC188}" dt="2023-07-10T03:55:25.142" v="7640" actId="12789"/>
          <ac:grpSpMkLst>
            <pc:docMk/>
            <pc:sldMk cId="1251350017" sldId="317"/>
            <ac:grpSpMk id="1037" creationId="{779E8913-3B73-25A8-3A67-A4CD716949C2}"/>
          </ac:grpSpMkLst>
        </pc:grpChg>
        <pc:picChg chg="del">
          <ac:chgData name="Toby Donaldson" userId="2e6e5431-bb17-4c41-9985-d39c50d83c73" providerId="ADAL" clId="{B9586FC7-1ADA-4368-AE13-4AF4FF7EC188}" dt="2023-07-10T03:53:56.094" v="7596" actId="21"/>
          <ac:picMkLst>
            <pc:docMk/>
            <pc:sldMk cId="1251350017" sldId="317"/>
            <ac:picMk id="6" creationId="{B8290CD6-237D-FBA1-464E-A5411388D6DD}"/>
          </ac:picMkLst>
        </pc:pic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1024" creationId="{73E357D3-98CC-03CB-C739-2FE249B77D0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24.376" v="7705" actId="14100"/>
          <ac:cxnSpMkLst>
            <pc:docMk/>
            <pc:sldMk cId="1251350017" sldId="317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3:45.665" v="7893" actId="1076"/>
        <pc:sldMkLst>
          <pc:docMk/>
          <pc:sldMk cId="4255537815" sldId="318"/>
        </pc:sldMkLst>
        <pc:spChg chg="mod">
          <ac:chgData name="Toby Donaldson" userId="2e6e5431-bb17-4c41-9985-d39c50d83c73" providerId="ADAL" clId="{B9586FC7-1ADA-4368-AE13-4AF4FF7EC188}" dt="2023-07-10T04:01:20.059" v="7868" actId="20577"/>
          <ac:spMkLst>
            <pc:docMk/>
            <pc:sldMk cId="4255537815" sldId="318"/>
            <ac:spMk id="3" creationId="{95E96AEE-88D5-5299-8E72-3D525C9B7ABA}"/>
          </ac:spMkLst>
        </pc:spChg>
        <pc:spChg chg="add del mod">
          <ac:chgData name="Toby Donaldson" userId="2e6e5431-bb17-4c41-9985-d39c50d83c73" providerId="ADAL" clId="{B9586FC7-1ADA-4368-AE13-4AF4FF7EC188}" dt="2023-07-10T03:58:32.948" v="7647"/>
          <ac:spMkLst>
            <pc:docMk/>
            <pc:sldMk cId="4255537815" sldId="318"/>
            <ac:spMk id="6" creationId="{4620131D-8D88-3699-C9C6-FDCC7A94E274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7" creationId="{3EDA0279-A369-9350-32D3-3B12F5A1B95B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9" creationId="{FF03463B-8F52-155E-DDFA-DF46CFE34B16}"/>
          </ac:spMkLst>
        </pc:spChg>
        <pc:spChg chg="add mod">
          <ac:chgData name="Toby Donaldson" userId="2e6e5431-bb17-4c41-9985-d39c50d83c73" providerId="ADAL" clId="{B9586FC7-1ADA-4368-AE13-4AF4FF7EC188}" dt="2023-07-10T04:02:34.406" v="7881" actId="1076"/>
          <ac:spMkLst>
            <pc:docMk/>
            <pc:sldMk cId="4255537815" sldId="318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2:30.865" v="7880" actId="1076"/>
          <ac:spMkLst>
            <pc:docMk/>
            <pc:sldMk cId="4255537815" sldId="318"/>
            <ac:spMk id="12" creationId="{FDBC13B0-43D0-CABE-6DC2-AC123BED9541}"/>
          </ac:spMkLst>
        </pc:spChg>
        <pc:spChg chg="add mod">
          <ac:chgData name="Toby Donaldson" userId="2e6e5431-bb17-4c41-9985-d39c50d83c73" providerId="ADAL" clId="{B9586FC7-1ADA-4368-AE13-4AF4FF7EC188}" dt="2023-07-10T04:02:38.691" v="7882" actId="1076"/>
          <ac:spMkLst>
            <pc:docMk/>
            <pc:sldMk cId="4255537815" sldId="318"/>
            <ac:spMk id="13" creationId="{C1EEB9D2-8429-723B-0D05-D88D3C40C516}"/>
          </ac:spMkLst>
        </pc:spChg>
        <pc:spChg chg="add mod">
          <ac:chgData name="Toby Donaldson" userId="2e6e5431-bb17-4c41-9985-d39c50d83c73" providerId="ADAL" clId="{B9586FC7-1ADA-4368-AE13-4AF4FF7EC188}" dt="2023-07-10T04:03:26.469" v="7890" actId="1076"/>
          <ac:spMkLst>
            <pc:docMk/>
            <pc:sldMk cId="4255537815" sldId="318"/>
            <ac:spMk id="14" creationId="{A07893C3-FF04-E70D-68A2-7B067BDED469}"/>
          </ac:spMkLst>
        </pc:spChg>
        <pc:spChg chg="add mod">
          <ac:chgData name="Toby Donaldson" userId="2e6e5431-bb17-4c41-9985-d39c50d83c73" providerId="ADAL" clId="{B9586FC7-1ADA-4368-AE13-4AF4FF7EC188}" dt="2023-07-10T04:03:21.068" v="7889" actId="1076"/>
          <ac:spMkLst>
            <pc:docMk/>
            <pc:sldMk cId="4255537815" sldId="318"/>
            <ac:spMk id="15" creationId="{819DD8F7-471F-837A-FA01-E063B5A17D81}"/>
          </ac:spMkLst>
        </pc:spChg>
        <pc:spChg chg="add mod">
          <ac:chgData name="Toby Donaldson" userId="2e6e5431-bb17-4c41-9985-d39c50d83c73" providerId="ADAL" clId="{B9586FC7-1ADA-4368-AE13-4AF4FF7EC188}" dt="2023-07-10T04:03:37.251" v="7892" actId="1076"/>
          <ac:spMkLst>
            <pc:docMk/>
            <pc:sldMk cId="4255537815" sldId="318"/>
            <ac:spMk id="16" creationId="{EE4AFB8E-B815-6B5E-3AB3-4A4FA164F3B2}"/>
          </ac:spMkLst>
        </pc:spChg>
        <pc:spChg chg="del">
          <ac:chgData name="Toby Donaldson" userId="2e6e5431-bb17-4c41-9985-d39c50d83c73" providerId="ADAL" clId="{B9586FC7-1ADA-4368-AE13-4AF4FF7EC188}" dt="2023-07-10T03:59:08.453" v="7703" actId="21"/>
          <ac:spMkLst>
            <pc:docMk/>
            <pc:sldMk cId="4255537815" sldId="318"/>
            <ac:spMk id="1049" creationId="{A4184F60-CFD4-48CF-7136-A532626AE325}"/>
          </ac:spMkLst>
        </pc:spChg>
        <pc:picChg chg="add mod">
          <ac:chgData name="Toby Donaldson" userId="2e6e5431-bb17-4c41-9985-d39c50d83c73" providerId="ADAL" clId="{B9586FC7-1ADA-4368-AE13-4AF4FF7EC188}" dt="2023-07-10T04:01:03.910" v="7867"/>
          <ac:picMkLst>
            <pc:docMk/>
            <pc:sldMk cId="4255537815" sldId="318"/>
            <ac:picMk id="10" creationId="{A9AFF1B6-35BD-7839-4368-E4A1C2B477E5}"/>
          </ac:picMkLst>
        </pc:picChg>
        <pc:cxnChg chg="mod">
          <ac:chgData name="Toby Donaldson" userId="2e6e5431-bb17-4c41-9985-d39c50d83c73" providerId="ADAL" clId="{B9586FC7-1ADA-4368-AE13-4AF4FF7EC188}" dt="2023-07-10T03:59:17.941" v="7704" actId="14100"/>
          <ac:cxnSpMkLst>
            <pc:docMk/>
            <pc:sldMk cId="4255537815" sldId="318"/>
            <ac:cxnSpMk id="1043" creationId="{30DFBC6F-35BC-559A-52CD-844CEB35EF2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8:36.453" v="8308" actId="1076"/>
        <pc:sldMkLst>
          <pc:docMk/>
          <pc:sldMk cId="1558506726" sldId="319"/>
        </pc:sldMkLst>
        <pc:spChg chg="add mod">
          <ac:chgData name="Toby Donaldson" userId="2e6e5431-bb17-4c41-9985-d39c50d83c73" providerId="ADAL" clId="{B9586FC7-1ADA-4368-AE13-4AF4FF7EC188}" dt="2023-07-10T04:07:08.007" v="8245" actId="20577"/>
          <ac:spMkLst>
            <pc:docMk/>
            <pc:sldMk cId="1558506726" sldId="319"/>
            <ac:spMk id="6" creationId="{86222391-1701-8FF7-1176-DC954110A49C}"/>
          </ac:spMkLst>
        </pc:spChg>
        <pc:spChg chg="mod">
          <ac:chgData name="Toby Donaldson" userId="2e6e5431-bb17-4c41-9985-d39c50d83c73" providerId="ADAL" clId="{B9586FC7-1ADA-4368-AE13-4AF4FF7EC188}" dt="2023-07-10T04:06:31.385" v="8136" actId="20577"/>
          <ac:spMkLst>
            <pc:docMk/>
            <pc:sldMk cId="1558506726" sldId="319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8:36.453" v="8308" actId="1076"/>
          <ac:spMkLst>
            <pc:docMk/>
            <pc:sldMk cId="1558506726" sldId="319"/>
            <ac:spMk id="20" creationId="{75CFF942-1701-DB0B-EA5E-3E15E8B7E62B}"/>
          </ac:spMkLst>
        </pc:spChg>
        <pc:picChg chg="del">
          <ac:chgData name="Toby Donaldson" userId="2e6e5431-bb17-4c41-9985-d39c50d83c73" providerId="ADAL" clId="{B9586FC7-1ADA-4368-AE13-4AF4FF7EC188}" dt="2023-07-10T04:04:07.363" v="7897" actId="21"/>
          <ac:picMkLst>
            <pc:docMk/>
            <pc:sldMk cId="1558506726" sldId="319"/>
            <ac:picMk id="10" creationId="{A9AFF1B6-35BD-7839-4368-E4A1C2B477E5}"/>
          </ac:picMkLst>
        </pc:picChg>
        <pc:cxnChg chg="add">
          <ac:chgData name="Toby Donaldson" userId="2e6e5431-bb17-4c41-9985-d39c50d83c73" providerId="ADAL" clId="{B9586FC7-1ADA-4368-AE13-4AF4FF7EC188}" dt="2023-07-10T04:06:08.842" v="8135" actId="11529"/>
          <ac:cxnSpMkLst>
            <pc:docMk/>
            <pc:sldMk cId="1558506726" sldId="319"/>
            <ac:cxnSpMk id="17" creationId="{2A0CDD07-24A8-6E6D-829C-B54F18B1538C}"/>
          </ac:cxnSpMkLst>
        </pc:cxnChg>
        <pc:cxnChg chg="add mod">
          <ac:chgData name="Toby Donaldson" userId="2e6e5431-bb17-4c41-9985-d39c50d83c73" providerId="ADAL" clId="{B9586FC7-1ADA-4368-AE13-4AF4FF7EC188}" dt="2023-07-10T04:07:35.144" v="8248" actId="693"/>
          <ac:cxnSpMkLst>
            <pc:docMk/>
            <pc:sldMk cId="1558506726" sldId="319"/>
            <ac:cxnSpMk id="19" creationId="{40C75A6C-8D36-47C3-050C-D5B998507A64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4:13:02.199" v="8513" actId="21"/>
        <pc:sldMkLst>
          <pc:docMk/>
          <pc:sldMk cId="1772429724" sldId="320"/>
        </pc:sldMkLst>
        <pc:spChg chg="add mod">
          <ac:chgData name="Toby Donaldson" userId="2e6e5431-bb17-4c41-9985-d39c50d83c73" providerId="ADAL" clId="{B9586FC7-1ADA-4368-AE13-4AF4FF7EC188}" dt="2023-07-10T04:10:41.440" v="8479" actId="20577"/>
          <ac:spMkLst>
            <pc:docMk/>
            <pc:sldMk cId="1772429724" sldId="320"/>
            <ac:spMk id="3" creationId="{489723F2-CA25-7091-0B8F-F63C03D94942}"/>
          </ac:spMkLst>
        </pc:spChg>
        <pc:spChg chg="add mod">
          <ac:chgData name="Toby Donaldson" userId="2e6e5431-bb17-4c41-9985-d39c50d83c73" providerId="ADAL" clId="{B9586FC7-1ADA-4368-AE13-4AF4FF7EC188}" dt="2023-07-10T04:10:31.487" v="8477"/>
          <ac:spMkLst>
            <pc:docMk/>
            <pc:sldMk cId="1772429724" sldId="320"/>
            <ac:spMk id="7" creationId="{24E25841-9312-C261-F539-1FC5F74DACAE}"/>
          </ac:spMkLst>
        </pc:spChg>
        <pc:spChg chg="add mod">
          <ac:chgData name="Toby Donaldson" userId="2e6e5431-bb17-4c41-9985-d39c50d83c73" providerId="ADAL" clId="{B9586FC7-1ADA-4368-AE13-4AF4FF7EC188}" dt="2023-07-10T04:11:31.560" v="8487" actId="1076"/>
          <ac:spMkLst>
            <pc:docMk/>
            <pc:sldMk cId="1772429724" sldId="320"/>
            <ac:spMk id="10" creationId="{F3A8A642-303C-F906-FBA4-2F9BF4CAA922}"/>
          </ac:spMkLst>
        </pc:spChg>
        <pc:spChg chg="add mod">
          <ac:chgData name="Toby Donaldson" userId="2e6e5431-bb17-4c41-9985-d39c50d83c73" providerId="ADAL" clId="{B9586FC7-1ADA-4368-AE13-4AF4FF7EC188}" dt="2023-07-10T04:12:18.239" v="8503" actId="20577"/>
          <ac:spMkLst>
            <pc:docMk/>
            <pc:sldMk cId="1772429724" sldId="320"/>
            <ac:spMk id="12" creationId="{B1CE990E-1461-A412-121F-712EA3CA1522}"/>
          </ac:spMkLst>
        </pc:spChg>
        <pc:spChg chg="mod">
          <ac:chgData name="Toby Donaldson" userId="2e6e5431-bb17-4c41-9985-d39c50d83c73" providerId="ADAL" clId="{B9586FC7-1ADA-4368-AE13-4AF4FF7EC188}" dt="2023-07-10T04:10:46.826" v="8480" actId="1076"/>
          <ac:spMkLst>
            <pc:docMk/>
            <pc:sldMk cId="1772429724" sldId="320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11:13.525" v="8483" actId="21"/>
          <ac:spMkLst>
            <pc:docMk/>
            <pc:sldMk cId="1772429724" sldId="320"/>
            <ac:spMk id="59" creationId="{C6F89F2A-7245-2844-A1BB-4C522A3F68EF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60" creationId="{25ACECF4-C2AD-A3F8-5891-E01D264FBF8A}"/>
          </ac:spMkLst>
        </pc:spChg>
        <pc:spChg chg="mod">
          <ac:chgData name="Toby Donaldson" userId="2e6e5431-bb17-4c41-9985-d39c50d83c73" providerId="ADAL" clId="{B9586FC7-1ADA-4368-AE13-4AF4FF7EC188}" dt="2023-07-10T04:11:24.394" v="8485" actId="1076"/>
          <ac:spMkLst>
            <pc:docMk/>
            <pc:sldMk cId="1772429724" sldId="320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36" creationId="{7AD81369-FDE3-6C94-2357-4062FF3085FE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59" creationId="{05B8FCEB-CD23-57D0-F4D9-1C784C6CC757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60" creationId="{DBA6619A-D9E4-7E27-9DA0-150447BBD27D}"/>
          </ac:spMkLst>
        </pc:spChg>
        <pc:picChg chg="mod">
          <ac:chgData name="Toby Donaldson" userId="2e6e5431-bb17-4c41-9985-d39c50d83c73" providerId="ADAL" clId="{B9586FC7-1ADA-4368-AE13-4AF4FF7EC188}" dt="2023-07-10T04:10:48.662" v="8481" actId="1076"/>
          <ac:picMkLst>
            <pc:docMk/>
            <pc:sldMk cId="1772429724" sldId="320"/>
            <ac:picMk id="6" creationId="{B8290CD6-237D-FBA1-464E-A5411388D6DD}"/>
          </ac:picMkLst>
        </pc:picChg>
        <pc:picChg chg="add del mod">
          <ac:chgData name="Toby Donaldson" userId="2e6e5431-bb17-4c41-9985-d39c50d83c73" providerId="ADAL" clId="{B9586FC7-1ADA-4368-AE13-4AF4FF7EC188}" dt="2023-07-10T04:13:02.199" v="8513" actId="21"/>
          <ac:picMkLst>
            <pc:docMk/>
            <pc:sldMk cId="1772429724" sldId="320"/>
            <ac:picMk id="11" creationId="{917032A7-DE20-FAE3-0796-16DFBEBAE8CC}"/>
          </ac:picMkLst>
        </pc:picChg>
        <pc:cxnChg chg="mod">
          <ac:chgData name="Toby Donaldson" userId="2e6e5431-bb17-4c41-9985-d39c50d83c73" providerId="ADAL" clId="{B9586FC7-1ADA-4368-AE13-4AF4FF7EC188}" dt="2023-07-10T04:11:24.394" v="8485" actId="1076"/>
          <ac:cxnSpMkLst>
            <pc:docMk/>
            <pc:sldMk cId="1772429724" sldId="320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3" creationId="{47D2E19D-B694-8EDF-5C6D-87D479DC4FF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5" creationId="{97F374E3-DB7B-636D-BEC2-551F9FDB9970}"/>
          </ac:cxnSpMkLst>
        </pc:cxnChg>
      </pc:sldChg>
      <pc:sldChg chg="delSp add mod">
        <pc:chgData name="Toby Donaldson" userId="2e6e5431-bb17-4c41-9985-d39c50d83c73" providerId="ADAL" clId="{B9586FC7-1ADA-4368-AE13-4AF4FF7EC188}" dt="2023-07-10T04:12:43.045" v="8507" actId="21"/>
        <pc:sldMkLst>
          <pc:docMk/>
          <pc:sldMk cId="3054500176" sldId="321"/>
        </pc:sldMkLst>
        <pc:spChg chg="del">
          <ac:chgData name="Toby Donaldson" userId="2e6e5431-bb17-4c41-9985-d39c50d83c73" providerId="ADAL" clId="{B9586FC7-1ADA-4368-AE13-4AF4FF7EC188}" dt="2023-07-10T04:12:43.045" v="8507" actId="21"/>
          <ac:spMkLst>
            <pc:docMk/>
            <pc:sldMk cId="3054500176" sldId="321"/>
            <ac:spMk id="12" creationId="{B1CE990E-1461-A412-121F-712EA3CA1522}"/>
          </ac:spMkLst>
        </pc:spChg>
        <pc:picChg chg="del">
          <ac:chgData name="Toby Donaldson" userId="2e6e5431-bb17-4c41-9985-d39c50d83c73" providerId="ADAL" clId="{B9586FC7-1ADA-4368-AE13-4AF4FF7EC188}" dt="2023-07-10T04:12:40.653" v="8506" actId="21"/>
          <ac:picMkLst>
            <pc:docMk/>
            <pc:sldMk cId="3054500176" sldId="321"/>
            <ac:picMk id="11" creationId="{917032A7-DE20-FAE3-0796-16DFBEBAE8CC}"/>
          </ac:picMkLst>
        </pc:picChg>
      </pc:sldChg>
      <pc:sldChg chg="addSp modSp add mod">
        <pc:chgData name="Toby Donaldson" userId="2e6e5431-bb17-4c41-9985-d39c50d83c73" providerId="ADAL" clId="{B9586FC7-1ADA-4368-AE13-4AF4FF7EC188}" dt="2023-07-10T04:17:55.500" v="8650"/>
        <pc:sldMkLst>
          <pc:docMk/>
          <pc:sldMk cId="532713793" sldId="322"/>
        </pc:sldMkLst>
        <pc:spChg chg="add mod">
          <ac:chgData name="Toby Donaldson" userId="2e6e5431-bb17-4c41-9985-d39c50d83c73" providerId="ADAL" clId="{B9586FC7-1ADA-4368-AE13-4AF4FF7EC188}" dt="2023-07-10T04:13:25.930" v="8534" actId="1076"/>
          <ac:spMkLst>
            <pc:docMk/>
            <pc:sldMk cId="532713793" sldId="322"/>
            <ac:spMk id="8" creationId="{480913E2-2F1C-1730-B090-DDD0FED2B212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9" creationId="{E56ADBF4-1A76-7711-0D3F-87FF80F81D9F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13" creationId="{F5C6E1CE-D009-A888-DF09-1CA40537C78B}"/>
          </ac:spMkLst>
        </pc:spChg>
      </pc:sldChg>
      <pc:sldChg chg="addSp modSp add mod">
        <pc:chgData name="Toby Donaldson" userId="2e6e5431-bb17-4c41-9985-d39c50d83c73" providerId="ADAL" clId="{B9586FC7-1ADA-4368-AE13-4AF4FF7EC188}" dt="2023-07-10T04:17:18.985" v="8649" actId="20577"/>
        <pc:sldMkLst>
          <pc:docMk/>
          <pc:sldMk cId="1197814370" sldId="323"/>
        </pc:sldMkLst>
        <pc:spChg chg="add mod">
          <ac:chgData name="Toby Donaldson" userId="2e6e5431-bb17-4c41-9985-d39c50d83c73" providerId="ADAL" clId="{B9586FC7-1ADA-4368-AE13-4AF4FF7EC188}" dt="2023-07-10T04:13:44.427" v="8538" actId="20577"/>
          <ac:spMkLst>
            <pc:docMk/>
            <pc:sldMk cId="1197814370" sldId="323"/>
            <ac:spMk id="9" creationId="{A38A9EB9-7DEF-B940-8BB9-EC40CFBB67A1}"/>
          </ac:spMkLst>
        </pc:spChg>
        <pc:spChg chg="add mod">
          <ac:chgData name="Toby Donaldson" userId="2e6e5431-bb17-4c41-9985-d39c50d83c73" providerId="ADAL" clId="{B9586FC7-1ADA-4368-AE13-4AF4FF7EC188}" dt="2023-07-10T04:13:53.291" v="8541" actId="20577"/>
          <ac:spMkLst>
            <pc:docMk/>
            <pc:sldMk cId="1197814370" sldId="323"/>
            <ac:spMk id="13" creationId="{5B8C9229-4DCC-83D1-74F5-215DDD42D798}"/>
          </ac:spMkLst>
        </pc:spChg>
        <pc:spChg chg="add mod">
          <ac:chgData name="Toby Donaldson" userId="2e6e5431-bb17-4c41-9985-d39c50d83c73" providerId="ADAL" clId="{B9586FC7-1ADA-4368-AE13-4AF4FF7EC188}" dt="2023-07-10T04:14:05.288" v="8544" actId="20577"/>
          <ac:spMkLst>
            <pc:docMk/>
            <pc:sldMk cId="1197814370" sldId="323"/>
            <ac:spMk id="14" creationId="{088D4A8E-7D94-254C-8F2B-268FFB37162B}"/>
          </ac:spMkLst>
        </pc:spChg>
        <pc:spChg chg="add mod">
          <ac:chgData name="Toby Donaldson" userId="2e6e5431-bb17-4c41-9985-d39c50d83c73" providerId="ADAL" clId="{B9586FC7-1ADA-4368-AE13-4AF4FF7EC188}" dt="2023-07-10T04:14:31.794" v="8547" actId="20577"/>
          <ac:spMkLst>
            <pc:docMk/>
            <pc:sldMk cId="1197814370" sldId="323"/>
            <ac:spMk id="15" creationId="{B32EB1AF-930C-7888-96ED-521DFAADB545}"/>
          </ac:spMkLst>
        </pc:spChg>
        <pc:spChg chg="add mod">
          <ac:chgData name="Toby Donaldson" userId="2e6e5431-bb17-4c41-9985-d39c50d83c73" providerId="ADAL" clId="{B9586FC7-1ADA-4368-AE13-4AF4FF7EC188}" dt="2023-07-10T04:14:59.725" v="8550" actId="20577"/>
          <ac:spMkLst>
            <pc:docMk/>
            <pc:sldMk cId="1197814370" sldId="323"/>
            <ac:spMk id="16" creationId="{BE8762D7-0BAB-2346-6A24-4D70F6A980D9}"/>
          </ac:spMkLst>
        </pc:spChg>
        <pc:spChg chg="add mod">
          <ac:chgData name="Toby Donaldson" userId="2e6e5431-bb17-4c41-9985-d39c50d83c73" providerId="ADAL" clId="{B9586FC7-1ADA-4368-AE13-4AF4FF7EC188}" dt="2023-07-10T04:17:01.258" v="8614" actId="1076"/>
          <ac:spMkLst>
            <pc:docMk/>
            <pc:sldMk cId="1197814370" sldId="323"/>
            <ac:spMk id="17" creationId="{42BACD64-3915-676F-E8BF-1EFFA401BD97}"/>
          </ac:spMkLst>
        </pc:spChg>
        <pc:spChg chg="add mod">
          <ac:chgData name="Toby Donaldson" userId="2e6e5431-bb17-4c41-9985-d39c50d83c73" providerId="ADAL" clId="{B9586FC7-1ADA-4368-AE13-4AF4FF7EC188}" dt="2023-07-10T04:17:18.985" v="8649" actId="20577"/>
          <ac:spMkLst>
            <pc:docMk/>
            <pc:sldMk cId="1197814370" sldId="323"/>
            <ac:spMk id="18" creationId="{2D8B4915-46AD-2FE3-FA4D-E8266DAE3680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4:20:38.456" v="8702" actId="21"/>
        <pc:sldMkLst>
          <pc:docMk/>
          <pc:sldMk cId="1328000865" sldId="324"/>
        </pc:sldMkLst>
        <pc:spChg chg="add mod">
          <ac:chgData name="Toby Donaldson" userId="2e6e5431-bb17-4c41-9985-d39c50d83c73" providerId="ADAL" clId="{B9586FC7-1ADA-4368-AE13-4AF4FF7EC188}" dt="2023-07-10T04:15:26.914" v="8556" actId="1076"/>
          <ac:spMkLst>
            <pc:docMk/>
            <pc:sldMk cId="1328000865" sldId="324"/>
            <ac:spMk id="17" creationId="{48A8FACC-2EC1-F35D-DAFE-80BAFE7D857E}"/>
          </ac:spMkLst>
        </pc:spChg>
        <pc:spChg chg="add mod">
          <ac:chgData name="Toby Donaldson" userId="2e6e5431-bb17-4c41-9985-d39c50d83c73" providerId="ADAL" clId="{B9586FC7-1ADA-4368-AE13-4AF4FF7EC188}" dt="2023-07-10T04:15:32.372" v="8558" actId="1076"/>
          <ac:spMkLst>
            <pc:docMk/>
            <pc:sldMk cId="1328000865" sldId="324"/>
            <ac:spMk id="18" creationId="{3133CEC2-E448-AEBF-93E0-4432237CCB89}"/>
          </ac:spMkLst>
        </pc:spChg>
        <pc:spChg chg="add mod">
          <ac:chgData name="Toby Donaldson" userId="2e6e5431-bb17-4c41-9985-d39c50d83c73" providerId="ADAL" clId="{B9586FC7-1ADA-4368-AE13-4AF4FF7EC188}" dt="2023-07-10T04:15:43.727" v="8560" actId="1076"/>
          <ac:spMkLst>
            <pc:docMk/>
            <pc:sldMk cId="1328000865" sldId="324"/>
            <ac:spMk id="19" creationId="{E5FD8522-CDFA-4092-CEF2-B739DFAEF7CB}"/>
          </ac:spMkLst>
        </pc:spChg>
        <pc:spChg chg="add mod">
          <ac:chgData name="Toby Donaldson" userId="2e6e5431-bb17-4c41-9985-d39c50d83c73" providerId="ADAL" clId="{B9586FC7-1ADA-4368-AE13-4AF4FF7EC188}" dt="2023-07-10T04:15:54.707" v="8562" actId="1076"/>
          <ac:spMkLst>
            <pc:docMk/>
            <pc:sldMk cId="1328000865" sldId="324"/>
            <ac:spMk id="20" creationId="{CC232A31-8823-D4D1-D479-88321EE9B905}"/>
          </ac:spMkLst>
        </pc:spChg>
        <pc:spChg chg="add mod">
          <ac:chgData name="Toby Donaldson" userId="2e6e5431-bb17-4c41-9985-d39c50d83c73" providerId="ADAL" clId="{B9586FC7-1ADA-4368-AE13-4AF4FF7EC188}" dt="2023-07-10T04:16:03.005" v="8565" actId="20577"/>
          <ac:spMkLst>
            <pc:docMk/>
            <pc:sldMk cId="1328000865" sldId="324"/>
            <ac:spMk id="21" creationId="{7B42A345-83A3-B9D7-C596-FE2FAC88054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2" creationId="{E983D7CC-59C9-1D66-9B45-7415DF933A6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3" creationId="{BF0CAE5A-4EF4-C6D5-BD8F-E3A1C376F213}"/>
          </ac:spMkLst>
        </pc:spChg>
        <pc:spChg chg="add mod">
          <ac:chgData name="Toby Donaldson" userId="2e6e5431-bb17-4c41-9985-d39c50d83c73" providerId="ADAL" clId="{B9586FC7-1ADA-4368-AE13-4AF4FF7EC188}" dt="2023-07-10T04:19:35.753" v="8696" actId="1076"/>
          <ac:spMkLst>
            <pc:docMk/>
            <pc:sldMk cId="1328000865" sldId="324"/>
            <ac:spMk id="25" creationId="{B0E59872-997B-D353-0AF2-4F2C5B7EF9F4}"/>
          </ac:spMkLst>
        </pc:spChg>
        <pc:picChg chg="del">
          <ac:chgData name="Toby Donaldson" userId="2e6e5431-bb17-4c41-9985-d39c50d83c73" providerId="ADAL" clId="{B9586FC7-1ADA-4368-AE13-4AF4FF7EC188}" dt="2023-07-10T04:20:38.456" v="8702" actId="21"/>
          <ac:picMkLst>
            <pc:docMk/>
            <pc:sldMk cId="1328000865" sldId="324"/>
            <ac:picMk id="6" creationId="{B8290CD6-237D-FBA1-464E-A5411388D6DD}"/>
          </ac:picMkLst>
        </pc:picChg>
        <pc:picChg chg="add mod">
          <ac:chgData name="Toby Donaldson" userId="2e6e5431-bb17-4c41-9985-d39c50d83c73" providerId="ADAL" clId="{B9586FC7-1ADA-4368-AE13-4AF4FF7EC188}" dt="2023-07-10T04:18:25.327" v="8654" actId="1076"/>
          <ac:picMkLst>
            <pc:docMk/>
            <pc:sldMk cId="1328000865" sldId="324"/>
            <ac:picMk id="24" creationId="{293A0F7B-A41A-652A-D95C-AFC61C92950E}"/>
          </ac:picMkLst>
        </pc:picChg>
        <pc:cxnChg chg="add del mod">
          <ac:chgData name="Toby Donaldson" userId="2e6e5431-bb17-4c41-9985-d39c50d83c73" providerId="ADAL" clId="{B9586FC7-1ADA-4368-AE13-4AF4FF7EC188}" dt="2023-07-10T04:19:31.268" v="8695" actId="21"/>
          <ac:cxnSpMkLst>
            <pc:docMk/>
            <pc:sldMk cId="1328000865" sldId="324"/>
            <ac:cxnSpMk id="27" creationId="{4FC88222-3F19-C2CA-833A-6E95F0C0D21E}"/>
          </ac:cxnSpMkLst>
        </pc:cxnChg>
        <pc:cxnChg chg="add mod">
          <ac:chgData name="Toby Donaldson" userId="2e6e5431-bb17-4c41-9985-d39c50d83c73" providerId="ADAL" clId="{B9586FC7-1ADA-4368-AE13-4AF4FF7EC188}" dt="2023-07-10T04:19:35.753" v="8696" actId="1076"/>
          <ac:cxnSpMkLst>
            <pc:docMk/>
            <pc:sldMk cId="1328000865" sldId="324"/>
            <ac:cxnSpMk id="29" creationId="{B2A0957E-0505-CC8E-FF28-5D26F70031C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5:32.641" v="8968" actId="1076"/>
        <pc:sldMkLst>
          <pc:docMk/>
          <pc:sldMk cId="4266968003" sldId="325"/>
        </pc:sldMkLst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" creationId="{7F4AEB8D-B539-9E34-E290-7861D236AD63}"/>
          </ac:spMkLst>
        </pc:spChg>
        <pc:spChg chg="del">
          <ac:chgData name="Toby Donaldson" userId="2e6e5431-bb17-4c41-9985-d39c50d83c73" providerId="ADAL" clId="{B9586FC7-1ADA-4368-AE13-4AF4FF7EC188}" dt="2023-07-10T04:20:34.308" v="8701" actId="21"/>
          <ac:spMkLst>
            <pc:docMk/>
            <pc:sldMk cId="4266968003" sldId="325"/>
            <ac:spMk id="3" creationId="{489723F2-CA25-7091-0B8F-F63C03D9494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" creationId="{2F9A0681-2013-E57E-92CD-17550C23CCC1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8" creationId="{480913E2-2F1C-1730-B090-DDD0FED2B21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9" creationId="{A38A9EB9-7DEF-B940-8BB9-EC40CFBB67A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" creationId="{F3A8A642-303C-F906-FBA4-2F9BF4CAA92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2" creationId="{B1CE990E-1461-A412-121F-712EA3CA152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3" creationId="{5B8C9229-4DCC-83D1-74F5-215DDD42D7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4" creationId="{088D4A8E-7D94-254C-8F2B-268FFB37162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5" creationId="{B32EB1AF-930C-7888-96ED-521DFAADB5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6" creationId="{BE8762D7-0BAB-2346-6A24-4D70F6A980D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7" creationId="{48A8FACC-2EC1-F35D-DAFE-80BAFE7D857E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8" creationId="{3133CEC2-E448-AEBF-93E0-4432237CCB8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9" creationId="{E5FD8522-CDFA-4092-CEF2-B739DFAEF7C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0" creationId="{CC232A31-8823-D4D1-D479-88321EE9B90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1" creationId="{7B42A345-83A3-B9D7-C596-FE2FAC88054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2" creationId="{E983D7CC-59C9-1D66-9B45-7415DF933A6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3" creationId="{BF0CAE5A-4EF4-C6D5-BD8F-E3A1C376F213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5" creationId="{B0E59872-997B-D353-0AF2-4F2C5B7EF9F4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26" creationId="{8E2F9AE3-6617-5A63-040E-7A945C875B7D}"/>
          </ac:spMkLst>
        </pc:spChg>
        <pc:spChg chg="add mod">
          <ac:chgData name="Toby Donaldson" userId="2e6e5431-bb17-4c41-9985-d39c50d83c73" providerId="ADAL" clId="{B9586FC7-1ADA-4368-AE13-4AF4FF7EC188}" dt="2023-07-10T04:25:07.491" v="8965" actId="12788"/>
          <ac:spMkLst>
            <pc:docMk/>
            <pc:sldMk cId="4266968003" sldId="325"/>
            <ac:spMk id="30" creationId="{092F496D-5038-EED2-01AE-3A03CCDB61E3}"/>
          </ac:spMkLst>
        </pc:spChg>
        <pc:spChg chg="add mod">
          <ac:chgData name="Toby Donaldson" userId="2e6e5431-bb17-4c41-9985-d39c50d83c73" providerId="ADAL" clId="{B9586FC7-1ADA-4368-AE13-4AF4FF7EC188}" dt="2023-07-10T04:25:01.084" v="8964" actId="12788"/>
          <ac:spMkLst>
            <pc:docMk/>
            <pc:sldMk cId="4266968003" sldId="325"/>
            <ac:spMk id="32" creationId="{8209A662-3D65-D5C5-48FA-ED8D702E76AD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35" creationId="{77FFE45C-AB02-674F-7E9C-A59DFD8D84C6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6" creationId="{EBE2C8EF-0736-686C-DA85-B5C6A5BD351F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7" creationId="{3FCD3122-76CA-50F1-EDE9-1133936B270E}"/>
          </ac:spMkLst>
        </pc:spChg>
        <pc:spChg chg="add 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38" creationId="{1B95CEEE-225E-4110-5305-F77A0613D2B3}"/>
          </ac:spMkLst>
        </pc:spChg>
        <pc:spChg chg="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5" creationId="{EC636A5F-A981-6BEE-3239-CDC75C04323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6" creationId="{E7EB5590-AC16-022A-743F-F44ED6A3C30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7" creationId="{23A160AF-9824-14C1-DE80-31AB5134B90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8" creationId="{C16A41D4-FC33-20DB-A537-CD9599CDB6AD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4" creationId="{1729548D-AE48-7AC5-CD9E-83734E01F43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32" creationId="{4B7600D0-4249-D0FC-601A-84679A0EC1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4" creationId="{68B8AE51-1756-9AA2-6C1F-4A790E5E2A1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6" creationId="{B0B29462-6D1F-8626-D02A-9ED629E8F11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8" creationId="{9C5FDEFD-1A7B-AA92-0132-063E6B7A0FAF}"/>
          </ac:spMkLst>
        </pc:spChg>
        <pc:spChg chg="del">
          <ac:chgData name="Toby Donaldson" userId="2e6e5431-bb17-4c41-9985-d39c50d83c73" providerId="ADAL" clId="{B9586FC7-1ADA-4368-AE13-4AF4FF7EC188}" dt="2023-07-10T04:20:44.964" v="8703" actId="21"/>
          <ac:spMkLst>
            <pc:docMk/>
            <pc:sldMk cId="4266968003" sldId="325"/>
            <ac:spMk id="1049" creationId="{A4184F60-CFD4-48CF-7136-A532626AE32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1" creationId="{3DC98877-1E1A-9D72-CD79-D0B2D775840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2" creationId="{1CC107F5-D102-4B28-124F-A06DDAECF3A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3" creationId="{8E8E6547-9695-2193-A787-362A3401780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4:20:29.492" v="8699" actId="21"/>
          <ac:grpSpMkLst>
            <pc:docMk/>
            <pc:sldMk cId="4266968003" sldId="325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4:20:25.998" v="8698" actId="21"/>
          <ac:grpSpMkLst>
            <pc:docMk/>
            <pc:sldMk cId="4266968003" sldId="325"/>
            <ac:grpSpMk id="1037" creationId="{779E8913-3B73-25A8-3A67-A4CD716949C2}"/>
          </ac:grpSpMkLst>
        </pc:grpChg>
        <pc:picChg chg="mod">
          <ac:chgData name="Toby Donaldson" userId="2e6e5431-bb17-4c41-9985-d39c50d83c73" providerId="ADAL" clId="{B9586FC7-1ADA-4368-AE13-4AF4FF7EC188}" dt="2023-07-10T04:25:32.641" v="8968" actId="1076"/>
          <ac:picMkLst>
            <pc:docMk/>
            <pc:sldMk cId="4266968003" sldId="325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11" creationId="{917032A7-DE20-FAE3-0796-16DFBEBAE8CC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24" creationId="{293A0F7B-A41A-652A-D95C-AFC61C92950E}"/>
          </ac:picMkLst>
        </pc:picChg>
        <pc:cxnChg chg="add mod">
          <ac:chgData name="Toby Donaldson" userId="2e6e5431-bb17-4c41-9985-d39c50d83c73" providerId="ADAL" clId="{B9586FC7-1ADA-4368-AE13-4AF4FF7EC188}" dt="2023-07-10T04:24:51.683" v="8963" actId="12788"/>
          <ac:cxnSpMkLst>
            <pc:docMk/>
            <pc:sldMk cId="4266968003" sldId="325"/>
            <ac:cxnSpMk id="27" creationId="{471C1436-EEA1-A517-B260-EAD3DC20DBFB}"/>
          </ac:cxnSpMkLst>
        </pc:cxnChg>
        <pc:cxnChg chg="add mod">
          <ac:chgData name="Toby Donaldson" userId="2e6e5431-bb17-4c41-9985-d39c50d83c73" providerId="ADAL" clId="{B9586FC7-1ADA-4368-AE13-4AF4FF7EC188}" dt="2023-07-10T04:25:01.084" v="8964" actId="12788"/>
          <ac:cxnSpMkLst>
            <pc:docMk/>
            <pc:sldMk cId="4266968003" sldId="325"/>
            <ac:cxnSpMk id="28" creationId="{BE8B8955-D376-F96E-1DC9-9F3D20B6EFFC}"/>
          </ac:cxnSpMkLst>
        </pc:cxnChg>
        <pc:cxnChg chg="del mod">
          <ac:chgData name="Toby Donaldson" userId="2e6e5431-bb17-4c41-9985-d39c50d83c73" providerId="ADAL" clId="{B9586FC7-1ADA-4368-AE13-4AF4FF7EC188}" dt="2023-07-10T04:20:32.002" v="8700" actId="21"/>
          <ac:cxnSpMkLst>
            <pc:docMk/>
            <pc:sldMk cId="4266968003" sldId="325"/>
            <ac:cxnSpMk id="29" creationId="{B2A0957E-0505-CC8E-FF28-5D26F70031CE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52" creationId="{7CD553C3-34AD-BE55-C974-90FAB07FA96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53" creationId="{690748CF-5F11-0E68-36C4-5ED9B7A9284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1" creationId="{528BAB2E-D7C3-339E-7D57-315648989AFF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3" creationId="{A8880401-4314-FBCA-6F00-A74143C023A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1031" creationId="{E5ED8B3E-1315-51A9-97D0-ABE9F0AB456C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3" creationId="{30DFBC6F-35BC-559A-52CD-844CEB35EF22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5" creationId="{C8B5BEA0-91F3-85C0-E680-2833FB86E67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6:21.090" v="9070" actId="1076"/>
        <pc:sldMkLst>
          <pc:docMk/>
          <pc:sldMk cId="357048172" sldId="326"/>
        </pc:sldMkLst>
        <pc:spChg chg="add mod">
          <ac:chgData name="Toby Donaldson" userId="2e6e5431-bb17-4c41-9985-d39c50d83c73" providerId="ADAL" clId="{B9586FC7-1ADA-4368-AE13-4AF4FF7EC188}" dt="2023-07-10T04:26:21.090" v="9070" actId="1076"/>
          <ac:spMkLst>
            <pc:docMk/>
            <pc:sldMk cId="357048172" sldId="326"/>
            <ac:spMk id="2" creationId="{1FFD1AD0-10E9-4DEC-CD5F-5D0BCB8CEBAD}"/>
          </ac:spMkLst>
        </pc:spChg>
        <pc:picChg chg="del">
          <ac:chgData name="Toby Donaldson" userId="2e6e5431-bb17-4c41-9985-d39c50d83c73" providerId="ADAL" clId="{B9586FC7-1ADA-4368-AE13-4AF4FF7EC188}" dt="2023-07-10T04:25:39.682" v="8970" actId="21"/>
          <ac:picMkLst>
            <pc:docMk/>
            <pc:sldMk cId="357048172" sldId="326"/>
            <ac:picMk id="6" creationId="{B8290CD6-237D-FBA1-464E-A5411388D6DD}"/>
          </ac:picMkLst>
        </pc:picChg>
      </pc:sldChg>
      <pc:sldChg chg="addSp delSp modSp new mod">
        <pc:chgData name="Toby Donaldson" userId="2e6e5431-bb17-4c41-9985-d39c50d83c73" providerId="ADAL" clId="{B9586FC7-1ADA-4368-AE13-4AF4FF7EC188}" dt="2023-07-10T04:36:51.628" v="9705"/>
        <pc:sldMkLst>
          <pc:docMk/>
          <pc:sldMk cId="2800531342" sldId="327"/>
        </pc:sldMkLst>
        <pc:spChg chg="mod">
          <ac:chgData name="Toby Donaldson" userId="2e6e5431-bb17-4c41-9985-d39c50d83c73" providerId="ADAL" clId="{B9586FC7-1ADA-4368-AE13-4AF4FF7EC188}" dt="2023-07-10T04:27:57.457" v="9080" actId="20577"/>
          <ac:spMkLst>
            <pc:docMk/>
            <pc:sldMk cId="2800531342" sldId="327"/>
            <ac:spMk id="2" creationId="{282AF454-95E3-2F5C-D6ED-09B970D8DD90}"/>
          </ac:spMkLst>
        </pc:spChg>
        <pc:spChg chg="mod">
          <ac:chgData name="Toby Donaldson" userId="2e6e5431-bb17-4c41-9985-d39c50d83c73" providerId="ADAL" clId="{B9586FC7-1ADA-4368-AE13-4AF4FF7EC188}" dt="2023-07-10T04:34:02.917" v="9531" actId="20577"/>
          <ac:spMkLst>
            <pc:docMk/>
            <pc:sldMk cId="2800531342" sldId="327"/>
            <ac:spMk id="3" creationId="{FB8709AA-358A-412E-53F5-C4EE72C36171}"/>
          </ac:spMkLst>
        </pc:spChg>
        <pc:spChg chg="add mod">
          <ac:chgData name="Toby Donaldson" userId="2e6e5431-bb17-4c41-9985-d39c50d83c73" providerId="ADAL" clId="{B9586FC7-1ADA-4368-AE13-4AF4FF7EC188}" dt="2023-07-10T04:33:13.888" v="9482" actId="208"/>
          <ac:spMkLst>
            <pc:docMk/>
            <pc:sldMk cId="2800531342" sldId="327"/>
            <ac:spMk id="5" creationId="{B7F91486-5C7B-23CE-C778-37CB8FE9E00B}"/>
          </ac:spMkLst>
        </pc:spChg>
        <pc:spChg chg="add del mod">
          <ac:chgData name="Toby Donaldson" userId="2e6e5431-bb17-4c41-9985-d39c50d83c73" providerId="ADAL" clId="{B9586FC7-1ADA-4368-AE13-4AF4FF7EC188}" dt="2023-07-10T04:36:14.476" v="9699" actId="21"/>
          <ac:spMkLst>
            <pc:docMk/>
            <pc:sldMk cId="2800531342" sldId="327"/>
            <ac:spMk id="8" creationId="{1A5B3F87-09EA-B76A-D7DA-A3FA86ECB63C}"/>
          </ac:spMkLst>
        </pc:spChg>
        <pc:spChg chg="add del mod">
          <ac:chgData name="Toby Donaldson" userId="2e6e5431-bb17-4c41-9985-d39c50d83c73" providerId="ADAL" clId="{B9586FC7-1ADA-4368-AE13-4AF4FF7EC188}" dt="2023-07-10T04:36:46.146" v="9704" actId="21"/>
          <ac:spMkLst>
            <pc:docMk/>
            <pc:sldMk cId="2800531342" sldId="327"/>
            <ac:spMk id="9" creationId="{DEF681CA-22A1-D25E-5068-AD18288E0514}"/>
          </ac:spMkLst>
        </pc:spChg>
        <pc:spChg chg="add mod">
          <ac:chgData name="Toby Donaldson" userId="2e6e5431-bb17-4c41-9985-d39c50d83c73" providerId="ADAL" clId="{B9586FC7-1ADA-4368-AE13-4AF4FF7EC188}" dt="2023-07-10T04:36:51.628" v="9705"/>
          <ac:spMkLst>
            <pc:docMk/>
            <pc:sldMk cId="2800531342" sldId="327"/>
            <ac:spMk id="10" creationId="{6A8E2D31-E06F-2EFB-9521-7C112D80C0F5}"/>
          </ac:spMkLst>
        </pc:spChg>
        <pc:cxnChg chg="add">
          <ac:chgData name="Toby Donaldson" userId="2e6e5431-bb17-4c41-9985-d39c50d83c73" providerId="ADAL" clId="{B9586FC7-1ADA-4368-AE13-4AF4FF7EC188}" dt="2023-07-10T04:33:49.217" v="9509" actId="11529"/>
          <ac:cxnSpMkLst>
            <pc:docMk/>
            <pc:sldMk cId="2800531342" sldId="327"/>
            <ac:cxnSpMk id="7" creationId="{C9F75551-8EA5-5A18-E209-A32C5CD6A63E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10T04:38:44.329" v="9858" actId="20577"/>
        <pc:sldMkLst>
          <pc:docMk/>
          <pc:sldMk cId="1621724910" sldId="328"/>
        </pc:sldMkLst>
        <pc:spChg chg="add mod">
          <ac:chgData name="Toby Donaldson" userId="2e6e5431-bb17-4c41-9985-d39c50d83c73" providerId="ADAL" clId="{B9586FC7-1ADA-4368-AE13-4AF4FF7EC188}" dt="2023-07-10T04:38:44.329" v="9858" actId="20577"/>
          <ac:spMkLst>
            <pc:docMk/>
            <pc:sldMk cId="1621724910" sldId="328"/>
            <ac:spMk id="6" creationId="{BA8524E3-B973-EB2C-3907-271F753EE1A5}"/>
          </ac:spMkLst>
        </pc:spChg>
        <pc:spChg chg="add mod">
          <ac:chgData name="Toby Donaldson" userId="2e6e5431-bb17-4c41-9985-d39c50d83c73" providerId="ADAL" clId="{B9586FC7-1ADA-4368-AE13-4AF4FF7EC188}" dt="2023-07-10T04:37:31.635" v="9799" actId="1076"/>
          <ac:spMkLst>
            <pc:docMk/>
            <pc:sldMk cId="1621724910" sldId="328"/>
            <ac:spMk id="8" creationId="{7E8C8842-8B09-8939-57C4-E561F49D08FB}"/>
          </ac:spMkLst>
        </pc:spChg>
        <pc:spChg chg="add mod">
          <ac:chgData name="Toby Donaldson" userId="2e6e5431-bb17-4c41-9985-d39c50d83c73" providerId="ADAL" clId="{B9586FC7-1ADA-4368-AE13-4AF4FF7EC188}" dt="2023-07-10T04:37:37.584" v="9801" actId="1076"/>
          <ac:spMkLst>
            <pc:docMk/>
            <pc:sldMk cId="1621724910" sldId="328"/>
            <ac:spMk id="9" creationId="{D71174B4-EC08-127F-F6CB-682FB0043C6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32:01.1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4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1" timeString="2023-07-18T19:39:04.918"/>
    </inkml:context>
  </inkml:definitions>
  <inkml:trace contextRef="#ctx0" brushRef="#br0">21970 1536 1839 0,'-5'0'160'0,"1"0"-160"16,1 0 0-16,1 0 0 0,-1 0 256 0,-1 0 0 0,-1 0 16 0,-9 0 0 15,-2 0 368-15,1 0 80 0,2 0 16 0,5 0 0 16,-1-3-192-16,4 3-32 0,1 0-16 0,-1 0 0 15,2 0-176-15,-1 0-48 0,2 2 0 0,-3-1 0 32,2-1 240-32,-4 6 32 0,0-3 16 0,-2 2 0 0,2-1 208 0,-2 4 32 0,1-2 16 0,-1 2 0 15,0 1-240-15,2-2-32 0,-1 2-16 0,1-1 0 16,1 3-400-16,-2-2-128 0,2 3 0 0,-2-3 0 16,4 1 0-16,-5-1 0 15,4 3 0-15,0-2 0 0,2 2 528 0,-3-3 48 16,5 3 16-16,-1-1 0 0,2 3-144 0,-4-2-48 0,3 2 0 0,1-2 0 0,-2 2-96 0,0 0-32 15,-1-2 0-15,-1 6 0 0,2-4 80 0,-1-1 16 16,1 3 0-16,2-4 0 0,0-1-80 0,0 3-16 16,0-2 0-16,5-2 0 0,-3-1-80 0,5 0-32 15,-3-1 0-15,4-1 0 16,1-1-160-16,1 2 0 0,3-2 0 0,-5 1 0 0,6-2 0 0,-5 0-176 0,3-2 176 31,-1 3-128-31,1-1 128 0,-2-2 0 16,3 3 0-16,-5-3 0 0,1 2 144 0,0-1 16 0,-1-4 0 0,1 3 0 15,-4-1 240-15,1-2 48 0,2 0 16 0,-1 0 0 16,2 0-320-16,0 0-144 0,-1-2 128 0,1 2-128 16,2 0 0-16,1-3 0 0,-4 3 128 0,3-4-128 15,1 3 0-15,-1-5 0 0,1 3 0 0,-3-2 0 16,3 1 0-16,-4-1 0 0,1 1 0 0,-2-1 0 16,2 2 320-16,-2-1 16 0,1-1 16 0,1 2 0 15,0-3-160-15,-2 3-48 0,3-6 0 0,-1 4 0 16,2-4-144-16,1 1 0 0,-4-1 0 0,6 0 0 15,-5 0 0-15,2-1 0 0,-1-2 0 0,0 3 0 0,3 0 0 16,-5-1 0-16,1-1 0 0,-2-2 0 0,0 4 0 16,2-5 0-16,-6 3 0 0,2-1 0 0,-5 4 288 0,2-5-32 15,-2 5 0-15,0-1 0 0,-2 2-128 0,-1-2-128 16,-1-1 144-16,3-1-144 0,-6 3 0 0,5-5 0 16,-5 5 0-16,0-6 0 0,4 3 0 0,-6-1 0 15,4 0 0-15,-4 2 0 0,0 3 160 0,2-2 32 16,2 2 16-16,0 0 0 0,-2-2 0 0,2 6 0 15,-1-4 0-15,1 0 0 0,-2 2-208 0,2-4 0 16,0 4 0-16,-4-2 0 0,2 0 0 0,-2 0 0 16,2-2 0-16,-1 6 0 0,-1-3 128 0,-3 3 48 15,3-2 0-15,-3 3 0 0,1 2 96 0,-3-2 32 16,6 4 0-16,-4-2 0 0,-2 2-304 0,5 1 0 0,0-1 0 16,0 1-9184-16,2 1-1776 15</inkml:trace>
  <inkml:trace contextRef="#ctx0" brushRef="#br0" timeOffset="13629.65">26788 1235 911 0,'4'-4'0'0,"-4"1"0"16,0 3 0-16,-4 0 0 0,4-2 272 0,-3-1-16 15,1 3-16-15,-1-4 0 0,-6-1 368 0,4 3 80 16,-4-1 16-16,0-1 0 0,2 4 64 0,0-1 32 16,4 1 0-16,-2 0 0 0,1 1-288 0,1-1-48 15,1 0-16-15,-2 4 0 0,-1 1 64 0,0 0 16 16,2-1 0-16,-3 1 0 0,3 2-144 0,-4-2-48 15,5 0 0-15,-5 4 0 0,2 0-336 0,0-2 0 0,-1 2 0 0,3-3 128 16,-2 3-128-16,-2 3 0 0,2-1-128 0,-1-1 128 16,1 1 0-16,-2-3 0 0,2 5 0 0,-2-3 128 15,0-1 128-15,0 3 16 0,2-3 16 0,-4 1 0 16,4 2-48-16,-4-3-16 0,0 5 0 0,2-2 0 16,2 0-224-16,0-1 0 0,0 3-192 0,1-2 192 15,-1 2-128-15,2 0 128 0,-3-2 0 0,3 2 0 16,-1-2-128-16,3 0 128 0,-3-1 0 0,4 3 0 15,-3-2 0-15,3-3-128 0,-2 5 128 0,2-2 0 16,2-2 0-16,1 2-128 0,-3 1 128 0,4-3 0 0,-3 6 0 16,3-2 0-16,-1 0 0 0,-1-1 0 0,2 3 0 15,-1-2 0-15,-1 0 0 0,1 2 0 0,1-6 0 16,1 4 0-16,-2-2 0 0,3-3 0 0,2 3 0 0,1-3 0 16,0-2 0-16,-9-7 0 0,0 0-128 0,0 0 128 15,0 0 0-15,0 0 0 0,99 12 0 0,-99-12 0 16,0 0 0-16,0 0 0 0,87-3 0 0,-87 3 0 15,0 0 0-15,0 0 0 0,0 0 0 0,80 0 0 16,-67 0 0-16,-5-2 0 0,3 2 0 0,-1 0 0 16,-1-4 0-16,1 4 0 0,3-3 0 0,-3-2 0 15,2 3 0-15,-3-2 0 0,0 1 0 0,1 1 0 0,1-5 0 16,-1 5 0-16,2-4 0 0,-1 0 0 16,1 3 0-16,-3-2 0 0,-1 1 0 0,1-1 0 0,0 3 0 0,-1-5 0 15,1 4 0-15,0-4 128 0,1 0-128 0,-1-2 0 16,0 4 640-16,-2 0 16 0,3-4 16 0,-1-3 0 15,-4 3-272-15,2-1-48 16,0-1-16-16,-3 1 0 0,1-3-336 0,-3-1 0 0,3 6 0 0,-5-4 0 16,1-2 176-16,1 0 16 0,0 2 0 0,1-2 0 15,-1 1 144-15,2-1 48 0,1 1 0 0,2-5 0 0,-2 4-384 16,0-1 128-16,2 1-128 0,-1-4 0 16,2 4 0-16,-6-3 0 0,1-1 0 0,-3-1 0 15,-1-2 128-15,-3 2 0 0,-4-5 0 0,-1 1 0 16,0-3 656-16,-5 0 144 0,2 2 32 0,-2-1 0 15,2 2-160-15,-2 3-32 0,0 0 0 0,-3 3 0 0,-1 0-432 0,4 4-80 16,-3-1-32-16,1 6 0 0,2-1-64 0,0 4-16 16,2 0 0-16,2 1 0 0,-4 1-144 0,3-3 0 15,1 3-160-15,-3-2 160 0,3 1-176 0,1-1 176 16,1 3-192-16,-5 2-7664 16,1 2-1536-16</inkml:trace>
  <inkml:trace contextRef="#ctx0" brushRef="#br0" timeOffset="27712.5">22204 1899 4607 0,'-4'3'400'0,"1"2"-400"15,1-1 0-15,2-4 0 0,0 0 0 0,-4 0 0 0,4 0 0 16,-1 0 0-16,-1 3 160 0,-3-3 0 0,1-3 0 0,-1 3 0 16,0-5 64-16,-2 1 16 0,0 1 0 0,0-3 0 15,2 6 528-15,-1-3 128 0,-2-2 0 0,-1 3 16 16,4 2-208-16,-4-2-32 0,2 2-16 0,-2 0 0 16,4 2-240-16,-4-2-48 0,4 2-16 0,-2-2 0 15,5 0-160-15,-1 0-16 0,0 0-16 0,1-2 0 16,-2 0-160-16,1 0 0 0,1-1 0 0,-1-1 0 15,-1 3 0-15,2 1 0 0,-1 0 0 0,-1 0 128 16,3 0 176-16,-3 0 16 0,4 0 16 0,-2 0 0 16,4 0-80-16,2 0-32 0,4-4 0 0,1 4 0 15,0-2-16-15,8-1 0 0,-1 0 0 0,1-3 0 0,8 3-64 0,-3 1-16 16,-22 2 0-16,0 0 0 16,0 0-128-16,101-17 0 0,-101 17 0 0,0 0-176 15,84-16 176-15,-84 16 0 0,0 0 0 0,94-19 0 16,-94 19 0-16,87-18 0 0,-87 18 0 0,98-19 0 15,-98 19 0-15,94-15 0 0,-94 15 0 0,82-14 128 0,-82 14-128 0,0 0 0 16,106-18 0-16,-106 18 0 0,0 0 128 0,94-12-128 16,-94 12 160-16,0 0-160 0,0 0 144 0,100-7-144 15,-100 7 128-15,0 0-128 0,0 0 0 0,101-3 128 16,-101 3-128-16,0 0 0 0,89-4 192 0,-89 4-64 0,0 0 0 0,92-2 0 16,-92 2 224-16,0 0 32 15,0 0 16-15,103 2 0 0,-82-2-144 0,-21 0-48 16,0 0 0-16,0 0 0 0,0 0-208 0,102 17 176 15,-102-17-176-15,0 0 160 0,0 0-160 0,0 0 0 0,100 32 0 0,-100-32 0 16,0 0 0-16,0 0 0 0,94 17 0 0,-94-17 0 16,0 0 0-16,0 0 0 0,111 16 0 0,-111-16 0 15,0 0 0-15,91 7 0 0,-91-7 0 0,0 0 0 16,0 0 0-16,112 16 0 0,-112-16 0 0,0 0 0 16,0 0 0-16,104 15 0 0,-104-15 0 15,0 0 0-15,0 0 128 0,115 12-128 0,-115-12 192 0,0 0-64 16,89 13-128-16,-89-13 0 0,0 0 0 0,87 10 0 15,-87-10 0-15,0 0 0 0,92 12 0 0,-92-12 0 0,0 0 128 0,112 9 32 16,-112-9 16-16,0 0 0 0,110 3 160 16,-110-3 48-16,0 0 0 0,92 2 0 15,-92-2-384-15,0 0 0 0,0 0 0 0,110 4 128 0,-110-4-128 0,0 0 0 16,0 0 0-16,106 3 0 0,-106-3 160 0,0 0-32 16,89 0-128-16,-89 0 192 0,0 0 64 0,112-15 0 0,-112 15 0 15,83-11 0-15,-83 11-256 0,82-14 0 16,-82 14 0-16,0 0 0 15,108-19 0-15,-108 19 0 0,0 0 0 0,101-19 0 0,-101 19 0 0,0 0 0 16,87-9 0-16,-87 9 0 0,0 0 0 0,86-5 0 0,-86 5 0 0,0 0 0 16,87-7 0-16,-87 7 144 15,0 0-144-15,84-5 128 0,-84 5-128 0,0 0 128 0,0 0-128 0,102-2 128 16,-102 2-128-16,0 0 0 16,0 0 0-16,0 0 0 0,100 0 0 0,-83 0 0 15,1 2 0-15,-3-2 0 0,1 0 0 0,0 3 0 16,-1-1 0-16,-1-2 0 0,4 0 0 0,-1 3 0 15,-3-3 0-15,2 0 0 0,-2 0 0 0,-4 4 0 0,2-4 128 16,-1 2-128-16,-1-2 0 0,1 0 0 16,1 0 0-16,-3 3 0 0,-1-3 0 0,1 0 0 0,1 0 0 0,3 0 0 0,-3-3 0 0,2 3 0 15,1-2 0-15,-3-2 0 16,2 1 0-16,-3 1 0 16,0-1 0-16,-1 3 0 0,-2-2 0 0,-1 2 0 0,-2 0-128 0,1 0 128 0,-3 0 0 0,3 0-144 15,-4 0 144-15,0 2 0 16,3 1 0-16,-3-1-128 0,2-2 128 0,2 3 0 15,-4-3 0-15,0 4 0 0,0-2 0 0,0-2 0 16,0 0-384-16,-6 0-64 0,3 0 0 0,-2-2-16 31,-4 2-672-31,0-4-128 0,1 4-16 0,-1-3-7520 0</inkml:trace>
  <inkml:trace contextRef="#ctx0" brushRef="#br0" timeOffset="34558.06">22021 2254 9967 0,'-6'5'896'16,"1"-5"-720"-1,5 4-176-15,0-3 0 0,-3-1 0 0,1 0 0 0,-5 4 0 0,2 5 0 16,-6-4 0-16,4 3 0 0,2-1 368 0,-2 0 80 16,2-3 0-16,0 5 32 0,5-4 32 0,-4-2 0 0,2 3 0 0,1 2 0 15,-1-4-512-15,-1 1 0 0,1 4 0 0,-2-4 0 0,4 2 128 0,-5-2-128 16,5 0 144-16,-3-1-144 0,-1 3 480 0,2-6-16 15,2 5 0-15,0-3 16 0,-3 2 160 0,1-1 16 16,0 5 16-16,1-4 16 0,-3 2-96 0,1 0-16 16,1 1 0-16,-2 1 16 0,1 2-48 0,3-1-16 15,0 4 0-15,0 0 16 16,0 2-544-16,2 1 0 0,3 2 0 0,-3 2 0 0,1 2 0 0,1 3-256 16,1 5 32-16,4 1 32 0,-6-1 320 0,2-1 64 15,4-1 0 1,-6-1 16-16,4 2-464 0,0-3-112 0</inkml:trace>
  <inkml:trace contextRef="#ctx0" brushRef="#br0" timeOffset="35678.28">27062 2153 1839 0,'3'2'160'0,"-3"-1"-160"0,2-1 0 0,2 0 0 16,-4 2 368-16,0-2 32 0,3 4 16 0,2-1 0 15,-3 2 336-15,0 1 64 0,0 0 16 0,1 0 0 16,-3-1 368-16,2 0 80 0,0-1 0 0,-1 1 16 16,3-2-336-16,-1 3-64 0,-1-1 0 0,2-2-16 15,-1 3-480-15,2-3-80 0,-3 0-32 0,0 3 0 16,-2 2 288-16,1 1 64 0,-2 0 16 16,-1 3 0-16,0 5-48 0,-3 1-16 0,2 1 0 0,-4 7 0 15,1 4-208-15,1 3-32 16,-2 5-16-16,2-1 0 0,3 6-112 0,2-3-32 15,0-5 0-15,5 0 0 0,4-7-448 0</inkml:trace>
  <inkml:trace contextRef="#ctx0" brushRef="#br0" timeOffset="50914.97">22287 4945 8287 0,'-3'3'736'0,"-2"-1"-592"0,1 0-144 0,4 0 0 16,-3-2 400-16,1 3 48 0,-7 1 16 0,0 1 0 0,-5 0-288 0,2 4-176 16,4-4 192-16,-1-2-192 0,4-3 304 0,1 4-48 15,-1-2-16-15,5-2 0 0,-4 0 320 0,4 0 64 16,0 0 16-16,-1 0 0 0,-3 3 192 0,4 1 64 16,-7-3 0-16,2 5 0 0,0-3-176 0,-4 4-16 15,4 0-16-15,-2 0 0 0,2-2-432 0,-4 4-64 16,-2-4-32-16,3 2 0 0,-1-2-160 0,0 1 0 15,2 2 0-15,-1 1 0 0,2-2 0 0,1 0 0 16,-4 2 0-16,3-1 0 0,4 1 0 0,-5 0 0 16,5 5 0-16,-5-4 0 0,5 1-160 0,-3 2 160 15,3 0 0-15,1 4-144 0,-3-3 144 0,1 3-128 16,1 1 128-16,2-1-128 0,-4 1 128 0,3 1 0 0,1-2 0 0,0 1 0 16,0-3 0-16,0 1 0 0,0 1 0 0,1 1 128 15,-1-2-128-15,4-1 0 0,-2 1 0 0,-1-2-128 16,5 0 128-16,-5 1 0 0,6-4 0 0,-3 1 0 15,1-1 0-15,4 1 0 0,-1-4 0 0,1 3 0 16,0-1 0-16,1-1 0 0,3 1 0 0,-3-1 0 16,6-4 0-16,-6 4 0 0,6-5 0 0,1-4 128 15,-1 0-128-15,0 0 0 0,1-4 0 0,-3-1 0 16,3 0 0-16,1-2 0 0,-1-2 0 0,2-1-128 0,-3-3 128 0,3 3 0 16,0-6 160-16,2-1-160 15,0 3 0-15,-2-4 128 0,2 1-128 0,-3 0 0 0,4-3 320 0,-2 0 32 16,1-3 0-16,-1 4 0 0,0-2-160 0,1 0-48 15,-2-2 0-15,2 4 0 16,-4-2 112-16,0 0 0 0,-3 6 16 0,0-4 0 0,-1-1-272 0,-5-1 0 16,-3 6 0-16,-1-3 0 0,-4 3 0 0,-4-3 0 15,-1 3 0-15,-3-1 0 0,-1 2 0 0,-5 2 0 16,0-4 0-16,-2 0 0 0,2-1 0 0,-3 0 0 0,-2-1 0 16,1 1 0-16,3-2 0 0,1-2 0 15,0 3 0-15,-2-1 0 0,6 3 0 0,-4 3 0 0,1-1 0 0,-4 5-144 31,0 0-240-31,-1 7-32 0</inkml:trace>
  <inkml:trace contextRef="#ctx0" brushRef="#br0" timeOffset="51907.11">25980 4931 7359 0,'-12'5'656'0,"3"-5"-528"0,4 5-128 0,-2-5 0 0,5 2 272 0,2-2 32 16,-4 0 0-16,-1 2 0 0,-2-2 256 0,-1 0 48 0,-3 5 16 0,-1-3 0 15,1-2-432-15,-1 0-64 16,4 2-128-16,-3-2 176 16,2 0 432-16,6 0 96 0,-4 0 0 0,0 0 16 15,3 0 160-15,-4 0 16 0,3 5 16 0,-2-3 0 16,1 3 80-16,1 0 16 0,-4 0 0 0,2 4 0 0,-1 0-448 0,-3 3-96 16,3-2-16-16,-5 2 0 0,3 6-224 0,-6-1-48 15,2 1-16-15,0 1 0 0,0-2-160 0,0 4 0 16,4-2 0-16,0 2 0 0,-4 2 0 0,1 3 0 15,1-2 0-15,2 1 0 0,-2 1 0 0,1 0 0 16,1 2 0-16,3-4 0 0,0 2 448 0,1-1 16 16,1 1 0-16,2-2 0 0,-1 1-240 0,4-4-48 15,0 1-16-15,4 1 0 0,-1-2-160 0,2 1 0 16,-1-1 0-16,5-2 0 0,-2-1 0 0,3-1 0 16,4-1 0-16,0 0 0 0,3-4 0 0,3 2 0 15,-20-14 0-15,0 0 0 0,0 0-144 0,101 31 144 0,-101-31 0 16,0 0 0-16,0 0 0 0,109-10-128 15,-109 10 128-15,0 0 0 0,100-35 0 0,-100 35 0 0,71-35 0 0,-71 35 0 16,61-40 0-16,-29 19 0 0,-8-2 0 0,0-3 0 16,-4 0 0-16,0-2 0 0,-6-1 0 0,-1-3 0 15,0 1 0-15,-7-4 144 0,1 2-144 0,-7 0 128 16,0 2 256-16,-4-1 32 0,-5 4 16 0,1 1 0 16,-6 4-432-16,-4 0 0 0,1 2 0 0,-6 2 0 15,-3 7 0-15,0-2 0 0,-4 5 0 0,-3 6 0 16,-2 3-592-16,-3 0-48 0</inkml:trace>
  <inkml:trace contextRef="#ctx0" brushRef="#br0" timeOffset="52919.25">23620 7913 4607 0,'-5'3'400'0,"2"-3"-400"0,3 0 0 16,-4 0 0-16,4 0 528 0,0 0 32 0,0 0 0 0,0-3 0 15,-2 3 160-15,2-5 48 0,0 1 0 0,-3 2 0 16,-2-1 144-16,1-1 48 0,-1 3 0 0,-2-3 0 0,0 4 0 0,0 0 16 16,-2 4 0-16,1-4 0 15,-1 3-64-15,0-1-16 0,1 3 0 0,-3-1 0 0,2 4-64 0,1-3 0 16,-5 4-16-16,3 0 0 16,-2 0-160-16,0 3-16 0,1-2-16 0,-5 2 0 0,1 6-240 0,-1-4-64 15,-1 3 0-15,-3 4 0 0,3-2-176 16,-6 4-144-16,6 3 192 0,-6 0-192 15,2 4 128-15,1 1-128 0,0 0 0 0,3 4 0 16,-1-3 208-16,6 3-64 0,2-4-16 0,1 0 0 0,2 1 128 0,5-3 0 16,2 1 16-16,0-2 0 0,9-2-144 0,0-5-128 15,1-2 144-15,6 2-144 0,3-7 0 0,2 0 0 16,2 0 0-16,3-6 0 0,2 1 0 0,-28-9 0 16,0 0 0-16,90 12 0 0,-90-12 0 0,0 0 0 0,0 0 0 15,94-5 0 1,-73-2 0-16,2-2 0 0,-4 1 0 0,2-1 0 0,0-2 0 0,2-1 0 15,-23 12 0-15,0 0 0 0,0 0 0 0,89-57 128 0,-89 57-128 0,0 0 144 16,78-61 112-16,-55 36 0 0,-2 1 16 0,-2-2 0 16,-2-2-272-16,-5 2 0 15,-1 5 0-15,-3-3 0 0,-2 3 0 0,-5-5 0 0,1 3 0 0,-5-3 0 16,1 0 448-16,-5-2 96 0,0-2 16 0,-2 8 0 16,2-1 304-16,-3 2 64 15,-4 4 16-15,2 3 0 0,-6 5-640 0,-3-2-128 16,2 5-32-16,-2 2 0 0,-1 2-144 0,-1 4-192 0,-3 2 32 15,3 2-10160-15,-3 1-2032 16</inkml:trace>
  <inkml:trace contextRef="#ctx0" brushRef="#br0" timeOffset="54309.35">25901 5020 8079 0,'2'0'720'16,"2"-4"-576"0,-1 3-144-16,-3 1 0 0,0 0 0 0,0 0 0 0,0 0 0 0,4-4 0 15,-3 4 0-15,-1 4 0 0,0-3 256 0,-1 3 160 0,-3-1 32 0,4-1 0 16,-5 1-448-16,3 1 0 0,2-2 128 0,0-1-128 15,2 1-128-15,3-2-64 0,-1 0-16 0,1-2 0 16,4 1 16 0,-6-1 16-16,4-2 0 0,2 4 0 15,-2-1 368-15,-2-1 80 0,4 0 16 0,-1-1 0 0,-2 3 0 0,-1 0 0 0,2 0 0 16,-4 3 16-16,-1 1 96 0,1-3 32 16,-1 6 0-16,2 0 0 15,1 0 144-15,2 2 16 0,-2 2 16 0,4-3 0 16,0 4 32-16,-1-3 16 0,6-4 0 0,4-1 0 15,3-1-656-15,-21-3 0 0,0 0 0 0,0 0 0 16,0 0 0-16,99-29-192 0</inkml:trace>
  <inkml:trace contextRef="#ctx0" brushRef="#br0" timeOffset="60536.57">23770 8017 2751 0,'0'0'256'0,"0"0"-256"0,0 0 0 0,0 0 0 0,2 0 640 0,0 0 64 0,-1 0 32 0,3 0 0 16,-2 2 64-16,-1-2 16 0,1 2 0 0,2 0 0 15,-3 1-240-15,-1-3-32 0,4 2-16 0,-4-1 0 16,0 1 160-16,0 2 16 0,0-3 16 0,0 1 0 16,3 0 176-16,-3 1 16 0,0-1 16 0,0-2 0 15,2 4-80-15,2-4-16 16,-1 0 0-16,-1 3 0 15,1-3-240-15,3-3-48 0,1 3-16 0,-1-4 0 16,1-3-208-16,4 0-32 0,1-3-16 0,2-1 0 0,3-3-272 0,4 0 0 16,-1-3 0-16,0 0 0 0,3-1 0 15,0-4 0-15,-23 22 0 0,0 0 0 0,75-70 0 0,-53 45 0 16,3-4 0-16,-6 1 0 0,5-2 0 0,-1-4 0 16,-2-1 0-16,2-2 0 0,1-1 0 0,0-2 0 15,4-4 0-15,-2 2 0 0,0 4 0 0,1 3 0 16,-1-5-128-16,5-3 128 0,-1 3 0 0,-30 40 0 15,68-77 0-15,-68 77-144 0,71-75 144 0,-71 75 0 16,73-73 0-16,-73 73 0 0,67-75 0 0,-40 35 0 16,3 3 0-16,-4-3 0 0,-1 2 0 0,-1 1-128 0,-1 3 128 15,-1 2 0-15,1 3-128 0,1 3 128 16,-1-1-128-16,-4 1 128 0,2 4-352 0,0-4 16 16,2 3 0-16,-6-3 0 15,2 5-240-15,-1-2-64 0,-1 1 0 0,-1 1 0 0,-2 2-304 16,3-2-64-16,-3 1-16 0,-2 0 0 0,6 2 704 0,1 1 144 0,-2-2 32 0,1-2 0 15,4 3 144-15,-1 3 0 0,2-5 128 0,0-2-128 16,-2 3 0-16,-2-4 0 0,-2 2 0 0,1 0 0 0,-6-1 0 16,2 4 0-16,-6 1 0 0,1-1 0 15,0 4 0-15,0 0 0 0,-1-3 0 0,-3 3 0 16,4 0 0-16,-4-2 0 0,4-1 0 0,-2 0 0 0,2-1 0 0,0 2 0 16,1-3 0-16,-1-3 0 15,3 3 0-15,-3-2-256 0,1 1 32 0,2 0 16 16,-1-1-560-16,1-2-128 0,0 6 0 15,2-3-16-15,-4 3 656 0,1 0 256 0,-2 4-176 0,1 3 176 0,-1-2 0 16,3 3 0-16,-3 0 128 0,-1 1-128 0,3-1 272 0,-4 4-48 16,2-4-16-16,1 6 0 0,-5-6-208 0,2 7 176 15,0-1-176-15,0 1 160 0,-2-2-160 0,1 1 0 0,1 1 0 16,1-1 0-16,-2-1 128 0,2 4 80 0,-3 0 32 16,2-2 0-16,-1 2-32 0,-1-1 0 0,-2-1 0 15,1-2 0-15,-2 4-208 0,1-5 0 0</inkml:trace>
  <inkml:trace contextRef="#ctx0" brushRef="#br0" timeOffset="62859.35">22333 5380 4607 0,'-6'0'400'16,"3"0"-400"-16,1 2 0 0,2-2 0 0,0 0 320 0,-2 0 0 0,1 0-16 0,-6-2 0 15,1 2-80-15,1-3-16 0,0 3 0 0,3-4 0 16,1-1 112-16,1 3 32 0,1-5 0 0,1 4 0 31,3-2 384-31,0-1 80 0,1-2 16 0,1 3 0 16,-2-2 32-16,2 0 16 0,-2 0 0 0,0-2 0 15,1 5-480-15,-3-1-80 0,-3 2-32 0,4 1 0 0,-4 2-288 0,0 0 160 0,-4 2-160 0,4-1 128 16,-5 1 432-16,1 3 80 0,1-1 0 0,-2 3 16 16,-1 2-80-16,1-2 0 0,2 1-16 0,-4 4 0 0,5 2 80 15,-2 0 32-15,3-1 0 0,2 4 0 0,3-3 64 0,-1 2 16 16,4-1 0-16,2 3 0 0,3-3-416 15,-3 1-80-15,1 0 0 16,3-2-16-16,-1 3-240 0,-2 4 0 16,3-2 0-16,-1 4 0 0,-4 1 0 0,1-1 0 15,-2-1 0-15,0 6 0 0,2 0 368 0,-7-3 16 16,1 4 16-16,1-3 0 0,-4 6 80 0,1-3 16 16,1-1 0-16,3 0 0 0,-3-2-192 0,5 4-48 15,-2-2 0-15,4-2 0 0,0 0-256 0,1 3 0 16,6-1 0-16,-2 2 0 0,3-2 0 0,-3 1 0 15,3-3 0-15,1 2 0 0,3 2 0 0,-6-2 0 0,5 1 0 0,-5-2 0 16,1 0 0-16,-2 0 0 0,0-1 0 16,2 0 0-16,-2 2 0 0,-1-2 0 0,5 0 0 0,-6-3 0 15,4 1 0-15,-1-5 0 0,-1 4 0 0,0-2 0 16,0 0 0-16,2-2 0 0,-6 3 0 0,3 1 0 16,-3-2 0-16,1 5 0 0,-3 0 0 0,1-3 0 15,-4 6 0-15,0-2 0 0,1-3 0 0,-3 7 0 16,2-1 0-16,-1-1 0 0,-1-4 0 0,3-4 0 15,-1 1 0-15,3 5 0 0,1-5 0 0,3 1 0 16,-1-2 0-16,5 0-144 0,-6-2 144 0,4-2 0 0,2 1 0 16,-2-1 0-16,-2 0 0 0,2 1-128 0,-4-1 128 0,2-3 0 15,1 4 0-15,-5-1 0 16,1 2 0-16,0-1 0 0,-1 3 0 0,1-1-128 0,0 3 128 0,-2 0 0 16,2-1 0-16,-1 3 0 0,4-6 0 0,-3 4 0 15,0-3 0-15,3 0 0 0,2 1 0 0,-4-2 0 16,6-2 0-16,-5 1 0 0,3-1 0 0,1 0 0 15,-4 1 0-15,1-1-128 0,-3 2 128 0,1-1 0 16,2-1 0-16,0 1 0 0,-1-1 0 0,1-1 0 16,0-1 0-16,2-2 0 0,-3-5-336 0,4 1 16 15,-1-6 0-15,4-3-12272 0</inkml:trace>
  <inkml:trace contextRef="#ctx0" brushRef="#br0" timeOffset="64187.63">22488 5126 2751 0,'-2'3'256'0,"2"-3"-256"0,2 4 0 0,1-4 0 0,-3 0 256 0,4 2 16 16,1-2 0-16,0 3 0 0,7 2 80 0,1 1 16 15,2-3 0-15,1 4 0 0,3-5 320 0,4 5 64 16,3-5 16-16,3 1 0 16,-29-3 704-16,0 0 160 0,0 0 32 0,126 4 0 15,-126-4-528-15,0 0-112 0,101-4 0 0,-101 4-16 0,0 0-496 0,99 0-80 16,-99 0-32-16,0 0 0 0,107 0-80 0,-107 0 0 0,0 0-16 0,115 4 0 16,-115-4 32-16,0 0 16 0,118 1 0 0,-118-1 0 31,0 0 160-31,110 4 48 0,-110-4 0 0,0 0 0 15,106 1-160-15,-106-1-16 0,0 0-16 0,98 4 0 16,-98-4-240-16,0 0-128 0,0 0 128 0,124 14-128 16,-124-14 0-16,0 0 128 0,0 0-128 0,128 17 0 15,-128-17 320-15,0 0-16 0,110 14 0 0,-110-14 0 16,0 0-112-16,107 11 0 0,-107-11-16 0,0 0 0 16,0 0-176-16,122 19 0 0,-96-10 0 0,2-1 128 15,-6 1-128-15,-1 0 0 0,2-1 0 0,-2 1 0 0,-4 0 0 16,6 0 0-16,-6-1 0 0,2-3 128 0,4 4 208 0,1-5 48 15,-1-3 0-15,3-2 0 0,-26 1-384 16,0 0 0-16,0 0 0 0,124-16 0 0,-124 16 0 0,0 0 0 16,96-17 0-16,-68 15 0 0,-6-2 0 0,1 3 0 15,-2-1 0-15,-4 0 0 0,1 2 0 0,-1 0 0 16,-3 0 0-16,0 0 0 0,2 0 0 0,-2-3 0 16,0 3 0-16,3 0 0 0,-3 0 0 0,0 3 0 15,2-3 0-15,-2 0 0 0,-1 2 0 0,1 0 0 16,2-1 0-16,-5 3 0 0,1-2 0 0,-4-2 0 0,3 3 0 15,-2 1 0-15,-2-3 0 0,1 3 0 0,1-4 0 16,0 5 0-16,-4-5 0 0,4 3 0 0,1-3 0 0,2 4 0 16,1-2 0-16,0-2 0 0,5 0 0 0,-1 0 0 15,1 0 0-15,-1-2 0 0,6-2 0 16,-2 4 0-16,1-3 0 0,1 3 0 0,0 0 0 0,-2 0 0 16,-2 0 0-16,2 3 0 0,-2-3 0 0,-2 4 0 15,1-2 0-15,-1 5 0 0,-1 0 0 0,-2 1 0 16,3 1 0-16,-3 1 0 0,-2 1 0 0,2 1 0 15,0-3 0-15,4 0-128 0,-1-1 128 0,2-6 0 0,-1 1-160 16,3-3 160-16,-1-3-192 0,-20 3-12160 16</inkml:trace>
  <inkml:trace contextRef="#ctx0" brushRef="#br0" timeOffset="73294.45">21803 4504 5599 0,'-4'-5'0'0,"3"5"0"16,1-4 0-16,0 4 0 0,1 0 0 0,-1-1 0 31,0-3 0-31,-1-1 0 0,1-2 0 0,0 2 0 16,0 0 0-16,-4 1 0 0,4 2 0 0,-3 1 0 0,1 1 0 0,-2 0 0 15,-1 0 0-15,-2 0 0 0,2 1 0 0,0-1 0 16,-2 2 144-16,0-2-144 0,3 0 160 0,-1 0-160 15,2 0 128-15,-3 0-128 0,3 0 192 0,-2-2-192 0,5 1 192 0,-4-1-64 16,-1 2 432-16,1-4 80 0,3 4 32 0,-1 0 32 0,0 0 48 0,-1 0 16 16,1 0 0-16,0 0 16 15,1 0-272-15,-3 0-64 16,1-1-16-16,1 1 16 0,-3 0-48 0,1 1-16 0,1-1 0 0,-1 0 32 0,2 0 128 0,-1 0 32 16,1 0 0-16,-1 0 16 15,3-1-64-15,0-1-16 0,0 0 0 0,0-1 32 0,0-2 32 16,0 1 0-1,0-1 0-15,0 1 0 0,3-1-64 0,-3 2-32 0,2-3 0 0,-2 3 32 16,3 1-368-16,-3-1-144 16,0 3 128-16,0 0-128 0,2 0 0 0,0 0 0 0,0 0 0 0,1 0 0 15,2 0 0-15,1 0 0 0,2-2-160 0,3 0 160 16,3 0 0-16,-4-1 0 0,6 1 0 0,1-1 0 16,2-2 0-16,2-2 0 0,2 1-128 0,0 3 128 15,-2-2 0-15,1-1 0 0,-1 3-144 0,2-2 144 16,-4 1 0-16,-2 2 0 0,1 2 0 0,-1-1 0 15,-5 2 0-15,-1 1-128 0,-2 2 128 0,-2 1 0 16,0 4 0-16,-4-1 0 0,0 3 0 0,-3-1 0 0,-3 4 0 16,0 0 0-16,-3 4 0 0,1-1 0 15,-4 4 0-15,2-2 0 0,0 2 0 0,0-2 0 0,2 2 0 0,-7-4 0 16,7 1 0-16,-6-1 0 0,3-1 0 0,-3 1 0 16,1 1 0-16,-4-3 0 0,2 5 0 0,-6-3 0 15,1 4 0-15,-1-2 0 0,-1 2 0 0,2-4-128 16,-4 2 128-16,2-1 0 0,1-4 0 0,1-2 0 15,3 0-128-15,2-3 128 0,-2-2 0 0,5-4-128 16,0 1 128-16,4-2 0 0,2-2-128 0,-1 0 128 16,2-6 0-16,2 5 0 0,0-6 0 0,6 1-128 15,-3-1 128-15,2-3 0 0,4 1 0 0,0-3 0 16,1 3 0-16,2-1 0 0,2-2 0 0,0 3 0 0,4-1 0 16,3-3 0-16,1 5 0 0,4-1 0 0,-3 4 0 15,1 1 0-15,1 1 0 0,-1 1 0 0,-1-1 0 0,-4 3 0 16,2 0 0-16,-7 3 144 0,0-1-144 0,-2 1 128 15,-3-3-128-15</inkml:trace>
  <inkml:trace contextRef="#ctx0" brushRef="#br0" timeOffset="76085.36">26771 4565 7359 0,'0'5'656'0,"0"-5"-528"0,3 0-128 0,-3 0 0 0,0 0 320 16,2 0 16-16,2 0 16 0,-1 0 0 0,2 0 336 0,4-1 64 15,0-3 16-15,-4 1 0 0,2 1 128 0,2-2 48 16,1-1 0-16,-1 0 0 16,3 2-432-16,-1-1-96 0,1-1-16 0,0 1 0 0,-2 3 96 0,3-3 16 15,-5 4 0-15,3-3 0 0,1 3-32 0,-3-2 0 0,-1 2 0 16,1 0 0-16,-4 0-160 0,1 0-48 0,-3 2 0 0,2-2 0 15,2 3-96-15,-5-1-32 0,5 1 0 0,-2-3 0 16,-1 6-144-16,1-3 0 0,-3 4 0 0,1-2 0 16,1 0 0-16,-1 4 0 0,-1 3 0 0,-2-1 0 15,0 1 320-15,-2 2 48 0,0 0 0 0,1-2 0 16,-5 5-240-16,3-3-128 16,-2 2 128-16,-2 0-128 0,1 1 0 0,-2 1 0 15,-1-1 0-15,-1 0 0 0,1 1 0 0,-3-4 0 16,3 3 0-16,-5-3 0 0,2 4 0 0,-6-3 0 0,4 1 0 0,-3 0 0 15,-4-2 0-15,2-1-160 16,2 0 160-16,-4-3 0 0,1-3 0 0,3-2-128 0,1-1 128 0,2-2 0 16,4-4 0-16,3-2 0 0,2 1 0 0,5-2 0 15,3-1 0-15,-1-1 0 16,5-3 0-16,2 1 0 0,5 1 0 0,-2-1 0 0,5-3 0 16,2 1 0-16,1-1 224 0,4-2-48 0,-1 5-16 0,-1-3 0 15,4 3 32-15,1-5 0 0,-27 14 0 0,0 0 0 0,0 0-192 0,118-34 0 0,-118 34 144 0,0 0-144 31,0 0 0-31,94-9 0 0,-73 12 0 0,-4 6 128 0,1 0-128 0,-1 3 0 16,-1-2-176-16,0 6 176 31,-2-5-752-31,3 3-48 0</inkml:trace>
  <inkml:trace contextRef="#ctx0" brushRef="#br0" timeOffset="77070.61">23347 9033 2751 0,'-18'8'256'0,"10"-1"-256"16,-1 0 0-16,0-3 0 0,6-4 0 0,1 3 0 0,-3-1 128 0,-2 2-128 16,-5 4 240-16,-2 4 0 0,0-1 0 0,-4 1 0 15,4 0 400-15,0-3 96 0,6 0 16 0,-1-1 0 16,0-2 720-16,6-5 160 0,-1 3 32 0,4-4 0 16,4 0-256-16,1-4-32 0,2 3-16 0,2-5 0 15,1-1-912-15,2 4-192 0,2-4-48 0,4 0 0 16,-4 4-208-16,1-3 0 0,1 5 0 0,0 1 0 0,1 0 0 0,-1 0 0 15,-1 1 0-15,-4 5 0 0,1 1 384 0,-3-2 96 16,3 3 16-16,-7 5 0 0,1-3 144 16,-3 7 16-16,-1-1 16 0,-4 0 0 15,2 1-336-15,-5 1-64 0,-2 3-16 0,2-2 0 0,-4 2-256 0,-3 0 0 16,1-2 0-16,-1-2 0 0,-2 4 0 0,0-2 0 16,-3-1 0-16,1-1 0 0,0 0 0 0,1 1 0 15,1-1-128-15,-4-3 128 0,4 0 0 0,-1 0-176 0,1-2 176 0,0-3-160 16,0 0 160-16,5-4-128 0,-5 2 128 15,2-5-128 1,3 1 0-16,4-3 0 0,-4-3 0 0,2-3 0 0,6 1 128 0,-3-4 0 0,8-3 0 0,-3 0 0 16,6-2 0-16,2-3 0 15,5 3 0-15,0-4 0 0,3 1 0 0,6 0 0 0,1 3 0 0,4 0 0 16,2 1 0-16,1 3 128 0,-31 10-128 0,0 0 0 16,0 0 0-16,124-16 144 0,-98 20-144 0,0 5 0 15,0 1 128-15,-1 0-128 0,-1 1 0 0,-1 5 0 16,-4-2 0-16,2-1 0 15,0 7 0-15,-2-8 0 0,-2 5 0 0,1-3-192 0,3 7 48 0,1-7 16 32,5 0-1216-32,-5-2-256 0</inkml:trace>
  <inkml:trace contextRef="#ctx0" brushRef="#br0" timeOffset="78935.16">24300 5694 4607 0,'-5'5'400'0,"-2"4"-400"0,5-4 0 0,2-3 0 0,0-2 368 0,-3 1-16 16,-3 8 0-16,-1 3 0 15,0 2 512-15,-1 0 96 0,-1 2 32 0,2-6 0 0,2-1 96 0,0 3 0 16,-4-1 16-16,5-4 0 0,-4 1 96 0,2 1 16 16,-1 0 0-16,0-1 0 0,0 3-416 0,-1 1-80 15,-3 2-16-15,-1 0 0 0,0 3-128 0,-4 4-16 0,4-2-16 0,-5 6 0 32,-1-1-288-32,1 2-48 0,-2 7-16 0,1 1 0 15,1 4-64-15,-1-2 0 0,1-1-128 0,3 4 192 16,5-5 64-16,-3 0 0 0,3 0 0 0,4-2 0 15,-2 3-112-15,5-4-16 0,-1-1 0 0,3-4 0 16,3 0-128-16,3-4 0 0,2-2 0 0,1-3 0 16,3-1 0-16,4-6 0 0,3 2-144 0,4-6 144 15,-1-1 0-15,1-5-128 0,0-2 128 0,-1-3 0 0,3-2 0 0,-3-2 0 16,-4-1 0-16,-1-6 0 0,1 2 0 16,-8 0-128-16,2-3 128 0,-3-4 0 0,0 2 0 0,-8-6 0 15,-1 3 0-15,-1-5 0 0,-4 5 0 0,-4-4 0 16,-3 3 0-16,-2 4-160 0,-4 0 160 0,-4 0 0 15,-5 5-144-15,1 1 144 0,-9 10 0 0,-3 3 0 16,-4 0-144-16,2 3-6976 16,-3 4-1392-16</inkml:trace>
  <inkml:trace contextRef="#ctx0" brushRef="#br0" timeOffset="80919.53">16310 9191 8287 0,'-8'5'736'0,"-1"-1"-592"0,4-4-144 0,5 0 0 15,-4 0 704-15,1-2 96 0,-4 2 32 0,-6-2 0 0,-4-3-304 0,3 2-48 16,-3-4-16-16,4-2 0 0,1 2-464 0,2-2 0 15,1 4 0-15,-1-4-160 0,1 8 160 0,-2-6 192 16,1 7-32-16,-4-4-16 0,2 3 656 0,-2-3 128 16,0 4 32-16,2 0 0 0,-6 4-192 0,1-1-48 15,-1-1 0-15,-2 6 0 0,-3 1-528 0,-1 3-192 16,-4 2 0-16,-4 5 144 0,1 1-144 0,0-1 0 16,1 3 0-16,2 3 0 0,-2-1 0 0,4 2 0 15,2 0 192-15,6-3-64 0,1 1 368 0,0-1 64 16,3 0 16-16,1 3 0 0,1 0-176 0,2 2-16 0,-2 1-16 15,1-1 0-15,-1 4 80 0,0-3 32 0,1 8 0 0,-1-2 0 16,0 0 96-16,1-1 32 0,3 3 0 16,-1-2 0-16,0 0-160 0,4-1-48 0,2 3 0 0,3-2 0 15,3-2-96-15,1-2-32 0,3 1 0 0,1-4 0 16,4-2-272-16,6 0 160 0,-1-4-160 0,2-1 128 16,6 2-128-16,-1 0 0 0,6-6 0 0,0 6-176 15,1-4 176-15,2 0 0 0,2-2 0 0,-2 6 0 16,4-6 0-16,-6 1 0 0,0-1 0 0,2-3 128 15,-1 2-128-15,-1-6 0 0,4-1 0 0,-35-9 0 16,0 0 0-16,115 14 0 0,-115-14 0 0,0 0 0 0,138-5 0 16,-138 5 0-16,118-18 0 0,-118 18 0 0,133-28 496 15,-133 28 16-15,122-38 16 0,-122 38 0 0,116-49-384 0,-116 49-144 16,105-52 0-16,-105 52 144 0,90-57-144 0,-90 57 0 16,84-58 0-16,-84 58 0 0,77-57 0 0,-77 57 0 15,66-58 0-15,-66 58 0 16,54-56 528-16,-31 23 32 0,-1 0 0 0,-1-3 0 0,-3 1-288 0,-1 0-48 15,1 0-16-15,-8-1 0 0,2-3-208 0,-7 1 0 16,1 0 0-16,-6 1 0 0,-2 2 0 0,-7-3 0 16,0 7 0-16,-4-4 0 0,-5 3 0 0,1 5 128 15,-6-7-128-15,2 8 0 0,-2-2 288 0,-3 2 16 0,-3 0 0 0,1 0 0 16,-4 7-80-16,-2 2-16 16,-1 3 0-16,-2 5 0 0,-1 0-208 0,1 2 0 15,2 5 0-15,-3 1 0 0,1-1 0 0,-3 2 0 16,-3 2 0-16,3-1-160 15,-2 1-288-15,5-2-64 0,2-3-16 0,1-4-15088 0</inkml:trace>
  <inkml:trace contextRef="#ctx0" brushRef="#br0" timeOffset="107606.7">22240 11307 3679 0,'-2'6'320'0,"1"-6"-320"0,-1 3 0 0,2-3 0 15,0 0 0-15,0 4 0 0,-3-3-160 0,1 6 160 16,-2-1-224-16,-1 4 64 0,2-1 16 0,-3-2 0 15,3 1 144-15,-2-2 176 0,1 2-48 0,-5 1 0 16,4 0 576-16,-2-4 96 0,0 4 32 0,0-2 0 16,2 0-336-16,0-4-64 0,-2 4-16 0,5-5 0 15,-1 6-1248-15,-1-8-240 0,4 0-48 0,0-3-16 16</inkml:trace>
  <inkml:trace contextRef="#ctx0" brushRef="#br0" timeOffset="187899.77">32731 9165 11055 0,'0'0'976'0,"0"0"-784"15,0 0-192-15,1-2 0 0,1-1 0 0,3 3 0 16,-3-4 128-16,5-3-128 0,3-1 240 0,3-4 0 0,-3-1 0 0,2-1 0 16,2 2 912-16,-2-2 192 15,1 6 48-15,-3-5 0 0,2 5-48 0,-1-3-16 16,1 2 0-16,0 1 0 0,2-1-240 0,-3 0-64 16,1 4 0-16,2-2 0 0,-2 2-208 0,0 1-48 0,2-1-16 0,0 0 0 15,-2 5-384-15,0 0-80 16,2 3-16-16,-3-1 0 0,1 5-272 0,-2 2 0 0,-1 1 128 0,-2 4-128 0,2 2 0 0,-7 1 0 15,5 3 0-15,-6 2 0 0,3 3 0 0,-1 1 208 16,-3-2-64-16,0 2-16 16,0 4-128-16,-3-2 128 0,-2 5-128 0,-2-2 128 0,0 0-128 0,-4 1 0 15,1-1 0-15,-3-1 0 0,3-2 0 0,-6-2 0 16,2 0 0-16,0-3 0 0,2-6-128 0,2-3 128 16,1-2 0-16,0-3 0 0,1-4-320 0,-1-5 0 15,4 4 0-15,1-8 0 31,1-5-320-31,3 1-48 0,0-3-16 0,3-3 0 0,2-3 512 0,2-4 192 0,4 2-128 0,-2-6 128 0,3 3 0 0,2 1 0 16,-2-2 0-16,2 1 0 0,0 1 0 0,-2 5-192 16,-2 0 64-16,-1 2 0 15,3 6-576-15,-3 4-128 0,2-1 0 0,1 5-16 16,-2 5 240-16,2-1 48 0,2 4 16 0,2 5 0 0,-2 0 544 0,0 0 192 16,3 1 0-16,1-4 0 0,-1 4 32 0,2-7 0 0,1-4 0 0,2-3-6624 15,1-3-1312 1</inkml:trace>
  <inkml:trace contextRef="#ctx0" brushRef="#br0" timeOffset="-114667.95">22808 12541 4607 0,'4'-2'400'0,"1"0"-400"0,-3-1 0 0,1 3 0 0,1-2 400 0,1 0 0 0,4 0 0 16,5-3 0-16,-14 5-224 0,0 0-48 16,57-21-128-16</inkml:trace>
  <inkml:trace contextRef="#ctx0" brushRef="#br0" timeOffset="-45184.55">21609 11635 5519 0,'0'0'496'0,"4"-2"-496"0,-4 2 0 0,0-3 0 0,0 3 192 0,2-2-64 16,-2-2-128-16,1 1 192 0,5-2-192 0,-6-1 0 16,1 0 0-16,-1 0 0 0,-1 3 496 0,-3-2 208 0,1 3 32 0,-3 0 16 15,1 2 512-15,-2 0 96 0,0 4 32 0,0-1 0 16,-1-1-96-16,-1 5-16 15,2-2 0-15,-2 0 0 16,2-1-384-16,-2 1-96 0,4 0-16 0,-3 2 0 0,-1-2-592 0,0 4-192 0,0 0 0 0,1-1 0 16,-1 1 0-16,-1 0 0 0,1 1 0 15,0-1 0-15,0 1 0 0,1 1 0 0,1 1 0 0,-2-1 0 16,2 1 0-16,-2 2 0 0,2 3 0 0,-1-3 0 16,2 2 0-16,1-1 0 0,-4 5 0 0,4-1-144 15,2 3 144-15,-2 5 0 0,1-1 0 0,-3 0 0 16,2 0 0-16,0-3 0 15,-2 4 0-15,1 0 128 0,1-1-128 0,2 0 0 0,1-4 0 0,-2 3 0 16,4-6 0-16,0 2 192 0,4-2-64 0,1-7 0 0,0 2 256 0,4-5 64 16,3-2 16-16,-1-2 0 15,4-3-176-15,-1-2-32 0,4-2-16 0,-1-3 0 16,1-4-240-16,1 0 128 0,4-3-128 0,-3 0 0 16,-20 12 384-16,0 0-32 0,0 0 0 0,98-49 0 0,-98 49-352 0,0 0 0 15,0 0 0-15,96-54 0 0,-75 39 0 0,1-1 0 16,-4 0 0-16,-1 1 0 0,2-1 0 0,-1 2 0 15,-4-3 0-15,1 3 0 0,5-4 400 0,-3 1 16 16,-3-1 0-16,0-1 0 0,2-2-208 0,-2 0-32 0,-2 2-16 16,-2-2 0-16,-1 4-160 0,-4-2 0 15,-1 1 0-15,-4-3 0 16,-4 4 0-16,-3 3 0 0,-3-3 0 0,-4 6 0 0,0-1 0 0,-4 0 0 16,-1 3 0-16,-2 0 0 15,2 1 0-15,-2 2 0 0,-1 3 0 0,-1-2 0 0,-1 5 0 0,1 0 0 0,0 0 0 0,1 3 0 16,-3-1-176-16,6 1 48 0,-4 6 0 0,4-5 0 31,4 1-1760-31,2-5-352 0</inkml:trace>
  <inkml:trace contextRef="#ctx0" brushRef="#br0" timeOffset="-44247.47">24303 11487 11055 0,'0'2'976'0,"0"-2"-784"0,0-2-192 0,0 2 0 0,0 0 272 0,0 0 16 16,0-2 0-16,0 2 0 0,-3 0-288 0,-2 2 0 16,1 0 0-16,-1 5 0 0,-4-1 192 0,1 1 96 15,-5 2 16-15,3 2 0 0,1 1 880 0,1 2 176 16,-5 0 48-16,5-2 0 16,-1 5 64-16,0-3 32 0,4 4 0 0,-2-1 0 0,2 0-880 0,0 1-176 15,-1 3-48-15,3-2 0 0,-2-2-400 0,1 4 0 16,4 2 0-16,-3 0 0 0,3-3 0 15,0 3 0-15,3-2 0 0,1-2 128 0,1 4 384 0,4-2 64 16,-1-2 0-16,4 2 16 16,2-7-320-16,4 1-64 0,1-1-16 0,2-3 0 0,5 1-192 0,0-3 0 0,-26-9 128 0,0 0-128 15,89 10 0-15,-89-10 0 16,0 0 0-16,110-16 0 0,-110 16 0 0,0 0 0 16,110-34 0-16,-110 34 0 0,0 0 0 0,90-49 0 15,-90 49 0-15,0 0 0 0,58-61 0 0,-46 35 0 0,-2 3 0 0,-1-3 0 16,0-2 0-16,-2-2 0 15,-5-1 0-15,-1 0 0 0,1-2 432 0,-4 0-16 16,2-2 0-16,-3 2 0 0,-1 0-256 0,-1 3-160 16,-2 2 192-16,-2 4-192 0,-1 1 288 0,-4 4-48 0,0 1-16 15,-5 6 0-15,0 2-224 0,-4 3 176 0,-3 5-176 0,3 2 160 16,-3 2-384-16,2 5-80 0,1 0-16 16,4 0-13120-16</inkml:trace>
  <inkml:trace contextRef="#ctx0" brushRef="#br0" timeOffset="-43415.76">21587 14483 11055 0,'-12'15'976'0,"5"-10"-784"0,0 1-192 0,1-1 0 0,3-2 528 0,1 1 64 16,-1-2 16-16,-3-2 0 0,-2 7 192 0,-4-2 32 16,-1 0 16-16,3-1 0 0,-4 1-848 0,4 2 0 15,-1-2 0-15,2 0-128 0,1 4 128 0,-1 3-160 16,-3-1 160-16,1 1-160 16,3 5 160-16,-1 2 0 0,-3 2 128 0,3 2-128 0,0 3 464 0,0 0 32 15,4 5 0-15,2 1 0 0,1 3-144 0,-1-1-32 0,3 3 0 16,3-2 0-16,-1-2-160 0,5-5-32 15,1 3-128-15,1-5 192 0,5 0-192 0,4-3 0 0,-1-2 0 0,0-7 0 16,6-5 0-16,-2-1 0 16,2-8 0-16,-1 0 0 0,1-5 432 0,-2-4-16 15,1-3 0-15,-8 0 0 0,0-2 208 0,2-5 32 0,-5-4 16 16,1-3 0-16,-2-3-160 0,-1 1-16 16,1-2-16-16,-3-1 0 0,0-4 80 0,-7 0 16 15,0 0 0-15,-5-5 0 0,-2-3-128 0,-3 1 0 16,-3-5-16-16,-4 3 0 0,0 4-16 0,-4 5 0 15,-2 7 0-15,0 8 0 0,1 6-416 0,-4 8 0 0,3 8 0 0,-7 5 0 16,2 7 0-16,-1 3 0 0,1 6 0 0,-2 3 0 16,4-3-1184-1,0 3-224-15</inkml:trace>
  <inkml:trace contextRef="#ctx0" brushRef="#br0" timeOffset="-42603.53">24263 14301 6447 0,'6'-1'576'0,"-5"-3"-576"0,1 1 0 0,-2 1 0 16,2 0 448-16,1 1 0 0,-1-5-16 0,5-2 0 15,-2-5-112-15,0 1 0 0,-1 3-16 0,-1 4 0 0,-3 2 400 0,0-2 96 16,-3 5 16-16,-1 3 0 0,-1 2 576 16,0 0 112-16,-4 2 32 0,1 2 0 0,-1 2-80 0,0-3-16 15,-3 1 0-15,2 5 0 0,1-5-672 0,-3 3-128 16,-1 2-16-16,3 3-16 0,-4-1-384 0,2 3-80 15,0 2-16-15,1-2 0 0,-1 4 48 0,2-2 0 16,-1 0 0-16,2-2 0 0,2 3 0 0,0 3 0 16,2-6 0-16,2 4 0 0,1-6 208 0,2 6 64 15,2-6 0-15,1 4 0 0,2-2-288 0,4-1-160 16,3-3 192-16,1-1-192 0,2-2 0 0,6-3 0 16,-3-4 0-16,2-1 0 0,3-4 0 0,-4-2 0 0,6-3 0 15,-3 0-144-15,1-4 144 0,-2 0 0 16,-2 0 0-16,-2-1 0 0,1 0 0 0,-1-4 0 0,-3 1 0 0,0-2 0 15,2-1 400-15,-2-3 64 16,3-2 16-16,-3-2 0 0,-14 23 224 0,0 0 64 0,49-75 0 0,-37 46 0 16,-1-3-400-16,-4-1-80 0,-2-5-16 0,-5 0 0 15,-5-2 128-15,-2 5 32 0,-2 2 0 0,-5 3 0 16,0 7-256-16,-7 4-48 0,-5 2-128 0,-5 1 192 16,-2 11-192-16,-6 0 0 0,-1 7 0 0,-3 5 0 31,2 3-1840-31,-6 6-256 0</inkml:trace>
  <inkml:trace contextRef="#ctx0" brushRef="#br0" timeOffset="-41480.89">21564 12008 2751 0,'-3'0'256'0,"1"0"-256"16,0 1 0-16,0-1 0 0,2 0 704 0,0 4 80 0,-3-1 32 0,-2 3 0 15,1 2 176-15,1 6 32 0,1 0 16 0,2 2 0 31,-4 1 112-31,4 1 0 0,0 1 16 0,4 3 0 16,-4 5-496-16,2-1-96 0,-1 0-32 0,1 5 0 0,2 4-544 0,-4 0 0 0,1 1 0 0,1 4 0 16,0-1 0-16,-2 4 0 15,3 1 0-15,-3-2 0 0,-3 1 0 16,3 6 0-16,3-2 128 0,-3 2-128 0,0-4 528 0,0 2 48 0,0-2 16 0,0 4 0 31,-3-2-432-31,1-2-160 0,-1 4 0 0,-3 0 144 16,3 3-144-16,-4-3 0 0,0 0 0 0,0 0 0 0,2 1 0 15,-4-3 0-15,4 0-128 0,-4-2 128 0,2-1 0 0,2-1 192 16,0 3-32-16,5-3 0 0,-4-1 32 0,4-4 0 16,0 1 0-16,0-4 0 0,4-4-192 0,-4 0 0 15,0 2-160-15,-4-5 160 0,4 4-224 0,0-1 48 16,-1-5 16-16,1 0 0 16,-2-3-352-16,2 3-64 0,0-2 0 0,2-1-16 0,-1-4 592 0,3 2 0 15,-4-2 0-15,3-3 0 0,2-2 0 0,-3 0 0 0,5-2 0 16,-3-2 0-16,1-1 0 0,0 0 0 0,0-2 0 15,-1 0 0-15,1 0-208 0,-1 1 80 0,-1 1 128 0,-3 5-208 16,5-2-16-16,-5 2 0 0,0 0 0 0,0 2 0 16,-3-1 224-16,1 1 0 0,-1 0 0 0,-3 3 0 15,-1 0 128-15,2 2-128 0,0 2 0 0,-4-1 0 16,2-1 0-16,0-2 0 0,0 4 0 0,2-6 0 16,0 1 0-16,1-4 128 0,1-5-128 0,1-6 160 15</inkml:trace>
  <inkml:trace contextRef="#ctx0" brushRef="#br0" timeOffset="-40847.15">21541 14820 5007 0,'9'-3'0'0,"7"0"192"0,5-3-48 0,-9 3 32 0,-2 1-176 0,3-1 0 0,-1 3 0 0,16-6 0 16,-28 6 720-16,96-17 112 0,-96 17 32 0,132-21 16 15,-132 21 848-15,120-9 160 0,-120 9 32 0,89-1 32 16,-89 1 208-16,79 1 32 0,-45 3 16 0,-1-1 16 16,2-1-816-16,-2-2-176 0,1 0-16 0,0 4 0 15,1-4-480-15,0 0-96 16,-35 0-32-16,0 0 16 0,112-6-464 0,-112 6-160 0,0 0 0 0,115-7 160 0,-81 7 320 16,0-1 64-16,-3 1 16 0,-3 0 16 15,1 1-48-15,-4-1 0 0,1 4 0 0,0 1 16 16,-3 0-400-16,1-1-144 0,-5-1 0 0,2 1 176 0,-2-4-176 0,2 0 0 15,-1 0 0-15,-1-4 0 0,0 1 0 0,2-6 176 16,1 4-48-16,-2-4 0 16,0 0-128-16,-2 4-160 0,1-2 160 0,-1 0-192 15,2-1 192-15,-2 1 0 0,-4-2 0 0,3 4 0 0,-3-4 0 16,2 5 0-16,-2-1 0 0,3 0 0 0,1-2 0 0,-4 2 0 16,-2 3 0-16,2-5 0 0,3 5 240 0,1-5 64 0,-4 6 16 0,3-3 0 15,-3 1-128-15,3-1-32 16,-3-1 0-16,0 3 0 15,2-1-160-15,-2-2 0 0,0 1 144 0,1 1-144 0,-1-3 0 0,-3 3 0 16,5 1 0-16,-3-1 0 0,0 1 0 0,1-2 0 0,0 1 0 0,1 1 0 16,-1 0 0-16,0 1 0 0,0-3 0 0,-2 4 0 15,0 0 0-15,2 0 0 16,-5 0 0-16,2 0 0 0,1 0 0 0,-4-2 0 16,1 1 0-16,2-1 0 0,1-2-816 15,-3 3-128-15,3-3-16 0,2 1-13968 16</inkml:trace>
  <inkml:trace contextRef="#ctx0" brushRef="#br0" timeOffset="-40010.32">24452 14301 5519 0,'-2'0'496'0,"2"0"-496"16,0 0 0-16,0 0 0 0,0 0 1152 0,0 0 144 16,-4 0 32-16,3 0 0 0,-1 0 496 0,0 0 96 0,-1-1 32 0,1-6 0 15,-2 3-208-15,4-3-32 0,-3-1-16 0,1-5 0 16,2 5-736-16,0-6-128 0,0 0-48 0,0-2 0 15,0 2-80-15,0-3-32 0,0-1 0 0,2 1 0 16,1 0-32-16,1-3-16 0,-4-2 0 0,2-3 0 16,1 3-304-16,2-4-64 0,-1-2-16 0,1-2 0 15,0 0-64-15,2-1-16 0,-5-2 0 0,5-2 0 16,-4-3-160-16,3 1 160 0,2-6-160 0,-2 3 160 16,2-4-160-16,1 1 0 0,2-1 0 0,-3-5 0 0,3 4 0 0,-1-7 0 15,-1 3 0-15,0 0 128 0,-6 0-128 0,2-3 0 16,-3 3 0-16,0 6 0 0,-2-1 128 0,0 4-128 15,2 5 128-15,-2-1-128 0,-2 5 320 0,4 1 0 16,1-1-16-16,-1 4 0 0,5 1 16 0,1 2 0 16,1 0 0-16,0 1 0 0,1 0-112 0,-1 1-16 15,0 1 0-15,-2 0 0 0,0-2-192 0,0 6 0 16,-6-2 0-16,-1-2 0 0,0 7 0 0,-1-2 0 16,-5 2 0-16,3-3 0 0,-6 3 0 0,4 0 0 15,-2-4 0-15,2 5 0 0,0-1-128 0,-2-2 128 0,1 4 0 0,1-2 0 16,0-4 0-16,1 3 0 15,1-1 0-15,-1-3 0 0,-1 1-144 0,0-2 144 0,0 2 0 0,1 1-144 16,-1-1 16-16,2 1 0 0,-3 3 0 0,3 2 0 31,-2 1-512-31,1 3-80 0,-1-1-32 0,-2 5 0 16,2-1-16-16,-1 3-16 0,-2 2 0 0,-1-1-8336 16,4 1-1664-16</inkml:trace>
  <inkml:trace contextRef="#ctx0" brushRef="#br0" timeOffset="-39092.49">24418 11793 911 0,'0'2'0'0,"-5"-2"0"16,3 2 0-16,1-4 0 0,1 2 304 0,-5 2-32 15,1-2 0-15,-8 5 0 0,-2-1-32 0,-7 1-16 16,2-2 0-16,-6 2 0 0,3 2 864 0,-3-1 192 0,-1-3 16 0,0-1 16 15,-5 3 320-15,-2-3 64 0,0 0 16 0,-2-2 0 16,0-2-688-16,0-2-128 0,-3-1-16 0,5-2-16 16,-2 2-336-1,0 0-64-15,3-2-16 0,-2 2 0 0,2 1-448 0,-3 2 0 0,4-1 0 16,-4 3 0-16,0 0 0 0,0 0 0 16,1 0 0-16,0 3 0 0,-4-1 0 0,-2 2 0 15,0 1 0-15,-5-2 0 0,-2 6 0 0,-2-4 224 16,0 2-64-16,0-2-16 0,7 1 432 0,2-1 64 0,4-2 32 15,-3 3 0-15,6-3-32 0,-2 1-16 0,4-1 0 0,1-1 0 16,1 1-432-16,1-3-192 16,0 2 160-16,-2-2-160 0,1 0 0 0,-3 0 0 15,1-2 0-15,-4 2 0 0,4-3 0 0,-6 3 0 0,4 0 0 16,2-4-160-16,-1 3 160 0,3-3 0 16,1 2-144-16,0 1 144 0,4 1 0 0,1-6 0 0,-5 6 0 15,4-3 0-15,1-2 0 0,0 1 0 16,1-1 0-16,1 3 0 0,2-1 0 0,0-1 0 0,-1 2 0 0,3-1 0 0,-6-1 0 15,6 3 0-15,-6-3 0 0,2 1 0 16,0 3 0-16,2-5 0 0,-3 5 0 0,1-4 0 16,3 4 0-16,-1 0 0 0,2-2 0 0,-4-1 0 15,2 3 0-15,-2 0 0 0,3 0 0 0,1 0 0 16,-1 0 0-16,1 3 0 0,1-1 0 0,-1-2 0 16,1 4-224-16,2 1 32 0,0-2 0 0,-3 2 0 15,3 4-752 1,-2 0-144-16,2 3-16 0,0-1-4896 0,0 1-976 0</inkml:trace>
  <inkml:trace contextRef="#ctx0" brushRef="#br0" timeOffset="-37935.78">21700 14578 911 0,'-12'14'0'0,"-2"0"0"16,5-2 0-16,2-6 0 0,5 1 1536 0,-1-2 240 0,-2 0 32 0,-7 9 16 16,-2 3 352-16,-7 8 80 0,2 1 16 0,1-3 0 15,1-4-1056-15,4-2-224 0,3-3-32 0,1-2-16 16,2-6-176-16,6 0-48 0,-3-4 0 0,8-2 0 0,-4 0-16 0,5-5 0 16,4-4 0-16,3 1 0 0,2-5-496 0,5-4-208 15,-19 17 176-15,0 0-176 0,75-71 0 0,-75 71 0 16,0 0 0-16,97-98 0 15,-97 98 0-15,77-75 0 16,-77 75 0-16,91-83 0 0,-91 83 0 0,99-93 0 0,-99 93 0 0,91-94 0 0,-91 94 0 16,85-101 0-16,-85 101 0 0,89-104 0 0,-89 104 480 0,90-108 0 15,-90 108 0-15,102-126 0 0,-102 126-224 0,116-129-64 16,-53 63 0-16,-63 66 0 16,115-115-192-16,-115 115 0 0,98-96 0 0,-98 96 0 0,87-80 0 0,-87 80 0 0,89-71 128 15,-89 71-128-15,87-70 0 0,-87 70 0 16,85-66 0-16,-85 66 0 0,91-70 256 0,-91 70 64 15,89-71 16-15,-89 71 0 0,75-70-336 0,-75 70 0 0,0 0 0 0,83-90 128 16,-83 90-128-16,0 0 0 16,63-73-176-16,-46 53 176 15,1 0-432-15,-1 0 16 0,-17 20 0 0,0 0 0 0,58-64 160 0,-58 64 48 0,0 0 0 0,59-72 0 16,-59 72-368 0,0 0-64-16,64-69 0 0,-64 69-16 0,0 0-368 15,0 0-64-15,79-72 0 0,-60 58-16 0,2-1 736 0,-7 4 160 16,3-1 16-16,-6 3 16 0,1 1 176 0,0-1 0 15,-1 0 128-15,-3-1-128 0,1 1 128 0,-2 2-128 0,2-2 128 16,-4 4-128-16,4 0 0 0,-8 0 0 0,6-2 0 0,-1-2 0 0,-1 0 272 0,2-1 48 31,-2 1 0-31,4 1 0 0,-4-1-128 0,2 0 0 16,0 0-16-16,0 1 0 0,-2-1-176 0,4 0 0 0,-4 1 0 16,2 2 0-16,0-1 160 0,0 2 0 15,2-4 0-15,-4 6 0 0,0-2 416 0,2 0 96 16,-2-1 16-16,4-1 0 0,-4 2-272 0,0 2-48 15,2-3-16-15,-1 1 0 0,1-2-352 0,1 2 144 0,1-4-144 16,2 4 0-16,1-2 320 0,2-2-64 0,0-1 0 16,-2 1 0-16,2 1-112 0,-2-5-16 0,5-1-128 15,-1 2 192-15,1-2-192 0,-1-3 0 0,0 3 0 0,0-3 0 16,-4 4 0-16,2-1 128 0,0 0-128 0,-2 2 0 16,-5 4 240-16,0 1-48 0,1 0-16 0,-6 5 0 15,0 0-176-15,-2 2 0 0,-2 0 0 0,0 0 128 16,-1 2-128-16,-2 0 0 0,1 1 0 0,-1 1 0 15,2 1 0-15,1 0 0 0,-2 2-128 0,-1 0 128 16,-2 2-896-16,2 3-128 16,0 2 0-16,-2 1-10128 0</inkml:trace>
  <inkml:trace contextRef="#ctx0" brushRef="#br0" timeOffset="-32422.71">27869 11363 7359 0,'-9'11'656'0,"0"-4"-528"16,4 0-128-16,2-4 0 0,-1 2 320 0,2-5 48 0,2 4 0 0,-3 1 0 0,-2 2 624 0,-4 2 128 15,6-1 32 1,-3-1 0-16,-1-3-544 0,6-1-96 0,1-1-32 0,-4 0 0 0,4-2-352 15,-2 0-128-15,1 0 0 0,-1-2 144 0,-2 5 32 0,-1 1 0 16,2 1 0-16,-3 4 0 0,-2 0 560 0,-1 3 112 16,0 2 32-16,-1 0 0 0,-1 0-48 0,1 3-16 15,3 4 0-15,0-2 0 0,0 2-160 0,2 5-16 16,0-3-16-16,-2-1 0 0,5 5-432 0,-3-5-64 16,3 3-128-16,0-1 176 15,2-3-176-15,0 1 0 0,2 3 0 0,1-6 0 16,3 4 416-16,1-6 48 0,-2 4 16 0,4-4 0 15,-1-3-224-15,1 0-32 0,0 2-16 0,1-6 0 0,2-1-208 0,0 0 0 16,2-4 128-16,-3-1-128 0,-1-1 144 0,4-6-16 0,0 3 0 16,-2-9 0-16,4 0 176 15,0 0 16-15,1-1 16 0,1-6 0 0,-1 2 0 0,0 0 0 16,3-3 0-16,-3-4 0 16,2 2-16-16,-1-4 0 0,-3-1 0 0,3 1 0 0,-4-3-192 0,0 3-128 0,-2-3 128 0,-2 0-128 15,3 0 0-15,-5 0 0 0,-4 2 0 16,3-1 128-16,0-1-128 0,-2 2 0 0,0-1 0 15,-1 3 0-15,-1 4 0 0,-3 1 0 0,2-1 0 0,-4 4 0 16,-3 2 0-16,-7 4 0 16,-6 2 0-16,-4 5 0 15,-10 2-768-15,-3 8-80 0</inkml:trace>
  <inkml:trace contextRef="#ctx0" brushRef="#br0" timeOffset="-31459.06">30420 11541 9215 0,'-9'9'816'16,"4"-4"-656"-16,0-2-160 0,5-3 0 0,-4 0 1072 0,1 2 176 16,-2 1 32-16,-6 4 16 0,-1 0-400 0,-4-3-96 15,2 3-16-15,4-5 0 0,1 1-592 0,-3-1-192 16,3 1 0-16,0 1 0 0,1 1 720 0,-1 0 48 15,0 4 0-15,1 3 0 0,-1 0 64 0,0-1 0 0,1 3 16 0,-3-2 0 16,2 2-160-16,1 1-48 0,2 3 0 0,-1 1 0 16,6 2-224-16,-3 3-48 0,4 2-16 0,4 4 0 15,-3-4-224-15,3 2-128 0,1 2 160 0,2-8-160 16,2 6 0-16,0-3 0 16,4-3 0-16,-2 1 0 0,5 0 0 0,-1-3 0 0,3 0 0 15,-1-8 0-15,4 2 0 0,-2-6 0 0,0-1 0 0,4-5 0 16,-6-2 0-16,6-2 176 0,0-5-176 0,-1-1 160 15,-1-3 240-15,-21 11 48 16,0 0 16-16,86-55 0 0,-86 55-48 0,57-54-16 0,-57 54 0 0,56-63 0 16,-30 28-96-16,0 0-32 0,-7 0 0 0,-3-5 0 15,-2 4-272-15,-9-3 0 0,-5 3 128 0,-3-3-128 16,-6 5 128-16,-1 2-128 0,-4 6 144 0,-4 4-144 16,1 4 128-16,-4 4-128 0,2 2 0 0,1 3 144 15,-3 6-144-15,2 3 0 0,0 3-160 0,0 2 160 31,2 2-528-31,-3 4-16 0,3-2 0 0,-4 3-12736 0</inkml:trace>
  <inkml:trace contextRef="#ctx0" brushRef="#br0" timeOffset="-30653.55">27438 13850 7359 0,'-1'6'656'0,"1"-3"-528"0,-4-1-128 0,4 1 0 0,0-1 480 0,-2 0 64 15,2 0 16-15,-1-2 0 0,-1 6 624 0,-3 1 128 16,-2 0 32-16,1-1 0 0,-2 2-480 0,3-2-96 16,-4 2 0-16,2-1-16 0,-2 0-112 0,2 0 0 15,0 2-16-15,-2 0 0 0,1-1-48 0,-3 3-16 16,-1 1 0-16,2 2 0 0,-3 2 16 0,1-3 16 16,2 1 0-16,-4 4 0 0,2 1 48 0,3-2 0 15,-3 1 0-15,1 4 0 0,4 3-352 0,-1-3-64 16,2 5-16-16,1-1 0 0,-2-4-80 0,5 5-128 15,-3-5 176-15,3 6-176 0,1-4 0 0,1-1 0 16,3 3 0-16,2-3 0 0,4-6 0 0,5 1 0 0,0-4 0 16,7-6 0-16,0-1 0 0,7-5 0 15,3-2 0-15,-31 0 0 0,0 0 160 0,101-23-32 0,-101 23 0 0,0 0 0 16,89-57 128-16,-89 57 0 0,0 0 16 0,73-80 0 16,-50 50 48-16,-4 2 0 0,2-5 0 0,-4 2 0 15,1-1 32-15,-4-2 16 0,-5 2 0 0,-1 1 0 16,-8-7-240-16,0-2-128 0,-3 0 160 0,-6-4-160 15,-1 4 128-15,-4 0-128 0,-4 5 0 0,-1 5 0 16,0 6 0-16,-4 8 0 0,-3 6 0 0,-5 6 0 31,-1 13-976-31,-1 5-144 0,-2 7-32 0,2 2-7280 0,0 6-1456 0</inkml:trace>
  <inkml:trace contextRef="#ctx0" brushRef="#br0" timeOffset="-29908.18">29969 14258 8287 0,'-4'0'736'0,"2"-2"-592"0,1-1-144 0,1 3 0 15,0 0 512-15,0 0 80 0,0-4 16 0,-2 4 0 16,2 0 560-16,0-2 112 0,-5 4 32 0,1-2 0 16,-3 4-800-16,-2 4-144 0,3 1-48 0,-3 3 0 15,0-1 192-15,-3 3 16 16,-2 3 16-16,2 1 0 0,0 2 464 0,1 0 80 0,-1 0 32 0,1 3 0 16,3 3-304-16,-4-3-64 15,1 3-16-15,2 0 0 0,2 0-288 0,2 4-64 0,0 1-16 0,1 1 0 16,4-5-368-16,0 3 144 0,4 1-144 0,1-3 0 15,4 2 0-15,3-4 0 16,4-3 0-16,5-2 0 0,-4-8 0 0,6 1 0 16,3-5 0-16,0-2 0 0,4-5 0 0,-30-2 0 0,0 0-128 0,108-23 128 0,-108 23 0 0,0 0-144 15,118-66 144-15,-118 66-128 16,0 0 128-16,80-92 0 16,-59 62-144-16,-9-1 144 0,2-1-160 0,-3-2 160 0,-4 2-208 0,-2 1 80 15,-1-4 128-15,-4 0 224 0,0 0-48 0,-9-1-16 16,0-1 704-16,-7-1 144 0,1 3 16 0,-6 4 16 15,-7 3-592-15,-5 7-112 0,-4 3-16 0,-3 15-16 32,-3 3-752-32,-1 9-160 0,-3 8-32 0,2 9-8096 0,5 0-1632 0</inkml:trace>
  <inkml:trace contextRef="#ctx0" brushRef="#br0" timeOffset="-29123.34">27477 16510 15663 0,'-4'3'1392'0,"2"-1"-1120"16,2-2-272-16,0 0 0 0,0 0 1056 15,0-2 160-15,0 2 16 0,-3-3 16 0,3-1-672 0,-2 1-144 16,2-4-32-16,-1 0 0 0,-1-2-400 0,-2 4 0 15,3 0 0-15,-1 1 0 0,0 1 272 16,-3 3-16-16,1 0-16 0,-1 2 0 0,2-1 400 0,-3 5 64 16,3-3 32-16,-2 6 0 0,1 0-272 0,-1 1-48 15,-2 2-16-15,2 0 0 0,0 2-208 0,-4 4-64 16,4 4 0-16,1-1 0 0,-1 2 128 0,1 3 0 0,4 0 16 16,-3 2 0-16,6-2 48 0,-3 6 16 0,4 2 0 0,1-2 0 15,4 3-160-15,0-4-48 0,1 0 0 0,6-5 0 16,-1-5-128-16,5-2 0 15,2-6 0-15,-3-1 0 0,6-7 0 0,-1 0 0 16,2-5 0-16,4-1 0 0,-2-3 0 0,1-5 0 16,-29 9 0-16,0 0 0 0,0 0 0 0,110-75-144 0,-110 75 144 15,0 0 0-15,59-80 0 0,-41 45 0 16,-1 1 128-16,-1-3-128 0,0-3 192 0,-4-2-64 16,2 0-128-16,-2 1 192 0,-3-5 320 0,-1 6 64 0,-2 0 16 0,-6 0 0 0,0 2 192 15,-6 3 48-15,-2 4 0 0,-4-1 0 16,-1 6-128-16,-2 0 0 0,-3 7-16 0,-3 1 0 15,4 5-352-15,-6 2-64 0,-3 6-16 0,0 1 0 16,-2 6-128-16,-2 3-128 0,3 6 144 0,-3-3-144 16,4 8 144-16,-2 2-144 0,2-1 128 0,-6 2-128 0,3 4 0 15,1 1-272-15,-3 1 32 0,4 4-11232 16,3-1-2256-16</inkml:trace>
  <inkml:trace contextRef="#ctx1" brushRef="#br0">27670 18772 0,'0'0'0,"0"0"16,0 0-1,68 14 1,-56-10-1,-3 5 1,-9-1 0,0 5-1,0 2 1,-5 3 0,1-4-1,-1-2 1,-9 5-1</inkml:trace>
  <inkml:trace contextRef="#ctx0" brushRef="#br0" timeOffset="-5053.37">17471 11431 3679 0,'-2'0'320'0,"0"-3"-320"15,2 1 0-15,-1-2 0 0,1 4 768 0,0-3 96 0,-6-2 16 0,3-4 0 16,-6-2 272-16,2-1 64 0,0 2 16 0,0 3 0 16,5-2 16-16,-4 4 0 0,4-2 0 0,-2 0 0 15,1 0-288-15,1 2-64 0,2-4-16 0,-3 4 0 0,1-2 160 0,2 2 48 16,-2 1 0-16,0-1 0 0,2 5 144 0,0-3 48 16,0 3 0-16,-3-2 0 0,1 4-384 0,0-2-64 15,1 1 0-15,-5 1-16 0,3 3-432 0,-2-1-64 16,1 3-32-16,-3-2 0 0,2 4-96 0,0-4 0 15,1 4-16-15,3-1 0 0,1-3 112 0,0 2 32 16,1 0 0-16,6-3 0 0,-2 1-32 0,4-1 0 16,0-1 0-16,1 1 0 0,1-3-288 0,3 5 128 15,3-3-128-15,-3 2 0 16,4-1 0-16,-5-1 0 0,5-1 0 0,-1-2 0 0,3 0 128 0,0 0-128 16,-20 0 0-16,0 0 0 0,0 0 240 0,89-9-16 15,-89 9 0-15,0 0 0 0,0 0-96 0,96-8-128 0,-96 8 176 0,0 0-176 16,0 0 0-16,0 0 0 0,89 3 0 0,-77 2 0 15,-3-1 0-15,-4 1 0 0,-1 2 0 0,-3 0 0 16,3-4 0-16,-8 6 0 0,-1 0 0 0,0-1 0 16,-4 6 0-16,-3-1 0 0,0 1 0 0,-2 3 0 15,0 0 192-15,-7 1 0 0,4 4-16 0,-3 3 0 16,0-1 176-16,-3 6 32 0,2 1 16 0,2-3 0 16,-4 0-80-16,2 3-32 0,0 2 0 0,2 2 0 15,-4 0-112-15,1 0-32 16,1-4 0-16,2 4 0 0,0-5-144 0,1-6 0 15,4 2 0-15,4-5 0 0,-4-2 0 0,5-7 0 0,2-3 0 0,2-4 0 16,1-1-816-16,4-8-80 0,0 4-32 0,4-5-15520 16</inkml:trace>
  <inkml:trace contextRef="#ctx0" brushRef="#br0" timeOffset="-4703.74">17683 12419 3791 0,'-8'8'160'0,"-1"1"48"0,2 0-208 0,0-4 0 0,4-2 0 0,1-3 0 16,-3 6 480-16,-4 1 48 15,-3 0 16-15,-2 5 0 0,-4 0 1792 0,6-3 352 0,2-4 80 0,6-2 16 16,1-6 112-16,3-1 32 0,7-9 0 0,1-5 0 16,3-5-1184-16,3-3-224 0,3-5-48 0,4-7-16 15,-2-2-1008-15,6-4-192 16,-3-1-32-16,4-2-16 0,2 1-208 0,2-2 0 0,0 4 0 0,1 4 0 0,-7 5 0 0,-24 35 0 16,56-62 0-16,-35 32 0 0,2 6 0 15,-6-1 0-15,0 3 0 0,-1 1 0 16,0 1-480-16,-2 3-192 0,0 0-32 15,-2 3-12976-15</inkml:trace>
  <inkml:trace contextRef="#ctx0" brushRef="#br0" timeOffset="-4275.9">18530 11091 11055 0,'-5'-5'480'0,"2"2"112"0,1-1-464 0,2 3-128 0,0-3 0 0,0 4 0 0,2 0 784 0,-2 0 144 0,3 0 32 0,-3 0 0 16,4 7-48-16,-4 0 0 0,-4 3 0 0,4 1 0 16,-5 3 512-16,0 1 112 0,-2 3 0 0,1 1 16 15,-1 2 128-15,-1 2 32 16,-1-1 0-16,2 4 0 0,-2-3-560 0,2 3-96 15,-1 2-32-15,1-4 0 0,3 2-304 0,-1-1-64 0,1 1-16 0,4-5 0 16,0 5-448-16,0-3-192 0,0-2 128 16,0-2-128-16,0-2 0 0,0-1 0 0,0 0 0 0,0-4 0 0,2 0 0 0,0-3 0 31,3-1 0-31,0-1 0 0,1-3 0 0,2-1 0 16,5-1 0-16,-3-2 0 0,6 0 0 0,-4 0 160 15,7-2-32-15,-2-3-128 0,1-2 192 0,1-2-64 16,5-1 0-16,-4-2-128 0,1 0 0 0,1-2 0 15,-1 3 0-15,2-1 0 0,-4 0 0 0,2-2 0 16,-4 5 0-16,4-1 0 0,2-3-144 0,-4 1-48 0,-19 12 0 16,0 0 0-1,0 0-1120-15,84-49-224 0,-63 36-64 0,-4-5 0 16,2 1-464-16,-1-1-112 0</inkml:trace>
  <inkml:trace contextRef="#ctx0" brushRef="#br0" timeOffset="-4012.57">19023 10985 10127 0,'-8'5'896'0,"2"2"-704"0,3-5-192 0,3 3 0 0,0-3 1888 0,0 0 352 16,-3 10 64-16,1 2 0 0,-3 7-432 0,1 2-80 16,4 3-32-16,0-4 0 15,0 4-448-15,0-3-96 0,0 3 0 0,0 4-16 0,0-2 96 0,0 3 32 16,2 9 0-16,0 2 0 0,-2 5-304 0,0 5-48 15,0 0-16-15,-4 6 0 0,1 5-304 0,-3-2-64 16,-2 5-16-16,-1-2 0 0,0-1-192 0,-5-6-64 16,6 4 0-16,-5-3 0 0,3-6-320 0,-1-7 0 15,4-1 0-15,4-13-11936 16,-2-3-2496-16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3:58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27895 9649 911 0,'0'0'0'0,"0"-3"0"15,2 1 0-15,1 2 0 0,-3-3 352 0,4 3-16 0,-3-4 0 0,5-3 0 16,1 0-336-16,-2-2 0 0,2-1 0 0,-2 1 0 0,0 2 0 0,-1-1 0 16,-1 2 0-16,-1 3 0 15,-2-2 0-15,0 5 0 0,-2-2 0 0,-1 2 0 16,-4 2 0-16,0 1 0 0,-2 2 0 0,-1 1 0 0,-1-3 0 0,-3 2 0 16,0-1 0-16,2 1 0 0</inkml:trace>
  <inkml:trace contextRef="#ctx0" brushRef="#br0" timeOffset="2191.58">27799 9661 7359 0,'-5'6'320'0,"1"-1"80"0,1 2-400 0,1-5 0 0,2 1 0 0,0-1 0 0,-3 1 704 0,1 1 48 0,-2 5 16 0,1-1 0 16,1 3-400-16,-1-3-80 0,-3 1-16 0,6-2 0 31,-3 0 48-31,3-3 0 0,3 2 0 0,-3-4 0 0,2 3 384 0,2-1 64 16,1-1 32-16,-2-1 0 15,3 2-304-15,-3-4-64 0,1 5-16 0,-3-5 0 16,3 3 0-16,-4 3 0 0,2-3 0 0,-2 1 0 16,0 1 256-16,-2-2 48 0,2 6 16 0,-4-2 0 15,1 2 160-15,1-1 48 0,-3-1 0 0,1 2 0 0,1 0 16 16,1-1 16-16,-1-1 0 0,3 0 0 0,0 4-592 0,3-2-128 16,-3-1-32-16,2 1 0 0,1 0 16 0,3 3 0 15,1-2 0-15,-2-1 0 0,0 0 320 0,2-1 64 16,0 1 16-16,2 0 0 0,-2 0-96 0,1-1-16 15,-1 1 0-15,2 0 0 0,-2 3-32 0,2-3-16 16,-4 1 0-16,2-1 0 0,-2 3-112 0,0-3-32 16,1 1 0-16,-3-1 0 0,1 0-48 0,-4 3-16 15,0 0 0-15,-4-2 0 0,4 6-16 0,-5-2 0 16,1 0 0-16,-1 0 0 0,-2 3-128 0,0 1-128 0,-1-1 144 0,-1 0-144 16,0-3 208-16,0 4-48 15,1-1-16-15,-4 1 0 0,3 3-144 0,0-2 0 0,0 2 0 16,4-2 128-16,-4 2-128 0,4-4 128 0,2 2-128 0,-1-1 128 15,2-1-128-15,2 1 0 0,-3-5 0 0,3 3 0 16,0-2 0-16,3-3 0 0,-3-1 128 0,2-3-128 16,2 2 0-16,-1-2 160 0,-1-2-160 0,3-5 160 15,-1 3-160-15,-1-1 0 0,2-2 0 0,-1 0 128 16,-2 0-128-16,1-2 0 0,1 2 0 0,-1-3 0 16,2 3 0-16,-3 0 0 0,5-4 0 0,-5 3 0 15,5-3 0-15,-2 4 0 0,-2-3 0 0,4 1 0 0,0-2 0 16,-5 4 0-16,5-3 0 0,-3 3 0 0,1-2 0 0,0 2 0 15,0 0 0-15,2-3 0 0,-2 3 0 16,4 0 0-16,2 0 0 0,-1 0 0 0,1 0 0 0,1 0 0 16,2-2 0-16,-2 0 0 0,2 0 0 0,0-1 0 15,-14 3 0-15,0 0 0 0,0 0 0 0,0 0 0 16,0 0 0-16,90 3 0 0,-90-3 0 0,0 0 0 16,0 0 0-16,0 0 0 0,0 0 0 0,103 9 0 15,-103-9 0-15,0 0 0 0,0 0 0 0,0 0 0 16,94 9 0-16,-94-9 0 0,0 0 0 0,0 0 0 15,0 0 0-15,108 2 0 0,-108-2 0 0,0 0 0 16,0 0 0-16,94 3 0 0,-94-3 0 0,0 0 0 0,0 0 0 16,105 0 0-16,-105 0 0 0,0 0 0 0,89-3 0 0,-89 3 0 15,0 0 0-15,92-6 0 0,-92 6 0 0,0 0 0 16,98-8 0-16,-98 8 0 0,0 0 0 0,92-12 0 16,-92 12 0-16,0 0 0 0,92-18 0 0,-92 18 0 15,0 0 0-15,98-14 0 0,-98 14 0 0,0 0 0 16,94-14-128-16,-94 14 128 15,0 0 0-15,99-5 0 0,-99 5 0 0,0 0 0 0,95 0 0 0,-95 0 0 16,0 0 0-16,95 5 0 0,-95-5 0 0,0 0 0 16,93 0 0-16,-93 0 0 0,0 0 0 0,97-8 0 15,-97 8 0-15,0 0 0 0,101-13 0 0,-101 13 0 16,0 0 0-16,108-14 0 0,-108 14 0 0,0 0 0 16,105-10 0-16,-105 10 0 0,0 0 0 0,98-4 0 0,-98 4 0 0,0 0 0 15,87 0 0-15,-87 0 0 0,0 0 0 0,0 0 0 16,103-3 0-16,-103 3 0 0,0 0 0 0,0 0 0 15,97-9 0-15,-97 9 0 0,0 0 0 0,0 0 0 16,96-5 0-16,-96 5 0 0,0 0 0 0,0 0 0 16,0 0 0-16,96 0 0 0,-96 0 0 0,0 0 0 15,0 0 0-15,0 0 0 0,103 4 0 0,-103-4 0 16,0 0 0-16,0 0 0 0,92 1 0 0,-92-1 0 16,0 0 128-16,0 0-128 0,101 0 160 0,-101 0-160 15,0 0 192-15,0 0-192 0,0 0 128 0,92-5-128 0,-78 2 0 16,4 3 0-16,-8 0 0 0,6 0 0 0,-2 0 0 15,-2 0 0-15,2 0 0 0,-4 0 0 0,6 0 0 0,-5 0 0 16,4 0 0-16,-4 0 0 0,3 0 0 0,1 3 0 16,-2-3 0-16,1 0 0 0,-1 4 0 15,0-3 0-15,1-1 0 0,-4 4 0 0,-10-4 0 0,0 0 0 16,0 0 0-16,0 0 0 0,0 0 0 0,87 8 0 16,-87-8 0-16,0 0 0 0,0 0 0 0,0 0 0 15,0 0 128-15,0 0-128 0,93-8 0 0,-83 8 0 16,2-4 144-16,0 4-16 0,-1-1-128 0,1-3 192 0,-1 4-192 15,-1-3 0 1,4 1 128-16,-5-2-128 0,-1 3 0 0,1-3 0 0,-4 1 0 0,0-3 0 0,2 3 0 0,-5-2 0 16,2 1 0-16,-3-1 0 0,1 0 0 0,0-2 0 15,1 2 0-15,-1 1 0 0,5-1 128 0,-5-4-128 16,5 4 0-16,-5-4 0 0,1-3 128 0,1 3-128 16,-4 1 0-16,5-3 0 0,-5-1 0 0,0 3 0 15,0-3 0-15,0 2 0 0,3-3 0 0,-3-1 0 16,0 2 0-16,0-2 0 15,0 4 0-15,0-2 0 0,0-2 0 0,2-2 0 0,1 2 0 0,-3 0 0 0,0-1 0 16,4 1 0-16,-4 0 0 0,-4 0 0 16,4 0 0-16,-3-2 0 0,1 2 0 0,-1-3 0 0,3 3 0 0,-4-2 0 15,4 1 0-15,0-1 0 0,0 2 0 16,4 0 0 0,-1-2 0-16,2 1 0 0,-1-1 0 0,1 6 0 0,-1-4 0 0,-3 1 0 0,5 5 0 15,-3-5 0-15,1 3 0 0,-3-2 0 0,1 1 0 0,0-1 0 16,1 0 128-16,-3 2-128 15,0-3 0-15,0 1 0 0,0 2 176 0,0-2-176 0,0 3 192 0,0 0-192 16,0 4 128-16,0-4-128 0,-3 4 0 0,1-2 0 0,4 5 0 16,-6-1 0-16,3-2 0 0,-6 1 0 0,1 2 0 0,1-1 0 15,0-1 0-15,-2 3 0 0,2-1 0 0,1-3 0 16,3 5 0-16,-6-4 0 0,5 2 0 0,-5-1 0 16,5 1 0-16,-5-1 0 0,2-1 0 0,0 4 0 31,-4 0 0-31,4 0 0 0,-4 0 0 0,0 0 0 0,1 4 0 0,-1-4 0 0,0 0 0 0,0 3 0 15,-3-1 0-15,2-2 0 0,-2 0 0 0,-1 3 0 16,-1-1 0-16,2 0 0 0,-2 0 0 0,0-2 0 16,0 0 0-16,-3 3 0 15,0-3 0-15,-1 2 0 0,-1 0 0 0,0-1 0 0,0-1 0 0,-2 4 0 16,3-2 0-16,-1-1 0 0,-3 1 0 0,1-2 0 16,0 4 0-16,2-3 0 15,-2 3 0-15,1-4 0 0,3 3 0 16,-4-1 0-16,2 1 0 0,-4-3 0 0,2 6 0 15,-1-3 0-15,-3-3 0 0,-3 5 0 0,1-1 0 16,-3-1 0-16,-1-1 0 0,-1 2 0 0,3-1 0 0,-3-1 0 16,1 1 0-16,1-1 0 0,4 0 0 0,-2 0 0 15,4 1 0-15,-1-1 0 0,-1-1 0 0,-3 1 0 16,1 2 0-16,-2-3 0 0,2 3 0 0,-1 1 0 16,1-1 0-16,-2 1 0 0,1-2 0 0,1-3 0 0,-2 6 0 0,-1-6 0 15,3 3 0-15,-2-3 0 0,-1 0 0 0,-1 0 0 16,1 0 0-16,0 0 0 0,5 0 0 0,-6 0 0 15,3 0 0-15,-1 0 0 0,2 0 0 0,2 0 0 16,-5 0 0-16,-1 4 0 0,3-3 0 0,-3-1 0 16,1 4 0-16,1 1 0 0,-1-5 0 0,1 5 0 15,-1-1 0-15,3-4 0 0,-3 5 0 0,-3-3 0 16,7-1 0-16,-5-1 0 0,3 0 0 0,1 0 0 16,-5 0 0-16,5 0 0 0,0 0 0 0,2 0 0 15,0 0 0-15,-1 0 0 0,1 0 0 0,4 0 0 16,-3 0 0-16,1 0 0 0,1 0 0 0,-1 0 0 0,1 0 0 15,0 0 0-15,-1 0 0 0,0 0 0 0,1 0 0 16,2 0 0-16,-2 4 0 0,1-2 0 0,1-1 0 0,0 1 0 16,2-2 0-16,1 0 0 0,1 0 0 0,0 0 0 15,3-2 0-15,0 2 0 0,-2 0 0 0,2 0 0 16,0-1 0-16,-3 1 0 0,1-2 0 0,0 2 0 16,4-4 0-16,-2 4 0 0,-2-1 0 0,1 1 0 15,3-2 0-15,-2 0 0 0,1-1 0 0,0 3 0 16,4 0 0-16,-5 0 0 0,3-2 0 0,1 2 0 15,1-2 0-15,-3 2 0 0,3-2 0 0,-1 2 0 16,1-3 0-16,0 3 0 0,1 0 0 0,-1 0 0 16,0-2 0-16,-1-1 0 0,1 3 0 0,-1 0 0 0,1-4 0 15,0 4 0-15,2-1 0 0,-1-3 0 0,-1 1 0 0,-3 3 0 16,3-6-128-16,0 6 128 0,1-3 0 0,-1-2 0 16,-2 5 0-16,3-6 0 0,-5 1 0 0,3-2 0 15,0 4 0-15,-1-2 0 0,-3-1 0 0,2 3 0 16,-2 1 0-16,-2-1 0 0,2-1 0 0,4 2 0 15,-6 2 0-15,2-3 0 0,0 3 0 0,2-4 0 16,-2 3 0-16,-3-3 0 0,-1 1-176 0,-1-3-32 16,4 1-16-16,-3-2-12032 15,-1 2-2400-15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6:40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22319 14298 3679 0,'-4'3'320'16,"2"-3"-320"-16,1 0 0 0,1 0 0 16,1 0 752-16,-1 0 80 0,-1 0 0 0,1 0 16 0,0 0-128 0,-2 0-16 0,4 0-16 0,-2-1 0 15,0-1 16-15,0 0 16 0,0-1 0 0,-2 3 0 16,2 0 48-16,-5 0 0 0,1 3 0 0,1 1 0 16,-1 1 0-16,-1 0 0 0,0 0 0 0,1 2 0 15,3 2 208-15,-3 0 48 16,-1-1 16-16,5 1 0 0,0-2-64 0,0 0-16 15,0-2 0-15,0 1 0 0,5 1-256 0,-1-6-48 16,1 3-16-16,-2-1 0 0,3-3-304 0,-1 0-64 16,3-3-16-16,5 3 0 0,-5-4-256 0,6 4 0 15,-1-5 128-15,0 2-128 0,0 3 0 0,1-6 0 16,3 5 0-16,-3-1 0 0,3 0 0 0,1 2 0 16,-1 0 0-16,1 0 0 0,-1 0 0 0,2-3 0 15,2 3 0-15,-2-6 0 0,2 3 0 0,2-6 256 16,-6 4-48-16,4-4-16 0,2 1 32 0,-6-5 0 0,1 5 0 0,-3-3 0 15,3-1 16-15,-2 2 0 16,-6-3 0-16,2 1 0 0,-1-2-240 0,-1 2 0 16,-1-2 0-16,-2 0 0 0,0 2 0 0,-2-2 0 0,4 4 0 0,-6-3 0 15,-1 0 0-15,1 0 0 0,-1 1 0 0,-2 2 0 16,2-3 0-16,-4 3 0 0,0-2 0 0,-1 0 0 16,1 1 0-16,-5-1 0 0,2 7 0 0,0-4 0 15,-4 0 0-15,0 2 0 0,2 0 0 0,-1 0 0 16,-3 2 0-16,2 2 0 0,1 1 0 0,-1-1 0 15,-1 3 0-15,-3 3 0 0,5 2-128 0,-1 0 128 16,-3 4 0-16,1 0 0 0,-1 0 0 0,0 5 0 16,-2-2 0-16,2 2 0 0,-2 0 0 0,3 1 0 0,-3-1 0 0,2 0 0 15,-2 4 0-15,2-3 0 0,0 4 0 0,1-1 0 16,3 3 0-16,-1-2 0 16,2 2 0-16,2-2 0 0,1-2 0 0,-1 1 0 0,2 3 0 0,1-2 144 15,-2 2-144-15,3-2 192 0,-3 2 64 0,1 1 32 16,1 3 0-16,2-3 0 0,0 1 16 0,0-2 0 15,0 2 0-15,5-4 0 0,-1 3 128 0,4-4 16 16,3-1 16-16,5-3 0 0,3-2-64 0,0-3-16 16,9 0 0-16,0-4 0 0,-28-5-256 0,0 0-128 15,92 4 128-15,-92-4-128 0,0 0 0 0,0 0-224 16,115-20 32-16,-115 20 0 16,0 0-2176-16,0 0-448 0,96-38-64 0,-96 38-9776 0</inkml:trace>
  <inkml:trace contextRef="#ctx0" brushRef="#br0" timeOffset="490.71">23687 14112 6447 0,'-7'3'272'0,"1"-3"80"0,5 2-352 0,-3-2 0 0,4 0 0 0,0 0 0 0,-3 0 928 0,1 0 112 0,-2-2 32 0,-1 2 0 16,0-3 16-16,-2 3 16 0,2-4 0 0,-4 4 0 16,2-2-176-16,-2-1-32 0,2 3-16 0,-1 0 0 15,-4 0 96-15,1 0 32 0,2 0 0 0,-1 5 0 16,1-1 64-16,-1 4 16 0,1-2 0 0,0 6 0 16,-1-2-256-16,3 2-32 0,-2 2-16 0,0-2 0 15,1 6-208-15,-1-1-32 0,0 2-16 0,4-1 0 16,-4 5 128-16,6-3 32 15,1 3 0-15,-1 0 0 0,3 1 0 0,3-1 0 16,-1 3 0-16,5-5 0 0,2-2-224 0,-1 2-32 0,6-2-16 0,0-2 0 0,7 1-416 16,-2-1 128-16,6-3-128 0,3 4 0 0,-2-4 0 0,3-2 0 15,3 0 0-15,-32-12 0 16,0 0 0-16,90 23-224 0,-90-23 48 0,0 0-10464 16,0 0-2096-16</inkml:trace>
  <inkml:trace contextRef="#ctx0" brushRef="#br0" timeOffset="1250.84">24807 14106 4607 0,'-3'2'400'0,"-1"-2"-400"31,2-2 0-31,2-1 0 0,0 3 704 0,-3-4 64 0,-1 3 16 0,-3-5 0 0,-1-2-16 0,-1-3-16 16,0 3 0-16,1-3 0 0,-1 2-496 0,0 1-80 16,0 2-32-16,-3 1 0 15,4 4 560-15,-3 1 96 0,2 1 32 0,-3 1 0 16,2 3 208-16,-1 4 48 16,1 0 16-16,1 3 0 0,-5-2-656 0,2 2-144 0,0 6-32 15,1-1 0-15,3 4-272 0,-1-2 0 0,0 2 0 0,4-2 0 16,-2 6 0-16,2-6 128 0,1 2-128 0,2-2 160 15,2-2 368-15,-3 4 80 0,6-1 16 0,-3-3 0 16,4 0-80-16,1-3-16 0,4 2 0 0,0-6 0 16,1 3-320-16,4-5-64 0,2 1-16 0,1-4 0 15,2 0-128-15,2-1 0 0,5-1 0 0,-3-6 0 16,-23 3 0-16,0 0 0 0,0 0-144 0,106-26 144 16,-106 26 0-16,0 0 0 0,70-52 0 0,-53 29 0 15,3 0 128-15,-3-3-128 0,0 0 0 0,-3 0 0 0,-1 2 0 16,-1-3 0-16,-4 1-128 0,3-3 128 0,1 1-128 15,-3-7 128-15,0 0 0 0,-1-1 0 16,1-3 0-16,1 3 0 0,4-6 0 0,-1 2 0 0,-1 0 0 0,2-4 0 16,0 1 0-16,0-3 0 0,-2 8 0 0,0 1 0 15,-2 6-160-15,3 5 160 0,-5 0 0 0,-4 8 0 16,-2 10 0-16,-4 3 0 0,-2 5 480 0,-4 5 80 16,-1 3 16-16,-5 1 0 0,2 7 176 0,0 0 32 15,1-1 16-15,2 3 0 0,1 1-416 0,-1 3-96 16,0 8-16-16,4-2 0 0,5 3 48 0,-3-1 16 0,3 5 0 0,3 0 0 15,-3 5-80-15,4 0-32 16,1 3 0-16,0 2 0 0,0-1 288 0,2 5 64 16,-5 0 16-16,5-1 0 0,-5-4 240 0,1-1 32 15,1 3 16-15,1 1 0 0,-2-4-512 0,3 1-112 0,-5-4 0 0,1-4-16 16,3-4-400-16,-5-8-80 0,2-5-16 0,5-5-16000 16</inkml:trace>
  <inkml:trace contextRef="#ctx0" brushRef="#br0" timeOffset="34200.64">22399 15845 6447 0,'0'3'576'0,"0"-1"-576"0,3 1 0 0,-3-3 0 15,6 0 448-15,-3 0 0 0,2 4-16 0,7-2 0 16,2-2-48-16,4 3 0 0,-1-6 0 0,1 1 0 16,-3-5-384-16,1 2 0 0,1-1 0 0,-3 1 0 15,0-2 0-15,-1 4 0 0,0-2 0 0,0 1 0 16,1 2 304-16,-2-1 128 0,2 3 16 0,-4 0 16 0,2 0 1024 0,1 0 208 15,1-2 32-15,-6-1 16 0,4-1-592 0,-1-1-112 16,1-4-16-16,-3 4-16 0,5-4-720 0,-6-3-144 16,3 0-16-16,1-2-128 0,0 0 0 0,-3-3 0 15,0 4 0-15,-4-1-144 0,-2 0 144 0,-3 1-128 16,0 0 128-16,0 1-128 16,-3-2 128-16,-2 6 0 0,1-6 0 0,-4 5 0 15,2 0 0-15,-2-1 0 0,-5 1 0 0,3 0 128 16,-2 1-128-16,-2-1 0 0,2 2 0 0,-2-2 128 0,0 1-128 0,-2-1 0 15,0 4 0-15,4-1 0 0,-4 3 0 0,1-1 0 16,-1 4 128-16,0 2-128 0,4 3 368 0,-3 4 0 16,4 5 0-16,-3 0 0 0,5 3 176 0,-3 6 32 0,4-2 16 15,-1 5 0-15,4-3 304 0,-1 3 64 16,5 0 16-16,-1 2 0 0,-2 7-96 0,4-1-32 16,4 5 0-16,-4 1 0 0,0 2-224 0,0 1-48 0,0 1-16 0,0 1 0 15,2-3 0-15,-1-6 0 0,5 4 0 0,2-6 0 16,3-7-224-16,4 1-32 0,-1-7-16 0,4 0 0 15,1-4-288-15,5-3 0 0,-1-1 0 0,5-6 0 32,2 1-1024-32,-1-4-96 0,3-4-32 0,-32 0-8832 15,0 0-1792-15</inkml:trace>
  <inkml:trace contextRef="#ctx0" brushRef="#br0" timeOffset="34638.65">23772 15709 11967 0,'-7'7'1072'0,"4"-6"-864"0,-3 3-208 0,5-8 0 0,1 4 1344 0,-2-1 240 16,-3-3 32-16,-4 4 16 0,-3-3-944 0,-1-2-192 16,3-1-48-16,-4 3 0 0,4-1-448 0,-1 3 0 15,2 1 0-15,-4 3-160 0,4 4 160 0,-3 2 0 16,1 6 0-16,2-1 0 0,1 4 0 0,1 1 224 15,2 2-48-15,-4 5-16 0,4 0 736 0,1 0 160 16,1 2 32-16,1 3 0 0,2 4-80 0,0 0-16 16,0 2 0-16,2-2 0 0,5-1 64 0,-4-2 16 15,8 1 0-15,-3-2 0 0,10-3-240 0,-1-2-32 16,4-3-16-16,3-6 0 0,-1-1-608 0,7-6-176 0,-1-1 0 16,8-4 0-16,-37-5 0 0,0 0 0 0,110-14-160 0,-110 14-9872 15,0 0-1968 1</inkml:trace>
  <inkml:trace contextRef="#ctx0" brushRef="#br0" timeOffset="35206.78">25082 15643 2463 0,'-7'3'0'0,"4"-3"0"0,-1 0 144 0,3 0-144 0,1-3 0 0,0 3 0 0,1-2 0 0,-1-5 0 0,0 2 704 0,0-4 16 16,4 4 16-16,-8-4 0 0,4 4-480 0,-1 1-112 16,-6 1-16-16,-2 3 0 0,0 5 656 0,-5-1 128 15,0 2 32-15,-3 3 0 0,0 2 464 0,-3-3 112 16,3 6 16-16,0 2 0 0,-4 0 384 0,0 1 64 15,2 0 32-15,1 1 0 0,-1-1-784 0,0-1-144 0,3 0-48 0,-1 1 0 16,1 4-720-16,0-2-128 0,1 2-48 0,1 2 0 16,0 3-144-16,2 0 0 15,1 4 0-15,2-3 0 0,6 3 448 0,-4 3 144 0,5 0 48 0,2 0 0 16,2 2 400-16,5-9 96 0,2 0 16 0,1-5 0 16,6-5-512-16,3-4-112 0,4-7-16 0,1-1 0 15,2-8-512-15,2-1 0 0,-28 5 0 0,0 0-192 16,0 0-816-16,105-54-144 0,-83 33-48 15,-4 0 0 1,-1-1-144-16,-6-1-48 0,1-3 0 0,-4 3 0 0,1-3 896 0,0 0 176 0,-4-2 48 0,-1-1 0 16,1 2 272-16,-2 3 0 0,-1 0 0 0,2-8 0 0,-1 3 128 0,2-4-128 15,-1-2 0-15,1 0 0 0,4 9 144 0,-6 3-144 16,4 9 128-16,-3 6-128 0,-1 4 0 0,-3 9 128 16,0 4-128-16,0 5 0 0,-5 5 704 0,1 5 48 15,-3 6 16-15,0 1 0 0,4 4 832 0,-6 0 160 16,4 2 32-16,2-2 16 15,-3 1-688-15,6-1-144 0,0 0-16 0,6-4-16 16,-3-1-736-16,7-4-208 0,4 0 0 0,4-7 128 16,3 2-1280-16,5-7-240 0,0-2-48 0,5-7-13536 0</inkml:trace>
  <inkml:trace contextRef="#ctx0" brushRef="#br0" timeOffset="35728.36">26029 15731 9215 0,'-7'20'816'0,"1"-10"-656"0,6-1-160 0,-3-4 0 16,6-5 2432-16,-3 0 448 0,4 0 80 0,-2-2 32 15,1-1-944-15,2-1-192 0,-1-4-48 0,-1-3 0 16,-6-3-1472-16,-6-2-336 0,0 6 0 0,-8-2 0 0,0-2 0 0,-3 5 224 16,-6 2-64-16,2 2-16 0,-1 0 704 0,-1 5 144 15,2 0 32-15,5 0 0 16,-4 5-224-16,2 0-32 0,2-1-16 0,-5 4 0 0,4 6-528 0,-2-1-96 15,1 4-128-15,2 4 176 0,1 2-176 0,1 3 0 16,5 2 0-16,-2 1-176 16,0 2 176-16,3-1 0 0,4 1-144 0,0-3 144 0,6 2 0 0,-3-2 0 15,4 3 0-15,4 0 0 0,1-3 0 0,5-3 128 16,6-1-128-16,-2-5 192 16,3-1 0-16,4-4 0 0,5-6 0 0,2 1 0 0,0-9-192 0,-28 0 0 0,0 0 0 15,108-26 0-15,-108 26 0 0,0 0-176 16,117-72 176-16,-117 72-128 15,70-74 128-15,-39 34 0 0,-1-4 0 0,-8-1 0 0,-1-2 0 0,-5 1 0 0,0-1 0 0,-8 2 0 16,3-7 0-16,-4 3 0 0,-2-3 0 0,-3-2 0 16,-1-4 0-16,1-3 128 0,-2-1-128 15,-2-8 0-15,2-1 0 0,-3-8 144 0,0-4-144 0,-3 6 0 16,3 7 128-16,-2 8-128 0,1 6 0 0,-1 12 0 16,0 10 0-16,-2 7 0 0,5 8 0 0,-7 14 0 15,4 7 384-15,-4 10-16 0,1 11-16 0,-1 11 0 0,0 15 416 16,0 9 96-1,2 6 16-15,6 8 0 0,1 6-496 0,3 7-112 0,8 2-16 0,1 6 0 0,4 1-256 16,4-2 0-16,7 0 0 0,-5-6 0 16,8-8 0-16,-4-3 0 0,5-9 0 0,4-12 0 15,-2-16-624-15,2-6-80 0</inkml:trace>
  <inkml:trace contextRef="#ctx0" brushRef="#br0" timeOffset="53206.14">23019 7772 3679 0,'-9'-6'320'0,"2"3"-320"0,2-2 0 0,0 5 0 0,3-2 528 0,1 2 48 16,1-2 0-16,0-3 0 0,-4 3 304 0,2-5 64 15,-1 2 16-15,3-2 0 0,0 2-560 0,-4 0-96 16,4 1-32-16,0-1 0 0,-1 2-272 0,1 1 128 16,0-2-128-16,0 4 0 0,0-3 368 0,0-2-48 15,0 1 0-15,-4-1 0 0,4 1 288 0,-3-1 48 16,1 2 16-16,-2-3 0 0,4 5 96 0,-3-3 32 16,3 1 0-16,3-2 0 0,-3-1 128 0,4 3 32 0,5-2 0 0,-4-2 0 15,4 5-336-15,-1-5-64 0,4 2-16 0,2-1 0 16,4-1-416-16,-4 1-128 0,5-1 0 0,0-2 0 15,4 4 0-15,-1-1 0 16,1-1 0-16,-23 7 0 0,0 0 0 0,89-15 0 0,-89 15 0 16,0 0 0-16,115-16 144 0,-115 16 128 0,82-17 32 0,-82 17 0 15,83-18 560-15,-83 18 112 0,89-22 32 0,-89 22 0 16,93-20-240-16,-93 20-32 0,97-24-16 0,-97 24 0 16,114-28-304-16,-57 13-64 0,-57 15-16 0,117-28 0 15,-117 28-160-15,104-23-48 0,-104 23 0 0,94-21 0 16,-94 21-128-16,91-17 0 0,-91 17 144 0,94-19-144 15,-94 19 160-15,101-18-32 0,-101 18-128 0,112-16 192 16,-112 16 128-16,113-13 0 0,-113 13 16 0,112-14 0 0,-112 14-80 16,106-13 0-16,-106 13-16 0,92-14 0 0,-92 14-240 0,89-17 0 15,-89 17 128-15,105-17-128 0,-105 17 352 0,118-20 32 16,-118 20 0-16,98-15 0 0,-98 15-256 0,78-23-128 16,-78 23 160-16,75-23-160 0,-75 23 0 0,72-20 0 15,-72 20 0-15,69-23 0 0,-69 23 0 0,77-26 0 16,-77 26 0-16,84-26 0 0,-84 26 0 0,90-28 0 15,-45 10 0-15,-1 4 0 0,-4-3 0 0,0 0 128 16,-3-1-128-16,1-1 0 0,-1 0 0 0,-2 1 0 0,-4-1 0 16,2 2 0-16,2-1 0 0,2 1 0 15,-1-2 0-15,2-2 0 0,-3 7 0 0,5-3 0 16,-5 3 0-16,0 0 0 0,2 2 0 0,-8-1 0 0,3 5 0 0,-6-1 0 16,-2 0 0-16,-3 4 0 15,5 2 0-15,-5-3 0 0,7 3 0 0,-2 1 0 0,0-1 0 0,0 1 0 16,-3 0 0-16,3-3 0 0,0 5 0 0,-26 0 0 15,0 0 0-15,75-9 0 0,-49 6 0 0,2-2 0 16,-2 1 0-16,1-1 0 0,4 0 0 0,-3-1 0 16,5-1 0-16,-5 2 144 0,1 2-144 0,-2-3 128 15,-1 1 64-15,-2 0 16 0,-1-2 0 0,-2 5 0 16,-4-5-80-16,4 6 0 0,-4-1-128 0,1-3 192 16,1 3-64-16,-1-2-128 0,-1 1 176 0,0 1-176 0,1-1 128 15,-1 3-128-15,1-4 0 0,-1 2 0 16,2-1 0-16,0 3 0 0,2-4 0 0,0-1 0 0,2 2 0 0,0-2 0 15,3-4 0-15,-5 4 0 0,3-4 0 0,0 0 0 16,-1 1 0-16,0-1 0 0,-2 0 0 16,1 0 0-16,-4 1 0 0,-1-1 0 0,1 0 0 0,-1 1 0 15,-3 2 0-15,0-2 0 0,0-1 0 0,1 4 0 16,-4-1 0-16,1 3 0 0,-3-2 0 0,1-2 0 16,-1 7 0-16,3-4 0 0,-3-1 0 0,0 3 0 15,-1 1 0-15,1-5 0 0,0 5 0 0,-1-1 0 16,3-3 0-16,1-1 0 0,-3 3 0 0,3-2 0 15,2 1 0-15,-4-4 0 0,3 2 0 0,-1 1 0 0,2-2 0 0,-2 2 0 16,2 0 0-16,0-2 0 0,0 1 0 0,-2 6 0 16,-2-1 0-16,1-3 0 0,-1 4 0 0,3-3 0 15,-5 3 0-15,1 0 0 0,1 0 0 0,3-5 0 16,-3 5 0-16,2-4 0 0,0 2 0 0,-1-1 0 16,1 3 0-16,2-4 0 0,-2 4-160 0,0-5 160 15,2 5-160-15,0-2 160 0,0 1-208 0,0-5 80 16,2 6 128-16,1-3 0 0,-3-2 0 0,0 3 0 15,0-2 0-15,2-1 0 0,-2 2 0 0,0-2 0 16,0-2 0-16,-2 1 0 0,0 1 0 0,-3-2 0 16,1-2 0-16,-1 4 0 0,-2 2 0 0,0-2 0 15,0 3 0-15,-4-2 0 0,3 1 0 0,-6 1 0 0,1 2 0 16,1-2 0-16,0 2 0 0,1-1 0 0,-1 1 0 0,0 0 0 16,3-4 0-16,-5 4 0 15,5-2 0-15,-1 1 0 0,-4-1 0 0,1-2 0 0,3 3-176 0,-4-3 0 16,-4 4 0-16,3 0 0 0,1-3-16 0,-4 3-16 15,1 0 0-15,1 0 0 0,-3-2 208 0,1 2 0 16,1-4 0-16,-1 4 0 16,3-3-640-16,-3 3-64 0,1-2-32 0,1-1-14224 0</inkml:trace>
  <inkml:trace contextRef="#ctx0" brushRef="#br0" timeOffset="55108.46">29437 6549 4143 0,'0'-3'368'15,"0"3"-368"1,-2 0 0-16,2 0 0 0,0 0 0 0,0 0 0 16,0 0 0-16,-3-2 0 0,3 0 0 0,-2 0 0 0,2-1 0 0,0 3 0 15,2 0 0-15,1 0 0 0,-3 0 240 0,2 0 0 0,0 0 0 0,-2 0 0 16,5 3-240-16,-5-1 0 0,2 0 0 0,0 0 0 15,-2-2 0-15,1 0 128 0,-1-2-128 0,0 2 208 16,0-2 176-16,0 0 48 0,-1 2 0 0,-1-3 0 16,0 3 16-16,-3 0 0 15,1 3 0-15,-1-1 0 0,2 0 384 0,-6 0 64 0,4 4 32 0,1-4 16 16,-1 5-160-16,0-2-16 0,1 1-16 0,-1-1 0 31,2 2-512-31,-4-2-112 0,1 7 0 0,-2-1-128 0,2 4 0 0,-2 1 0 0,-1 1 0 0,-1 1-192 16,-1-1 192-16,1 6 0 0,1-6 0 0,0 6-128 15,1-2 496-15,-5 2 96 0,6 1 32 0,-1-1 0 16,1-4 0 0,-2 3 0-16,4-1 0 0,-4-3 0 0,0 4-176 0,1 3-16 15,-5-6-16-15,3 4 32 0,-4 1-192 0,2 0-128 16,-2 2 128-16,-2 4-128 0,-1-2 0 0,3-2 0 16,0 4 0-16,0-2 0 0,0 1 0 0,2 2-160 15,-2 1 160-15,2 3 0 0,3-4 0 0,-3 0 0 16,1 4 0-16,3-3 0 0,-5 2 0 0,3-2 0 15,1-6 0-15,-3 3 0 0,0-1-224 0,-2-2-32 16,0 6-16-16,-2-3 0 0,1 3 144 0,-3-6 128 16,2 5-192-16,1-1 192 0,3 1-128 0,-2 1 128 15,0 2 0-15,1 1 0 0,0 2 0 0,0-2 0 0,1 5 0 16,2-2 0-16,1-1-208 0,0-3 16 0,1 3 0 16,-5-7 0-1,5 1-208-15,2-5-48 0,-2 4 0 0,-1-6 0 0,4 0 448 0,-2-1 0 0,2-2 0 0,-1 2 0 16,-1-1 0-16,2-1 0 0,0 2 0 0,-4-1 128 15,4 5-128-15,-4-5 0 0,1 6 0 0,-1-2 0 16,0-1 0-16,0-1 0 0,1 2 0 0,-1-1 0 16,0-3-432-1,1 1 0-15,-1-1 0 0,4 5 0 0,-4-5 144 0,4-1 32 0,-2 2 0 0,1-2 0 16,3-2-32-16,-2 2 0 0,1-2 0 0,-1-2 0 16,0-1 288-16,1-2 0 0,-1 0 0 0,0 0 0 0,1-2-256 15,-1-3 64-15,2 5 16 0,-4-6 0 0,5 1-16 16,-5 0-16-16,2-1 0 0,0 5 0 0,1-5-48 0,2 1-16 15,-1 0 0-15,-1-2 0 0,3 0 48 0,1-2 16 16,0-2 0-16,0 1 0 0,0 1-112 0,0-1 0 16,0 1-16-16,0-3 0 0,0 1 144 0,0 2 48 15,-4-1 0-15,4 1 0 0,0-5 144 0,0 3 0 16,0 1 0-16,0-2 0 0,0-2 0 0,4 0 0 16,-4 0 0-16,1 0 176 0,3-2-176 0,-1-2 0 15,-1 1 144-15,2-2-144 0,-1 0 0 0,2-2 0 16,-5 5 0-16,4-3 0 0,1-2 0 0,-5 3 0 15,2-1 0-15,-1 3 0 0,1-1 128 0,2-3-128 16,-4 3 128-16,1-1-128 0,1 4 0 0,-2-1 0 0,2-3 0 0,-2 4 0 16,3 0 0-16,-1-3 0 0,0 1 0 0,0 2 0 15,1-3 0-15,2-1 0 0,-5-1 0 0,4 5 0 32,-2-4-320-32,1-1-64 0,1 5-32 0,-4-3 0 0,1 1 224 0,3-2 32 0,-4 4 16 0,0 0 0 15,1 0 144-15,1-1 0 0,0 1 0 0,1-2 0 16,-3 0 0-16,4-1 0 0,1 1 0 0,4-5 0 15,-4 2-928-15,2-4-96 0,4 4-32 16,-6-4 0-16,2 2 912 0,1 2 144 0,-2-4 0 0,-1 6 160 16,2-2-160-16,0 1 0 0,2-1 0 0,-1 1 0 0,4 3 0 15,-3 1 0-15,2 0 0 0,-1 0 0 0</inkml:trace>
  <inkml:trace contextRef="#ctx0" brushRef="#br0" timeOffset="58031.84">28766 8949 2751 0,'-2'0'128'0,"-3"0"16"0,5 0-144 0,0-2 0 0,0-1 0 0,0 3 0 16,2-4 720-16,1-1 112 16,-1-4 32-16,5-3 0 0,-2-3-592 0,4-3-112 15,0 1-32-15,-4 1 0 0,2 0-128 0,2-1 0 16,-1 1 0-16,1-1 0 0,2 3 544 0,-3-3 224 15,5 3 64-15,-5-4 0 0,3 6 496 0,1-4 96 16,-2 1 32-16,3-1 0 0,1 0-560 0,-2-1-128 0,2-1 0 0,-2 3-16 0,2-4-560 0,0-1-192 16,3 0 144-16,-3 0-144 15,2 0 0-15,-4 0 0 0,2-1 0 0,0 1 0 0,-2 0-144 0,2-1 144 16,3 2-192-16,-3-2 192 0,-1-1-128 0,0 3 128 16,5-6 0-16,-4 3 0 15,3 2 0-15,-5 1 0 0,2 2 0 0,-1-2 0 16,-3 5 0-16,2-2-128 0,-3 2 128 0,0-3 0 0,-1 3 0 0,1-4 0 15,0 4 0-15,1-3 0 0,2 0 0 0,-3-1 0 16,2-1 0-16,1-2 0 16,-2-1 0-16,1-1 0 0,-1-2 0 0,2 1 0 0,-3 0 0 0,0 1 0 0,0 2 0 15,-1-1 0-15,1-1 0 0,1-3 0 0,3 0 0 0,-3-6 0 16,6 3 0-16,-1-8 0 0,1 6 0 0,3-8 0 16,-1 5 0-16,-3-3 0 15,3 0 0-15,-2 4 0 16,-1 2 0-16,-1 3 0 0,-3 2-128 0,-1 0 128 0,4 3 0 0,-5-1 0 15,1 1 0-15,-1-3 0 0,0 3 0 0,3 3 0 0,-3 0 0 0,-4-1 0 16,3-1 0-16,1 3 0 0,0-2 0 0,-6-2 0 16,4 2 0-16,-3 2 0 15,1-2 0-15,-1 2 0 0,-1-2 0 0,2 0 0 0,-1 2 0 0,1-4 0 16,0-1 0-16,2 0 192 16,-2-2-16-16,1-4-16 0,1-5-160 0,0-2 0 0,0-6 144 0,1 3-144 15,-3 2 0-15,2-2 0 0,-1-1 0 0,-1 5 0 16,-2 3 0-16,-1 5 0 0,2 2 0 0,-4 7 0 0,0 3 0 0,0 2 0 31,0 2 0-31,0 3 0 0,-4 4 0 0,4-4 0 0,0 6 0 16,4-3 0-16,-4 1-128 0,3 2 128 0,-1 1-128 0,1-1 128 0,-3-1-352 0,4 4 16 15,-2 0 0-15,1 4 0 0,-3-1 336 0,0-1-144 32,0 6 144-32,2-2 0 0,-2 1 240 0,2 3 144 0,-2-1 48 0,0 7 0 0,1-3-208 0,-1 1-32 15,0 0-16-15,4 4 0 0,-4-1-176 0,0-1-176 0,0-1 48 16,0 3 0-16,0 3-144 0,0-2-32 0,-4-2 0 0,1 1 0 15,1-1 176-15,-1 1 128 0,1 4-192 0,-5-1 192 16,2 2 0-16,-1-1 0 0,-1 3 0 0,-1-1 0 16,-1 2 0-16,-1 4 0 15,1 1-160-15,-5 1 160 32,2 3-512-32,-1-4 0 0,3 0-16 0,-6 2 0 15,6 0-352-15,-4-3-64 0,5 1-16 0,-5 1 0 0,4 1 224 0,-1-2 32 0,-1 2 16 0,2 0 0 16,-2 2 432-16,1 2 64 0,2 1 32 0,1-1 0 15,1 3-32-15,1-2 0 0,3-1 0 0,-1 1 0 16,3-2-64-16,-3-4 0 0,3 3-16 0,-3-4 0 16,1 0-416-16,-3-1-80 15,1 1 0-15,-4 1-16 0,1-1 224 0,-1-1 48 16,0-1 16-16,-3-1 0 0,2 3 496 0,-8 3 0 0,4-1 208 0,-1 2-64 0,1-1 432 0,0 3 64 16,-2 1 32-16,2 1 0 0,4-3-64 0,-1-1-16 15,4-4 0-15,-2 1 0 0,1-3-400 0,2-1-64 16,3-2-128-16,-6 0 176 15,2 1-880-15,-1-1-160 0,-1 0-32 0,-2-2-16 16,-3 2 208-16,-1 0 32 0,1 1 16 0,-4-1 0 0,5 2 896 0,-5-2 176 16,4 0 32-16,-3 0 16 0,3 0 416 0,-2-3 80 15,0 3 0-15,-1 0 16 0,1 4-400 0,-1-3-96 16,-2 1-16-16,3 0 0 0,-1 0-320 0,1 2-144 0,-2 1 128 0,3 0-128 16,1 1 256-16,0-3-48 0,2 3 0 0,1-5 0 15,3 5-32-15,-1-3-16 0,2 1 0 0,2-2 0 16,1 3-160-16,-1-1 0 0,3 1 0 0,-1-1 0 15,3-6 0-15,-4 2-176 0,2 0 176 0,2-3-128 16,0-2-16-16,2-2 0 0,2-3 0 0,-1-6 0 16,2 4-16-16,1-7 0 0,2-2 0 0,1-5 0 15,3 4-384 1,-1-8-80-16,4-4-16 0,-1-1 0 16,4-5-256-16,-4-3-64 0,3-1-16 0,1-4 0 0,1 1 848 0,-4-2 128 0,3 6 0 0,-4-9 160 0,5-1-160 0,0-4 0 15,4-6 0-15,-1-3 0 16,5 0 0-16,-1-1 0 0,-2-1 0 0,2 0 0 0,-1-3 0 0,-1 1 0 15,0 2 0-15,1-5 0 0,-1 2 0 0,-1-4 0 16,0-6 0-16,-1 2 0 16,3 4 0-16,-3-1 0 0,-3-1 0 0,2 3 0 0,-2-1 0 0,2-3 0 15,0 1 0-15,-2-5 0 0,2-1 0 0,-3-2 0 16,-1-6 0-16,1-1 0 0,-1-2 0 0,1-5 0 16,1 2 0-16,-2 1 0 0,1 7 0 0,-1-1 0 0,-3 1 0 15,3 2 0-15,1 2 0 0,-1 1 0 16,1 3 144-16,1-3-144 0,2 6 416 0,-4 1-32 0,6-1 0 0,-6 0 16 15,6 8 48-15,-2 1 16 0,-2 1 0 0,2-1 0 16,-2-1 256-16,5 0 48 16,-4-4 16-16,0 2 0 0,0-2-272 0,-3 1-64 15,0 3-16-15,-1 2 0 0,0 4-432 0,-4-2 0 16,-1 9 0-16,-3-1 0 0,1 3 0 0,-2 2 0 16,2 1 0-16,-4 4 0 0,0 8 0 0,2 2 0 0,-5 3 160 15,1 4-160-15,-3-1 480 0,4 3-16 0,-2-1 0 0,1 3 0 16,-1-3-160-16,-1 1-48 0,5 1 0 0,-6-2 0 15,5 3-128-15,-2-3-128 0,3 1 192 0,-3-6-192 16,1 6 0-16,-3-3 0 0,3 3 0 0,-4 1 0 0,0-1 0 0,-4 3 0 16,3 3 0-16,-3 1 0 15,-1 1 224-15,-2 0 32 0,-2 9 16 0,-1-2 0 0,1 2 560 0,-5 9 128 16,2-2 0-16,-4 5 16 0,1 5-448 0,-3 0-80 16,-3 4-32-16,0 5 0 0,2 2-288 15,-4 5-128-15,6 5 0 0,-6 6 128 16,6 1-128-16,-4-1 0 0,7-1 0 0,-3-3 0 0,3 0 832 0,0 2 144 0,3 1 32 0,1-3 0 31,-4-1-1648-31,5 1-320 0,-3-2-64 0,-2-3 0 0,5-1 704 16,-6 1 160-16,4-2 32 0,-6 2 0 15,3 0-288-15,-4-1-48 0,1 1-16 0,-4 0 0 0,4-5 144 0,-2 3 16 16,1 1 16-16,1-2 0 0,-2 2 304 0,3-1 0 16,2-1 176-16,0-3-176 0,-2 3 208 0,6-5-64 15,-2-1-16-15,-1-3 0 0,3 3-128 0,-2-5 0 0,1 5 0 0,-3-5-176 0,4 0-16 16,-1-4-16-16,-2 0 0 15,0-5 0-15,3 4 208 0,-2-4 0 0,-1-1 0 0,0-1 0 16,0 0 0-16,-1-3 0 16,0 5 0-16,-3-3 0 0,3 3 0 0,-3 0 0 0,-1 4 0 0,-4 3 160 15,1 0-160-15,0 0 192 0,2 2-192 16,-8 0 192-16,5 5 80 0,-1 0 32 0,2 3 0 0,0-3 0 0,4 1-48 0,1-1-16 16,4-2 0-16,0 2 0 15,1 0-80-15,3-2-16 16,-1-3 0-16,0 2 0 15,2-2-672-15,0-1-144 0,-1 1-32 0,-1 0 0 16,0-2-128-16,-5-3-48 0,2-2 0 0,0 1 0 0,1-3 560 0,-1 1 128 0,3 0 0 0,-3-4 16 16,4 1 176-16,-1-4 0 0,4-3 0 0,-1-3 128 15,6-5-128-15,0-1 0 0,0-4 128 0,4-4-128 16,3-4 240-16,2-4-32 0,1-3 0 0,4-4 0 16,2-3-448-16,5-5-80 0,-1-1-32 0,3-4 0 15,-6 6-32-15,3-5-16 0,1 0 0 0,-4-3 0 16,2 4 400-16,-1-2 0 0,3 0 0 0,-4-1 0 15,4-3 560-15,1-1 192 0,3-4 32 0,3 1 16 16,0-2 80-16,3-2 16 0,4 1 0 0,0-3 0 0,1 2-512 16,-1-1-80-16,0-1-32 0,-4-5 0 15,4 1-272-15,0-6 0 0,0 0 0 0,-2 0 0 0,0-2 0 16,0 0 0-16,0-2 0 0,-1-2 0 0,-1 1-176 0,-3 3-80 16,2-2-32-16,-1-1 0 15,-4 3-176-15,-4-2-48 0,1-1 0 0,-4-6 0 0,-1-3 384 0,-1 3 128 16,-2-7 0-16,1 1-144 0,1-3 576 0,-2 3 112 15,3-6 32-15,-3-2 0 0,2-1-192 0,0-6-16 16,-1-1-16-16,-4 1 0 0,5 6-352 0,-8 3 128 16,3 9-128-16,-3-1 0 0,-1 7 0 0,-1 2 0 15,-3 8 0-15,-5-1 0 0,1 9 0 0,-3 2 0 0,-1 5 0 0,0 4 0 16,1-2 0-16,-5 5 144 16,6-3-144-16,-2-2 160 0,0 1 160 0,1 1 16 0,-1 1 16 0,-2-1 0 15,2 5-192-15,1-2-32 0,2-2-128 0,-3 2 192 16,3-1 96-16,1 3 16 0,2-6 0 0,3 4 0 15,1-1 128-15,2-2 16 0,-2 3 16 0,-1-2 0 16,5 4-464-16,-8 7 0 0,5 3 0 0,-3 2 0 16,0 11 0-16,-3-3 0 0,0 6 0 0,-3 0 0 15,3 6 208-15,-2-3-48 0,1 2-16 0,-1 4 0 16,2-4 32-16,0 2 0 0,-4-1 0 0,3 0 0 16,1 0-176-16,-4-1 0 0,4 0 0 0,-5 2 0 0,1-2 160 0,1 1-160 15,-2 6 192-15,-1-2-192 0,-1 2 448 0,0 6-32 16,0-4 0-16,2 3 0 15,-2 1 96-15,2-1 32 0,3 0 0 0,2-3 0 0,0 4-96 0,6-1 0 16,-3 1-16-16,2 1 0 16,4 0-432-16,0 4 0 0,-1 1 0 0,-2 2 0 0,2-2 1680 15,-2 4 256-15,1 7 48 0,-6 0 16 16,3 5-3232-16,-1 5-656 0,-1 2-128 0,1 2-32 0,-3 0 1728 16,4 3 320-16,1-3 0 0,0-4 160 0,1-1-32 0,1-4 0 0,1-2 0 15,1-3 0-15,0-2-128 0,-1-3 0 16,3-1 0-16,1-1 0 0,0-2-128 0,-1 0 128 0,1-3 0 15,-7-2 0-15,0-2 0 0,-1 4 0 0,-2-6 0 0,-2 6 0 16,-2-2 0-16,-3 1 0 0,1 4 0 16,-5 1 0-16,4 4 0 0,-3 2 0 0,-1 0 128 0,2 2-128 15,-2 5 1152-15,0 0 128 0,1 2 48 0,-3 0 0 16,3 1-1808-16,-1 1-352 0,4-4-80 16,-4 3-16-16,5 1 736 0,1-4 192 15,1 0 0-15,2 0 0 0,0 5 0 0,0-1 0 0,0-2 0 16,-3 0-128-16,3 1 128 0,-2 1 0 0,2-4 0 0,-2 3 0 15,2-1 0-15,-2 0-128 0,-3 1 128 0,2-1-128 16,-6 7-112-16,0-6-16 0,-3 1 0 0,-2 0 0 16,0 1-80-16,-3 2-32 0,-1-2 0 0,-2 4 0 15,0-2 176-15,-2-2 16 0,-3 1 16 0,1-8 0 16,-2 0-320 0,0-1-64-16,-4 1-16 0,2-1 0 0,-3 1 304 0,1-1 64 0,0 3 16 0,3-6 0 15,-1-2 176-15,-2 6-160 0,-1-1 160 0,-4 3-160 0,5 0 160 0,2 2 128 16,-3-6-128-16,5 2 176 0,0-1 224 0,-2-6 48 15,3 4 16-15,3-7 0 16,-6-2-208-16,7-5-32 0,-2 2-16 0,1-2 0 16,1-2-208-16,-2-2 0 0,2 1 0 0,-1-4 0 15,-1-2-208-15,2 2-48 0,-2-2 0 0,-3-3 0 0,5-4 256 16,-3 2 0-16,3-2-160 0,0-1 160 0,2-3 480 0,1-1 160 0,5-1 48 0,0-1 0 16,1 0 208-16,2-1 64 15,-2 3 0-15,3 0 0 0,4 3-560 0,-4-1-96 16,0 0-32-16,4-1 0 0,-2 5-80 0,5-5 0 15,-1 1-16-15,1 3 0 0,2-1-176 0,2-1 0 0,1-1 0 0,-3 1 0 16,2 1 0-16,1-2 0 0,1-2 0 0,-2 3 0 0,1-3 0 16,1 0 0-16,1 0 0 0,-5 0 0 0,0 0 0 0,0 0 0 31,0-3 0-31,0 3 0 0,-4 0-256 0,3 0 80 0,1-2 16 0,-4-2 0 0,1 1-32 0,1 3 0 31,-2-2 0-31,4 2 0 0,-3-3 192 0,1-1-192 0,2 2 192 16,2-6-14640-16</inkml:trace>
  <inkml:trace contextRef="#ctx0" brushRef="#br0" timeOffset="61727.51">22279 17135 11967 0,'-7'5'1072'0,"5"-3"-864"0,2 0-208 0,0-2 0 0,0 0 656 0,0 0 96 0,0 0 16 0,-4 2 0 16,1 1-496-16,1-1-80 16,-1-2-32-16,-3-2 0 0,3-1-160 0,-2 1 0 0,-1-5 0 0,0 5 0 15,-3-1 608-15,-2-1 96 0,3 3 0 0,-6 1 16 16,3 1 368-16,1 3 64 15,1 1 0-15,0 2 16 0,4 0 112 0,2 2 32 0,3-2 0 0,-4 1 0 16,4 1-400-16,0 1-80 0,4-1 0 0,-4 0-16 16,3 0-560-16,2-1-128 0,4 1 0 0,-4 0-128 0,2-1 0 15,2 1 0-15,0 0 0 0,-2 0 0 0,1 1 0 0,5 0 0 32,-5 1 0-32,1 3 0 0,0-2 0 0,1 0 0 0,2-1-160 0,2 1 160 0,-1-3 0 0,-1 1 0 15,2-1 0-15,-6-1 0 16,6-1 0-16,-1 0 0 0,0-3 0 15,0 1 0-15,-13-5 0 0,0 0 0 16,0 0 0-16,0 0 0 0,89-5 288 0,-89 5 32 16,0 0 0-16,76-28 0 0,-76 28-64 0,58-30 0 15,-58 30 0-15,55-31 0 0,-55 31-256 0,51-35 0 16,-30 18 0-16,-4-1 0 0,1 4 0 0,-4-3 0 0,-2 3 0 16,-3-2 0-16,-1 2 0 0,-4 1-144 0,1 0 16 0,-3-1 0 15,1 2 128-15,-3-2 0 0,-3 0 0 0,1 0 0 16,-1 0 448-16,1-1 0 0,-2 3 16 0,4-2 0 15,-5 0 32-15,3-4 0 0,1 6 0 0,-5-2 0 16,3 0-368-16,-4 2-128 0,0-2 0 0,-2 5 144 16,-3 1-144-16,0 3 0 0,-4-1 0 0,-3 5 0 15,0 1-192-15,-7 1 192 0,0 6-160 0,-1 2 160 16,0 1 0-16,0 4 0 0,1 4 0 0,4 1 0 16,-1 2 304-16,2 1 96 0,2 8 32 0,1-2 0 0,3 2 192 15,4-3 32-15,-3 5 16 0,2 3 0 0,3-4-304 16,1 7-64-16,-1 2-16 0,0 0 0 15,1 0-96-15,2 1-32 0,3 0 0 0,6-4 0 16,1 1 16-16,6-5 0 0,3 2 0 0,4-5 0 0,2-2-176 0,-19-28 128 16,49 52-128-16,-49-52 128 0,57 52-128 0,-57-52-192 15,61 52 32-15,-61-52 16 16,67 42-2000-16,-67-42-400 0</inkml:trace>
  <inkml:trace contextRef="#ctx0" brushRef="#br0" timeOffset="62418.7">23845 17161 5519 0,'5'-7'496'16,"-1"-1"-496"-16,-2 4 0 0,-1-1 0 0,-1 5 752 0,2-5 48 0,3-4 16 0,2-5 0 15,2-2 368-15,-4-1 80 16,4 3 16-16,-7 0 0 0,1 5-240 0,-3 4-32 0,4-2-16 0,-10 2 0 0,5 2-144 16,-5 1-16-16,1-2-16 0,0 8 0 0,-4-2-368 0,-3-1-64 15,0 5 0-15,-2-1-16 0,0 3-64 0,-3 5-16 16,-1-3 0-16,1 4 0 0,3 2 128 0,-7-2 32 31,3 5 0-31,1-2 0 0,-2 4 0 0,1 0 0 16,-1-2 0-16,0 4 0 0,3-2 64 0,1 0 32 0,1 1 0 0,0 1 0 15,0 0 128-15,2 3 32 0,0-4 0 0,1 1 0 0,2-2-96 0,4 5-16 16,2-3 0-16,-4 3 0 0,5 3-48 0,-2-1-16 16,4 4 0-16,0-1 0 15,4-1 48-15,-2 1 0 0,5 0 0 0,-2-1 0 16,7 1-64-16,-1-5-16 0,4 0 0 0,3-5 0 0,-18-21-192 0,0 0-48 0,71 42 0 16,-71-42 0-16,0 0-256 0,94 9 128 15,-94-9-128-15,0 0 0 0,106-14 0 0,-106 14-224 0,74-21 16 0,-74 21 0 31,69-28-1264-31,-69 28-256 0</inkml:trace>
  <inkml:trace contextRef="#ctx0" brushRef="#br0" timeOffset="63126.28">24980 17255 9215 0,'3'-3'400'0,"-3"1"96"32,2-1-496-32,1-1 0 0,-3 2 0 0,0-1 0 0,4 0 1376 0,-4-3 176 0,2-4 48 0,1-6 0 15,-1 2 144-15,-2-3 48 0,0 5 0 0,-2-2 0 0,-3 0-768 0,-4 2-160 0,0 3-32 0,-5 0 0 16,2 4-496-16,-5 5-96 16,-1 0-32-16,-1 3 0 15,0 3-208-15,0 6 144 0,-2 4-144 0,2 1 128 16,-6 0 224-16,3 8 32 0,-3-3 16 0,1 1 0 15,1 3-96-15,1-3-32 0,4 3 0 0,1 2 0 16,-1-4 272-16,8-1 48 0,-2-1 16 0,3 5 0 16,0-5 64-16,4 3 16 0,2-1 0 0,3 0 0 0,3-1-288 15,-1 0-48-15,5 6-16 0,0-4 0 0,3-1-336 0,1-5 144 16,6 2-144-16,-17-21 0 0,0 0 0 16,63 44 0-16,-63-44 0 0,0 0 0 0,92 10 0 0,-92-10-144 15,0 0 16-15,84-36 0 0,-62 15-160 0,-1-2-32 16,-3 0 0-16,-4-6 0 0,1-3 320 0,-1-4-192 15,0-3 192-15,-2 3-160 0,2-2 160 0,0-2 192 16,4-6-32-16,-6-1-16 0,4-5 48 0,-1 0 16 16,-1-4 0-16,0-5 0 0,2 0-208 0,-6 0 128 15,3-5-128-15,-1 7 0 0,2 3 0 0,-4 7 0 0,2 4 0 0,-3 5-160 16,0 7 32-16,-4 5 0 0,2 2 0 16,-2 5 0-16,-1 5 128 0,1 0 256 0,-5 8-64 15,2 3-16-15,-2 5 272 0,-2 5 64 0,-2 3 16 0,-1 10 0 16,2 3-144-16,-2 3-16 0,-1 6-16 0,3 1 0 15,-2 4-80-15,1 3-16 0,4 2 0 0,-5 4 0 16,5-2-256-16,-2 5 128 0,0-2-128 0,-3 4 0 16,5 3 0-16,-3-3 0 0,-1 5 0 0,2-7 0 15,2 0 0-15,0-2 0 0,6 4 0 0,-3-4 0 16,-1-6 0-16,5 4-320 0,2-1 32 0,-1-4 16 31,3 0-1488-31,1-4-288 0</inkml:trace>
  <inkml:trace contextRef="#ctx0" brushRef="#br0" timeOffset="63473.52">26112 17036 27647 0,'-12'9'2448'0,"3"-6"-1952"16,6 2-496-16,3-6 0 0,0-3 1456 0,-2 4 192 15,-5 0 32-15,-3-3 16 0,-4 1-1280 0,2-7-256 0,-2 1-160 0,-2-5 192 32,2 3-2512-32,0 1-496 0,-2 2-112 0,1 5-16 15,-3 4-48-15,1 5-16 0,-6 4 0 0,2 6 0 0,-1 6 2624 0,-1 1 512 16,2 4 96-16,0 2 32 0,4 1 2192 0,1 0 448 16,0 4 96-16,6-4 16 0,1 6-656 0,2-4-128 0,5 0-32 0,2-3 0 15,2 1-880-15,5 1-176 0,2-1-48 0,1-2 0 16,3 1-448-16,0-2-112 0,3 2-16 0,0-4 0 15,-16-26-240-15,43 41-48 0,-43-41-16 0,0 0 0 0,96 41-208 0,-96-41-240 16,80 10 48-16,-80-10 16 16,89 0-992-16,-89 0-208 0,87-12-32 0,-87 12-9056 15,0 0-1808-15</inkml:trace>
  <inkml:trace contextRef="#ctx0" brushRef="#br0" timeOffset="64042.65">27278 16992 31327 0,'-17'21'1392'0,"4"-7"272"0,3-2-1328 0,1-3-336 0,9-4 0 0,-3-1 0 16,1-1 1200-16,-1 4 160 0,-3 4 48 0,-6-1 0 16,3 4-768-16,-5-7-128 0,2-2-48 0,-2-5 0 31,0 0-1056-31,-1 0-224 0,-1 0-32 0,-5 0-16 0,4 0-32 0,-6 0-16 0,0 0 0 0,2 6 0 15,-1 1 912-15,-1 0 0 0,2 1 128 0,-1 4 0 16,1 2 512-16,-2-1 128 0,2 6 0 0,-2-2 16 16,1 1-304-16,-1 2-64 15,6 3-16-15,-1 0 0 0,3-2-240 0,1 1-160 0,3 3 192 0,4-6-192 16,2 3 128-16,2 1-128 0,3-5 0 0,3 2 0 16,2 0 144-16,2-1-144 0,4-4 0 0,1 3 144 0,2-4-16 0,-14-14 0 31,0 0 0-31,56 35 0 0,-56-35-128 0,0 0 0 15,0 0 0-15,106 15 0 0,-106-15 0 0,0 0 0 0,108-24 0 0,-108 24 0 0,75-31 0 0,-75 31-176 16,73-49 176-16,-42 14-128 0,-1 4-16 0,-2-9 0 16,-2 1 0-16,-3-3 0 15,-1-1 288-15,-1-2 64 0,-2-2 16 0,1 0 0 16,-1-7-224-16,-2 1 128 0,-5 3-128 0,2-6 0 0,0 2 0 0,-2-3 0 0,-1-1 0 16,1-3 0-1,-3-5-576-15,1 0-16 0,-1-4 0 0,0 4 0 16,-1 0-224-16,5 3-32 15,-5 6-16-15,-2 8 0 0,-1 9 544 0,2 8 96 0,1 8 32 0,-4 12 0 0,1 5 448 0,-3 7 80 0,-2 7 32 0,0 5 0 16,0 5 336-16,-2 6 80 16,2 8 16-16,-3 4 0 0,1 7-256 0,2 3-48 15,0 4-16-15,2 7 0 16,-2 3-240-16,0 2-48 0,0 2-16 0,0-2 0 0,-2 5-176 0,2-3 128 16,0 1-128-16,-2-1 128 0,2 3-128 15,0 0 0-15,-2 0 0 0,-1-5 0 0,0-7-160 0,1-5-112 16,2-6-32-16,0-4 0 0,0-4-1696 15,5-4-352-15</inkml:trace>
  <inkml:trace contextRef="#ctx0" brushRef="#br0" timeOffset="64373.2">28367 16879 38703 0,'-21'16'1712'0,"7"-4"352"0,6-7-1648 0,2 2-416 0,3-5 0 0,3-2 0 16,-4-2 416-16,-1 2 0 0,-4-1 0 0,-1-5 0 31,-2-2-1136-31,-4-1-240 0,2 4-32 0,0-1-16 16,0 3-1808-16,-1 3-384 0,-5 5-64 0,3 7 0 15,-9 2 1472-15,3 7 320 0,-5 2 48 0,2 8 16 0,2 2 2432 0,-2 0 512 0,3 6 80 0,4-3 32 16,1 3 704-16,4-5 144 0,4 3 16 0,1 0 16 15,4-3-1040-15,3 5-208 0,2-3-32 0,2 4-16 16,5-5-624-16,4-3-128 0,2-3-32 0,12 1 0 16,-25-30-272-16,50 42-176 0,-50-42 192 0,74 31-192 0,-74-31 0 15,83 17 0-15,-83-17 0 0,86 4 0 16,-86-4 0-16,83-5-192 0,-83 5 0 0,80-21 0 16,-80 21-1392-16,74-35-272 0,-74 35-48 0,61-42-14144 15</inkml:trace>
  <inkml:trace contextRef="#ctx0" brushRef="#br0" timeOffset="64973.01">29245 16954 33167 0,'-31'24'1472'0,"8"-6"304"0,6-2-1424 0,7-8-352 0,8-6 0 0,-2 2 0 16,3-4 1408-16,-3 1 224 0,-5 3 32 0,-3-4 16 15,2-5-1552-15,1-8-304 0,0 1-64 0,-3-7-16 32,-2 2-3136-32,0-1-624 0,-1 1-128 0,-5-1-16 0,3 8 720 0,-6 1 160 0,6 6 16 15,-6 3 16-15,2 5 3840 0,-1 4 768 0,-1 6 160 0,2 3 16 16,-2 1 1376-16,2 3 272 0,4 5 48 0,-2-1 16 16,5 2-1360-16,2 1-272 0,-2 3-48 0,5-1-16 15,2-1-976-15,5-1-192 0,-1-1-32 0,3 0-16 16,3-2-336-16,3-5 0 0,2 2 0 0,3-1 0 0,4-1 0 15,-15-21 0-15,0 0 0 0,63 40 0 0,-63-40 0 0,0 0 0 16,87 21 0-16,-87-21 128 0,0 0-128 0,101-14 0 16,-101 14 0-16,0 0 0 0,98-38 0 0,-98 38 0 15,59-39 0-15,-59 39 0 0,53-47 0 0,-53 47 0 16,48-55 0-16,-23 20 0 16,-3 4 0-16,4-6 0 0,-1-5 0 0,-1 2 0 0,-5-3 0 0,2-3 0 15,-3-1 0-15,-1-2 0 0,-6 1-128 0,-3-6-64 16,-1 1 0-16,-1-4 0 0,-3-2-48 0,-1-6-16 15,-4 3 0-15,2-5 0 0,-3 1 256 0,3 2 0 0,0 5 0 0,0 3-144 16,3 7 144-16,-3 11 0 0,5 1 0 16,-5 9 128-16,4 2 80 0,1 5 32 0,-5 4 0 0,0 3 0 15,2 9-48-15,0-2-16 0,-1 7 0 16,-1 0 0-16,-1 3-16 0,1 6 0 0,-4 3 0 0,1 4 0 16,-1 1 80-16,2 8 16 0,-3 1 0 0,2 5 0 15,3 0-32-15,0 9 0 0,0 6 0 0,0 6 0 16,0 4-80-16,0 6-16 0,0 8 0 0,-6-2 0 15,3-2-128-15,-1-5 0 0,-1 2 0 16,0-4 0-16,1-5 0 0,1-5 128 0,1-6-128 0,-3-1 0 16,3-3-224-16,1-8-128 0,-3 0-32 0,2-5 0 31,2 1-2016-31,-1-5-416 0</inkml:trace>
  <inkml:trace contextRef="#ctx0" brushRef="#br0" timeOffset="65480.03">30242 16766 23951 0,'-15'9'1056'0,"4"-6"224"0,-1-1-1024 0,7-2-256 15,-1 0 0-15,3 0 0 0,-1-2 1584 0,-1-1 256 0,-4-3 48 0,-1-2 16 0,-2-4-1184 0,0-1-224 16,1-1-48-16,-5 2-16 15,6 2-1168-15,-6 5-224 0,1 1-64 0,-3 4 0 16,1 9 560-16,-1 1 96 0,-4 2 32 0,4 6 0 0,-3 3 928 0,4-2 192 16,0 7 48-16,6 0 0 0,-1 0 464 0,1-3 112 15,4 7 0-15,2-4 16 16,2-2-400-16,3 2-96 0,0-1-16 0,3-3 0 0,2 3-448 0,1 1-80 0,2 0-32 16,1 0 0-16,3 0-160 0,-3 0-48 0,1-3 0 15,6 3 0 1,-5 0-16-16,4 0-128 0,3-3 192 0,-18-23-64 15,40 47-128-15,-40-47 0 0,50 40 144 0,-50-40-144 16,0 0 0-16,91 45 0 0,-91-45 0 0,63 28 0 16,-63-28 0-16,0 0 0 0,97 35 0 0,-97-35-128 15,0 0-1152 1,0 0-240-16,91 0-32 0,-91 0-15104 0</inkml:trace>
  <inkml:trace contextRef="#ctx0" brushRef="#br0" timeOffset="67036.6">31218 16851 11055 0,'-5'7'976'0,"5"-1"-784"16,0-6-192-16,0 0 0 16,2 0 1088-16,1 0 192 0,1 3 16 0,-4 1 16 0,5-3-544 0,0-1-128 15,2 0 0-15,-2-1-16 16,-1-3-880-16,-3-1-160 0,-1-2-32 0,-3 2-16 0,1-1 304 15,-3-2 160-15,-4 1-160 0,1 1 160 16,-6 1 1024-16,1 0 288 0,-4-2 64 0,0 4 16 0,-3-4 704 0,1 0 144 16,2 5 16-16,-2-2 16 0,-1 1-848 0,1-1-160 15,0 4-48-15,2 0 0 0,-6 4-880 0,2 3-176 16,2 2-32-16,-5-1-128 0,1 3 0 0,0 3 0 16,1 3-192-16,1 1 48 0,2-1-64 0,1 6-16 15,1 3 0-15,3-2 0 0,3 0 224 0,4 3 0 16,4-1 0-16,3 2 160 0,0-1 112 0,3 1 32 0,3 2 0 15,2-2 0-15,3 0-304 0,4-2 0 0,3 0 128 0,4-2-128 16,-22-24 0-16,58 40 0 16,-58-40 0-16,66 27 0 0,-66-27 0 0,0 0 0 15,98 0-192-15,-98 0 192 0,0 0-256 0,87-42 32 0,-87 42 16 0,54-54 0 16,-54 54 208-16,61-70 128 0,-30 25 0 16,6-7-128-16,-2-2 480 0,0-7-16 0,-1-6 0 0,-6 1 0 15,2-3-336-15,-4-3-128 0,-5 1 0 0,-2-8 0 16,-1 4 0-16,-10-5 0 0,1-2-128 0,-4 2 128 31,0-3-528-31,-1 8 0 0,1 3 0 0,-1 6 0 16,1 4-16-16,-2 1 0 0,3 7 0 0,1 3 0 0,-2 6 544 0,3 13 176 0,1 12 0 0,0 11 0 0,-4 9 240 0,-1 9 48 15,1 4 16-15,-2 14 0 16,-3 7-32-16,-3 15-16 0,-2 12 0 0,-4 11 0 0,0 11 96 16,-3 9 32-16,2 9 0 0,1 11 0 15,-5 6-80-15,2 4-16 0,3-1 0 0,4-12 0 0,6-8-336 16,12-15-128-16,9-8 0 0,17-21-17152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8:35.0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5879 9877 11967 0,'-7'0'1072'0,"2"0"-864"0,1 0-208 0,1 0 0 0,1 0 832 0,-1 0 128 16,-3-3 32-16,-7 3 0 0,-1-4-736 0,-4 3-256 15,1-3 144-15,1 1-144 16,-1 1-416-16,-1-1-160 0,1 6-48 0,-2-1 0 0,-1 1 320 0,3 2 64 15,-2 4 16-15,3 0 0 0,-5 0 448 0,0 3 96 16,6-2 0-16,-6 2 16 0,0 2 512 0,2 2 112 16,-4 0 0-16,2-1 16 0,2-1-336 0,2 5-80 15,1 1-16-15,2-1 0 0,0 3-352 0,2 1-192 16,1-2 192-16,3 5-192 0,-1 2 224 0,0-2-64 16,2 4-16-16,0-2 0 0,4 1-144 0,-2-1 160 0,1 2-160 15,1-2 160-15,1-2-160 0,4 3 0 0,1 1 0 0,-1-2 0 16,5 0 0-16,3-2 0 0,2 0 0 0,2 3 0 15,2-1 128-15,1-2 32 16,6 4 16-16,0-4 0 0,-23-26 320 0,52 49 64 0,-52-49 16 0,0 0 0 16,89 52-304-16,-89-52-48 0,0 0-16 0,92 19 0 15,-92-19-208-15,0 0 144 0,93-5-144 0,-93 5 128 16,0 0-128-16,97-24 0 0,-97 24 0 0,63-28 0 16,-63 28 0-16,64-35 0 0,-30 14 0 0,-1-1 0 15,3-1 0-15,-1-3 0 0,0 0 0 0,-4-2 0 0,4-2 224 0,-3 2 16 16,-5-3 0-16,3-4 0 0,-4 0 0 0,-7-1 0 15,0 1 0-15,1 0 0 0,-8 2-240 0,-2 0 128 16,-1-5-128-16,-5 3 0 0,-3-2 0 0,-2-1 0 16,-5 1 0-16,-2-1 0 0,-3-2 128 0,-3 5-128 15,-3 2 0-15,-2 3 0 0,-4 4 464 0,-3 0 0 16,-6 3 0-16,-2 1 0 0,-1 1-192 0,-4 3-32 16,-2-1-16-16,-3 2 0 0,0 5-224 0,-4 3-128 15,4 7 128-15,4 2-208 16,0 2-1056-16,2 7-208 0,1 3-32 0,-1 7-16 15,10 0-448-15,2 4-80 0,3-1-32 0,6-1-5984 0</inkml:trace>
  <inkml:trace contextRef="#ctx0" brushRef="#br0" timeOffset="1938.82">5668 10585 3679 0,'-3'-2'320'0,"1"2"-320"0,0 0 0 0,2 0 0 16,0-2 528-16,0 2 48 0,-1 0 0 0,-3-2 0 15,1 2-48-15,1 4 0 0,-5 1 0 0,2 7 0 16,-1 2-528-16,-2 5 0 15,-1 4 0-15,-5 5 0 0,-2 5 416 0,-3 2 128 16,-2 8 32-16,-5 3 0 0,-2 4 720 0,-1-1 160 16,-3 1 16-16,-1-1 16 0,4-2 304 0,-3 2 48 0,1 0 16 0,1 0 0 15,-1 3-592-15,-1-3-112 0,3 3-32 0,-8 2 0 16,-1 7-480-16,-2 0-112 16,0 3-16-16,-4-3 0 0,1 4-256 0,-6-6-64 15,-3 2-16-15,-2 0 0 0,-1-4 16 0,-2 1 16 0,5-1 0 0,-1 1 0 16,8-1-32-16,-2 6-16 0,-2-2 0 0,4-4 0 15,1 6-32-15,-1-7 0 0,2 5 0 0,-5-4 0 0,3-3 32 0,-4 4 0 32,-3-3 0-32,3-1 0 0,1 4 16 0,0-9 0 0,5 3 0 0,1-3 0 0,0-1-176 0,2-1 160 15,4-1-160-15,-4-1 160 0,1 2 128 16,3-7 32-16,1 5 0 0,0-3 0 0,0 0-112 0,-2 0-16 16,-3 0 0-16,-1 1 0 0,0 1-192 0,1 1 0 15,0-2 128-15,4-3-128 0,1 4 0 0,0-4 0 16,-3 4 0-16,1 1 0 15,0-2 0-15,3 1 0 0,2 0 0 0,3-1 0 16,1-1 0-16,2-4 128 0,-1 6-128 0,-2-4 144 0,3 3 176 0,-2-3 48 0,-4 0 0 16,3-1 0-16,1-6-160 0,2 2-16 15,-6 0-16-15,3 3 0 16,3-5-176-16,-2 0 0 0,3 0 0 0,3-1 0 0,-1-3 0 0,0 2 0 16,-3 1 0-16,2-1 0 0,1-1-160 0,1-1 160 0,-1-2 0 15,0-3-144-15,2 2 144 0,0 0 0 16,2 5 0-16,-3-1 0 0,1 1 0 0,-2 1 0 15,2-1 0-15,-1 1 0 0,1-3 0 0,-2 2 0 0,4-1-176 16,-6-2 176 0,6 2-448-16,-3-3 0 0,-3 7 0 0,6-7 0 0,-2 8-192 15,2-7-16-15,1-2-16 0,1 4 0 0,0-4-192 16,-4-3-32-16,5 3-16 0,-1-4 0 0,-1 1-32 0,1 3 0 0,-1-3 0 0,-3 3 0 16,2 0-176-1,-3 4-32-15,1-2-16 0,0-2 0 0,2 1 272 16,1-2 48-16,1-2 16 0,3-1 0 0,-2-4 560 0,6-1 112 0,1-3 32 0,0 2 0 0,4-6 128 0,2 4 0 15,-3-2 0-15,6 2 0 0,-3-2-192 0,3 2-96 32,3 0-32-32,-3 2 0 0,6-2 128 0,-3 0 0 15,4 3 16-15,2 1 0 0,1-1 176 0,4 4 0 0,0-2 0 0,3 2 0 0,3-2 0 0,1-1 0 16,-21-18 0-16,0 0 0 0,78 47 160 0,-78-47 16 31,0 0 0-31,89 40 0 0,-89-40 48 0,0 0 16 0,101 34 0 0,-101-34 0 16,0 0 96-16,120 23 32 0,-120-23 0 0,0 0 0 0,122 2 544 0,-122-2 112 15,0 0 32-15,124-23 0 16,-124 23-240-16,90-24-48 0,-90 24-16 0,105-26 0 16,-105 26-464-16,120-30-96 0,-120 30 0 0,141-28-16 15,-141 28-176-15,140-21 0 0,-140 21 0 0,124-8 0 16,-124 8 0-16,123-4 0 0,-123 4 0 0,133-2 0 16,-133 2 0-16,153 0 0 0,-153 0 0 0,148 6 0 15,-148-6 464-15,140 5 16 0,-140-5 0 0,141 0 0 16,-141 0 96-16,158-11 0 0,-65 3 16 0,-93 8 0 0,169-25-32 15,-169 25-16-15,153-31 0 0,-153 31 0 16,146-40-16-16,-146 40 0 0,162-44 0 0,-80 22 0 0,-82 22-80 0,157-35-32 16,-157 35 0-16,136-32 0 0,-136 32-288 0,147-26-128 15,-147 26 128-15,146-14-128 0,-146 14 0 0,150-5 0 16,-150 5 0-16,132-3 0 0,-132 3 0 0,119 0 0 16,-119 0 0-16,120 0 0 0,-120 0 0 0,122 5 0 15,-122-5 0-15,134 3 0 0,-134-3 256 0,122 0-48 16,-122 0 0-16,115 0 0 0,-115 0-64 0,110 6-16 15,-110-6 0-15,111 7 0 0,-111-7-128 0,119 10 0 16,-119-10 0-16,120 17 0 0,-120-17 0 0,113 14 0 16,-113-14 0-16,93 21 0 0,-93-21 0 0,97 14 0 15,-97-14 0-15,93 16 0 0,-93-16 0 0,92 14 0 0,-92-14 0 0,99 10 0 16,-99-10 0-16,100 9 0 0,-100-9 0 0,89 16 0 16,-89-16 0-16,0 0 0 0,111 26 0 0,-111-26 0 15,0 0 0-15,115 22 0 0,-115-22 0 0,91 11 0 16,-91-11-128-16,97 3 128 0,-97-3 0 0,110-5 0 15,-110 5 0-15,110-12 0 0,-110 12-144 0,101-12 144 16,-101 12 0-16,91-14-192 0,-91 14 192 0,95-18-160 16,-95 18 160-16,101-17 0 0,-101 17-144 0,115-17 144 0,-115 17 0 15,119-16 0-15,-119 16 0 0,112-11 0 16,-112 11-624-16,92-1 0 0,-92 1 0 0,0 0 0 16,113 5-32-16,-113-5-16 15,0 0 0-15,91 12 0 0,-91-12-48 0,0 0-16 0,0 0 0 0,92 14 0 16,-92-14 176-16,0 0 48 0,0 0 0 0,0 0 0 0,0 0 512 15,87 9 0-15,-73-9 0 0,-2-4 0 16,-1-1 0-16,1-5 144 0,-2-6-144 0,1-1 128 0,-1-3-128 0,-1-4 0 16,-5-7 0-16,-4-2 0 15,0-6-432-15,-9 1-64 0,0-2-16 0,-5 0 0 16,2 0-432-16,-5-4-80 0,-1-1-32 0,-4-2 0 16,1 5 832-16,-2-5 224 0,0 2 0 0,-3-2 0 0,4 3 832 0,-3-10 256 0,-1 2 64 0,2-6 0 15,-6 1 192-15,2 0 64 0,2-4 0 0,-5-2 0 16,4 0 160-16,-2-7 32 0,-3 1 16 15,1-3 0 1,0-2-2032-16,-4-1-416 0,-3-6-64 0,-8 0-32 0,-1-3 720 0,2 4 208 0,-4 5 0 0,0 0 0 16,0 4 0-16,1-8 0 0,-1 4 0 15,2-5 128-15,2 2 176 0,-4-2 16 0,5 8 16 0,1 3 0 16,3 8 32-16,-9-2 0 0,2 9 0 0,1-2 0 0,-2-1-144 16,1-1-32-16,1 1 0 0,6-1 0 0,0 6-192 0,0-5 0 15,-4-3 0-15,1 1 0 16,3-3 0-16,-4 4 0 0,4 4 0 0,-3-7 0 0,-4 0 0 0,-4-2 0 15,-1-3 0-15,-6-5 0 0,2 1 0 0,6-1 0 16,1 6 0-16,0-1 0 0,2 0 0 0,7 7 0 16,0 3 0-16,5 4 0 0,6 3 224 0,1 5 48 0,-4 3 16 0,6-6 0 31,-5 5-112-31,0 0-32 0,-3 2 0 0,3 5 0 16,0 2-144-16,-1 0 0 0,3 5 0 0,1-2 0 0,3-1-128 0,1 5 128 15,-2-2-160-15,1-1 160 0,3 2-144 0,-1 1 144 0,1 2-128 0,1-1 128 31,-2-1-160-31,4 4 160 0,1-1-192 0,1 2 192 0,1-1 0 0,6 2-128 0,3-1 128 0,2-1 0 16,1-1 0-16,4-1 0 0,2-1 0 0,3-1 0 16,-3 0-640-1,5-3-32-15,-4-6 0 0,3 2 0 16,-1-6-1520-16,-2 3-304 0,2-3-64 0,-1 5-9696 16</inkml:trace>
  <inkml:trace contextRef="#ctx0" brushRef="#br0" timeOffset="5314.06">6071 10703 6447 0,'3'-3'576'0,"1"3"-576"0,1 0 0 0,-5 0 0 0,3-2 720 0,3 2 48 15,-1-4 0-15,7 1 0 0,2 1-288 0,0-3-48 16,-2 1-16-16,-3 1 0 0,-4 3-624 0,-1 0-128 0,-3 3-32 0,-2 1 0 31,-5-2-240-31,-2 3-48 0,-1 4-16 0,-1-1 0 0,-1 4 944 0,-3 2 192 0,-3 4 48 0,-1-1 0 16,3 4 624-16,-1-2 128 0,-2 7 16 0,1 2 16 15,0-2-160-15,-1 4-48 0,-1-2 0 0,2 1 0 16,-1 3-384-16,1-3-64 16,-1 5-32-16,3-5 0 0,-3 6-416 0,-1-4-192 15,2 1 160-15,-4-1-160 0,5-5 0 0,-5 0 0 16,-2 4 0-16,1-2 0 0,-3-2 256 0,1 0 48 16,0 4 16-16,-3-3 0 0,1 0 496 0,-2 4 96 15,-1-1 32-15,-3-3 0 0,1 8-64 0,0-5-16 16,-1 1 0-16,-1-3 0 0,2 2-448 0,3-4-96 0,-2 0 0 0,3 0-16 0,2-2-304 0,1 1 0 15,-1 1-208-15,1-2 80 16,3 1-272-16,-2-6-48 0,1 4-16 0,1 1 0 0,-2 0 240 16,2-3 48-16,2 5 16 0,-4-3 0 15,3 3 160-15,-1 0 0 0,-2-3 128 0,2 3-128 16,2-3 0-16,-2 3 0 0,2-4 0 0,1 3 128 0,6-6 64 0,2 2 32 16,3-4 0-16,2 1 0 15,5-8 64-15,0 4 16 0,3 2 0 0,2-2 0 0,4 0 16 0,0 0 16 16,-1 3 0-16,5-1 0 15,0-1-80-15,1 3 0 0,4-1-16 0,-6-1 0 16,4 0-240-16,-1-4 144 0,3 5-144 0,-2-3 128 0,1 0 64 0,-17-14 0 16,0 0 0-16,0 0 0 15,85 51 112-15,-85-51 16 0,0 0 16 0,77 41 0 0,-77-41 0 0,0 0 0 16,80 44 0-16,-80-44 0 0,0 0-208 0,82 43-128 0,-82-43 160 0,0 0-160 16,91 49 0-16,-91-49 128 0,0 0-128 0,96 54 0 15,-96-54 0-15,0 0 0 0,101 52 0 0,-101-52 0 0,0 0 176 16,92 49-176-16,-92-49 192 0,0 0-192 0,101 42 256 0,-101-42-48 15,0 0-16-15,110 37 0 0,-110-37-48 0,0 0-16 32,104 36 0-32,-104-36 0 0,0 0-128 0,100 38 128 15,-100-38-128-15,0 0 128 0,89 41-128 0,-89-41 0 16,0 0 0-16,80 34 128 0,-80-34 64 0,0 0 0 0,0 0 0 0,87 30 0 16,-87-30-192-16,0 0 128 15,0 0-128-15,0 0 128 0,96 17-128 0,-96-17 0 16,0 0 0-16,0 0 128 0,89 6 0 0,-89-6-128 15,0 0 192-15,0 0-64 0,99 8 0 0,-99-8 0 0,0 0 0 0,0 0 0 16,104 32-128-16,-104-32 0 0,0 0 0 0,70 31 0 16,-70-31 0-16,0 0 0 0,63 49 0 0,-63-49 0 0,0 0 0 0,47 47 0 0,-33-33 0 15,-5 0 0 1,-1 0 0-16,1-2 0 0,-4 2 0 0,-3 0 0 16,1-2 0-16,-3 0 0 0,0-1 0 0,-1-3 0 15,-1 10 256-15,-3-6-48 0,0 2 0 0,-8 3 0 16,3 6-208-16,-6-2 144 0,-1 1-144 0,-2 1 128 15,-4 0-128-15,-1-2 0 0,-1-1 0 0,-1 0 0 16,0 1 0-16,-5-2 0 0,4 2 0 0,-4-2 0 0,1-2 160 0,3 4-160 16,-3-2 192-16,0-1-192 15,2-1 128-15,-3 0-128 0,0 1 0 0,-1-4 0 16,6-2 0-16,-5 2 0 0,3-2 0 0,0-1 0 0,2-1 0 0,-2 0 0 16,2-1 0-16,0 3 0 0,-4 2 0 0,2 0 0 15,2 0 0-15,0 4 0 0,3-3 0 0,1-1 0 16,4 4-160-16,1-4 160 0,3-2-128 0,3-2 128 15,4 2-160-15,0 1 160 0,6-5 0 0,-3 1 0 16,8 1 0-16,-4-1 0 0,8 3 0 0,-2-1 0 0,4 1 0 16,2-2 0-16,-12-10 0 0,0 0 0 15,0 0-128-15,75 39 128 0,-75-39 0 0,0 0 0 16,0 0 0-16,93 35 0 0,-93-35 0 0,0 0 0 0,0 0 0 0,87 27 0 16,-87-27 0-16,0 0 0 0,0 0 0 15,0 0 0-15,97 32 176 0,-97-32-176 0,0 0 160 16,0 0-160-16,84 29 160 0,-84-29-160 0,0 0 160 0,0 0-160 15,99 32 0-15,-99-32 128 0,0 0-128 0,0 0 0 16,101 35 0-16,-101-35 0 0,0 0 0 0,84 36 0 16,-84-36 0-16,0 0 0 0,96 44 0 0,-96-44 0 15,0 0 0-15,94 40 0 0,-94-40 0 0,0 0 0 16,87 35 0-16,-87-35 0 0,0 0 0 0,0 0 0 16,89 38 0-16,-72-33 0 0,-3 7 0 0,2-3 0 0,-6-4-144 0,3 4 144 15,-5 0 0-15,-2-4-144 16,2 2 144-16,-1-2 0 0,-2 0 0 0,1 1 0 15,-1-3 0-15,-2 2 0 0,-3-1 0 0,0-1 0 0,0-1 0 0,0 5 0 16,0-5 0-16,-5 1 0 0,-2 2 0 0,0 2 0 16,0 0 0-16,-3 0 0 0,-2 2 0 0,-2-4 0 15,0 4 0-15,-2-4 0 16,-1 4 0-16,-3-2 0 0,0 2 0 0,-3-1 0 0,0 1 0 0,-3 0-160 16,0 1 160-16,-4-1-160 0,2 0 160 0,-6 3 0 15,-3-2-144-15,2-1 144 0,0 3 0 0,-3 0 0 16,1-1 0-16,-1 1 0 0,3 2 0 0,2-2 0 0,-2-1 0 0,0 6 0 15,-3 0 0-15,0 1 0 16,1 1 0-16,-3-2 0 0,3 1 0 0,-1-3 0 0,2-1 0 0,-5 0 0 16,-2-2-144-16,3-1 144 0,-6 3 0 0,5-4 0 15,-1 1-160-15,3-3 160 0,3 5-128 0,1-5 128 0,0 1 0 16,-3 0 0 0,1-2 0-16,1 0 0 0,1-2 0 0,0 2 0 0,0 0 0 0,-5-4 0 0,2 6 0 0,-4-4 0 15,0 4 0 1,-2 0 0-16,-1-1 0 0,0 5 0 0,3-3 0 15,2-1 0-15,3 0 0 0,3-3 0 0,2 3 0 0,-3-2-128 0,4-3 128 0,0 3 0 16,-3-2 0-16,3 0 0 0,0 0 0 0,-1-1 0 16,1 3 0-16,-4-2 0 0,-3 0 0 15,1 4 0-15,-1 0 0 0,1-1 0 16,2 1 0-16,1-4 0 0,0 2 0 0,5 0 128 0,-1-3-128 16,2 1 0-16,2 2 0 0,-2-5 0 0,2 5 0 0,0-6 0 0,0 3 0 0,0 1 0 15,0 0 0-15,3-1 0 16,0 1 0-16,-3-2 0 0,4 3 0 15,-3-3 0-15,2 6 0 0,-3-4 0 0,2 4 0 0,-2-2 0 0,1 1 0 16,-1-1 0-16,4 0 0 16,-1-1 0-16,0 2 0 0,1-1 0 0,1 0 0 15,2 0 0-15,-1-2 0 0,1 4 0 16,2-4 0-16,-4 2 0 0,3 0 0 0,3 0 0 0,-3-1 0 0,3 2 0 0,-3 1 0 0,1 0 0 16,1-1 0-16,-1 1 0 0,-1 3 0 0,1-1 0 15,3-3 0-15,-3 6 0 16,1-5 0-16,0 3 0 0,4-3 0 0,-2 1-128 0,-2-1 128 0,2-2 0 15,0-2 0-15,2-1 0 0,-2 1 0 0,2-2 0 16,-2 3-192-16,0-1 32 0,0-2 16 16,2 3 0-16,-2-3 144 0,-2 2 0 15,3 1 0-15,-1-3 0 0,0 1 0 0,0-3 0 0,1 3 0 0,0-4 0 0,0 5 0 0,5-3 0 16,-6-1 0-16,2-1-128 0,1 4-96 0,-1-2-16 31,3 1 0-31,-3 1 0 0,1-3-16 0,3 3 0 0,-1 1 0 0,0-1 0 16,2-1 256-16,0-1 0 0,4-2-160 0,-2 0 160 0,-2 0 0 0,1 0 0 15,3 0 0-15,1 0 0 16,-1 0 0-16,-2-2 0 16,5-1 0-16,-4 3 0 0,4-4 0 0,0-1 0 0,0 1-144 0,0 3 144 0,0-3-368 0,0 4-16 15,0-2 0-15,-2 1 0 0,2 1 160 0,0 0 32 16,-1 0 0-16,-1 1 0 16,2 1 192-16,-4-2 0 0,3 5 0 0,-3-1 0 0,4 1 0 0,-3-1 0 0,1-1 0 0,0-1 0 31,0 5 0-31,2-5 0 0,0 5 0 0,0-2 0 15,0-2 192-15,2-1-192 0,2 3 192 0,-1-1-192 16,1-4 368-16,1 3-48 0,0-3 0 0,4-3 0 16,-6 3-320-16,6-2 0 0,-4 0 0 0,-1-3 0 15,1 5 0-15,-2-2 0 0,3 2 0 0,-6 0 0 16,1 0 0-16,-1 2 0 0,2 3-144 0,-4-1 144 16,2 3 0-16,-1 0 0 0,1 1 0 0,-4 1 0 0,2 0 128 15,1-1-128-15,-1 1 128 0,2 3-128 0,0-1 320 0,2 1-32 16,-1-3 0-16,5 3 0 0,-3-3-160 0,2-1-128 15,4 1 192-15,-4 0-192 0,4-2 0 0,0-4 0 16,-1 2 0-16,1-1 0 0,-4-1 0 0,-1-1 0 16,-1 2 0-16,3-4 0 0,-6 3 0 0,1-1 0 15,1 1-128-15,-2 1 128 0,0-2 0 0,-2 1 0 16,2 0 0-16,0-1 0 0,0-2 0 0,0 0 0 16,0 4 0-16,2-8 0 0,0 4 0 0,1-2 0 15,-1-4 0-15,2 0 0 0,-1 3 0 0,-1-6 0 0,5 4 0 16,-6-4 0-16,6 0-144 0,-7 4 16 0,6-2 0 15,-6 0 0-15,0 0-96 0,-4 4-16 0,2 1 0 0,-1-1 0 16,-2 3 240-16,-4 0-192 0,0 0 192 0,1 3-192 16,-1-1 192-16,0 1 0 0,0 1 0 0,-3-1 0 15,4-1 0-15,-1 5 0 0,-2-2 0 0,3 0 0 16,-1 1 128-16,0 1-128 0,0-2 0 0,1 4 0 16,-1-1 0-16,4-2 0 0,-2 2 0 0,2 1 0 15,1-2 0-15,2 2 0 0,-3-2 0 0,2 1 0 16,3 1 0-16,0 3 0 0,-4 0 0 0,4-1 0 15,4-2 0-15,-4 3 0 0,3-2 0 0,2-1 0 0,1 0 0 16,2-2 0-16,5 0 0 0,-3-4 0 0,6-3-400 16,-2 0 16-16,-14 0 0 0,0 0 0 0,0 0 176 0,0 0 32 15,75-31 16-15,-65 18 0 0,-10 13 160 0,0 0 0 16,0 0 0-16,56-48 0 0,-44 34 0 0,-12 14 0 16,0 0 0-16,37-39 128 0,-25 26-128 0,-4 2 0 15,3-5 0-15,-2 2 0 0,3 2 0 0,-3-2 0 16,-4-3 0-16,4 3 0 0,-4 0 0 0,-2 0 0 15,2 2 0-15,-1 0 0 0,-4 3 0 0,0 4-160 16,0 1 160-16,-5 3-208 0,1 2-80 0,-4 6-16 16,2 4 0-16,-6 3 0 0,2 3 16 0,-3 4 0 15,5 2 0-15,-4 3 0 0,1 0 48 0,2 0 16 0,1 2 0 16,-5-2 0-16,5 0 224 0,-1 0 0 0,4 2 0 0,-4-4 0 16,6-4 128-16,-3-3 32 15,6-3 0-15,0-2 0 0,2-3 224 0,2-2 32 0,1-2 16 0,4-3 0 16,-1 1-176-16,4-6-48 15,1 3 0-15,1-5 0 0,-14 5-208 0,0 0 0 0,0 0 0 0,45-40 0 16,-33 27 0-16,-3-4 128 0,0-2-128 0,-1-4 144 16,-3 2-144-16,1-1 0 0,1-1 0 0,-6 2 128 15,1 2-128-15,0-5 0 0,1 1 0 0,-3 0 0 16,-3-1 0-16,1 1 0 0,-1 6 0 0,-3 1 128 16,-1 4-128-16,-1 0 0 0,-3 3 0 0,-1 7 0 0,-2 2 0 0,-2 5 0 15,-1 4-128-15,-2 5 128 16,1 7-720-16,-2 5-80 0,0 2-16 0,-1 3 0 15,4 2 240 1,1-1 32-16,4 1 16 0,-2-3 0 0,5-1 768 0,1-4 144 0,3-5 48 0,5-2 0 0,1-4 448 0,8-6 80 16,0 1 32-16,3-5 0 0,-12-4-352 0,0 0-64 15,0 0 0-15,89-14-16 0,-89 14-336 0,75-33-64 16,-75 33-16-16,78-58-15760 0</inkml:trace>
  <inkml:trace contextRef="#ctx0" brushRef="#br0" timeOffset="18080.22">5869 17168 12895 0,'-18'9'1152'0,"8"-5"-928"0,1 1-224 0,4-5 0 0,1 0 960 0,-1 3 160 15,-11 2 32-15,-6 2 0 0,-6 2-320 0,2 0-64 16,0 0-16-16,3-4 0 0,6-3-624 0,-1 1-128 16,4 2 0-16,-3-5 0 0,1 4 0 0,0 1 0 15,1 2 0-15,-4 2 0 0,-6-1 368 0,1 3 128 16,-2 1 16-16,-4-2 16 0,2 8 272 0,-2-2 48 16,3-1 16-16,0 3 0 0,-2-1-416 0,3 6-64 15,0-2-32-15,1 1 0 0,-1 8-352 0,3-2 128 16,2-2-128-16,-1 7 0 0,1-2 0 0,2 2 0 15,3 2 0-15,0 0 0 0,4 0 144 0,0 5-144 0,3 0 192 0,1 0-192 16,2 0 304-16,1-2-48 0,-2 8-16 0,5-3 0 16,-1 4-112-16,6-3-128 0,-3-2 176 0,6-2-176 15,2 0 0-15,3-5 0 0,4-1 0 0,3-4 0 16,-1-4 0-16,-17-26 0 0,49 42 0 0,-49-42 0 16,0 0 0-16,78 40 0 0,-78-40 0 0,0 0 0 15,95 12 0-15,-95-12 0 0,0 0 0 0,111-26 0 16,-111 26 0-16,82-33 0 0,-82 33 128 0,80-42-128 15,-80 42 0-15,72-45 0 0,-72 45 0 0,69-52 0 16,-39 20 0-16,3 3-144 0,-2-4 144 0,-1-2-128 0,-4 2-96 0,-5 0-16 16,2-2 0-16,-6-2 0 0,-1 1 112 0,0-3 128 15,-6-3-208-15,2 2 80 0,0-3 496 0,-6-1 96 16,2-4 32-16,-4-1 0 16,1 0 64-16,-5 0 16 0,0 4 0 0,-5-4 0 15,1 2-256-15,-4 2-64 0,-5-2 0 0,3 3 0 16,-4 2-256-16,-3 2 160 0,1 7-160 0,-3 5 128 0,-6 6-128 0,-3 4 0 0,-3 6 0 15,-4 7 0-15,-5 2-224 0,-3 11-80 16,-3 6-16-16,-2 11 0 16,0 1-480-16,-4 2-96 0,3-2-32 0,9-4 0 15,2-1 480-15,10-3 80 0,2-4 32 0,9-2 0 16,4-4-432-16,6-2-64 0</inkml:trace>
  <inkml:trace contextRef="#ctx0" brushRef="#br0" timeOffset="18620.47">5937 17768 2751 0,'-18'-6'256'0,"2"1"-256"0,3 2 0 0,2-1 0 15,8-1 1152-15,-4 5 192 0,0-4 48 0,-4-1 0 16,-8 2-192-16,-4-6-48 0,1 0 0 0,1 2 0 16,2 0-512-16,3 2-96 0,4 0-32 0,1-2 0 15,6 2-224-15,-4 1-48 0,9 4-16 0,-3 0 0 16,3 0 80-16,3 0 16 0,6 4 0 0,0 1 0 16,1 0 704-16,4-1 128 0,-14-4 48 0,0 0 0 15,0 0-256-15,100 5-48 16,-100-5-16-16,0 0 0 0,108-9-592 0,-108 9-112 0,92-10-32 15,-92 10 0-15,113-4-288 0,-113 4-64 0,115 4-16 16,-115-4 0-16,110 19 48 0,-110-19 16 0,101 21 0 0,-101-21 0 0,103 29 160 0,-103-29 0 16,120 25 0-16,-120-25 0 0,141 15 496 0,-141-15 16 15,154 0 16-15,-154 0 0 16,144-20-64-16,-144 20-16 0,141-37 0 16,-141 37 0-16,142-40-1344 0,-142 40-288 0,146-38-48 0,-146 38-16 15,120-27-1024-15,-120 27-208 0,87-12-32 0,-87 12-16 16,0 0 1392-16,0 0 288 0,101-2 48 0,-101 2 16 31,0 0 208-31,0 0 32 0</inkml:trace>
  <inkml:trace contextRef="#ctx0" brushRef="#br0" timeOffset="19028.38">7364 17144 5519 0,'-11'0'496'0,"3"0"-496"0,1 2 0 0,5-2 0 0,2 0 3280 0,0 3 560 15,3-1 128-15,3 0 0 0,2 3-1728 0,6 0-336 16,-14-5-80-16,0 0-16 0,0 0-1248 0,84 37-256 16,-84-37-48-16,0 0-16 0,75 43-464 0,-75-43-96 15,49 39 0-15,-49-39-16 0,45 45-48 0,-45-45 0 16,47 43 0-16,-47-43 0 0,0 0 384 0,66 58 160 15,-66-58-16-15,0 0 0 0,84 52 400 0,-84-52 80 16,0 0 16-16,87 40 0 0,-87-40-304 0,0 0-48 16,91 32-16-16,-91-32 0 0,0 0-272 0,88 17 0 15,-88-17-128-15,0 0 128 16,0 0-656-16,82 26-48 0,-71-12 0 0,-8-2 0 16,1 2 144-16,-9 4 32 0,-2 4 0 0,-4 1 0 0,1 3 800 0,-6 5 176 0,0-1 16 0,-1 5 16 15,-2-4 720-15,1 4 144 0,-3 2 16 0,2-3 16 16,-3 1-368-16,1 5-80 0,0 0-16 0,-2-5 0 15,4 3-384-15,-5-6-80 0,4-4 0 0,3-4-16 16,5-7-432-16,3-6-304 0,7-6 48 0,-1-5-15168 16</inkml:trace>
  <inkml:trace contextRef="#ctx0" brushRef="#br0" timeOffset="19501.96">8505 17219 25791 0,'-31'28'2304'0,"8"-9"-1856"16,6-2-448-16,5-5 0 0,6-3 1152 0,3-4 128 0,-2 4 16 16,-4 9 16-16,-3 8-80 0,-2 5-16 15,-2 4 0-15,6 0 0 16,1-4-1840-16,5-5-368 0,3 2-80 0,1-2-16 15,0 0-1376-15,5 4-288 0,-2-2-48 0,3 5-16 16,2 0 1088-16,3 7 224 0,-1 2 32 0,4-2 16 0,0 0 2192 0,-2-3 432 0,4-3 96 0,3-1 16 16,4 1 176-16,-23-34 32 0,57 57 16 0,-57-57 0 15,72 47-432-15,-72-47-96 0,87 37-16 0,-87-37 0 16,91 21-544-16,-91-21-112 0,101-6-32 0,-101 6 0 16,90-26-272-16,-90 26-192 0,68-38 16 0,-68 38 16 15,52-44-96-15,-32 16 0 0,1-1-16 0,-1-3 0 16,-2 1 272-16,-4-5 144 0,3-3-16 0,-5-4 0 0,2-1 160 0,0-5 32 15,-2 1 0-15,-3-3 0 0,0 4 848 0,-4-5 176 16,0-2 48-16,-5 2 0 0,-1-1-1072 0,-10 8-192 16,-3 0-128-16,-5 3 128 0,-7 7-128 0,-4 7 0 15,-5 11 0-15,-6 8 0 16,-3 9-752 0,-12 5-160-16,-3 8-48 0,-7 0 0 0,-4 5 960 0,4 3 128 0,3 1 48 0,-1-1 16 15,3 4 176-15,3-4 32 0,2 1 16 0,4 3 0 16,9-1-3392-16,3-3-672 0,5-2-144 15,12-3-32-15,9-6 2016 0,7-1 400 16</inkml:trace>
  <inkml:trace contextRef="#ctx0" brushRef="#br0" timeOffset="19927.27">9251 17724 11967 0,'-14'9'528'0,"2"-6"112"0,7 1-512 0,-2-3-128 0,5-1 0 0,-2-1 0 15,3-3 160-15,-3 1 0 0,-1 1 0 0,-2-5 0 16,2 0-464-16,0-2-80 0,1 1-32 0,1 1 0 0,6-2 992 0,1 4 192 16,3-1 32-16,3 3 16 0,-10 3 720 0,0 0 128 15,0 0 48-15,0 0 0 0,98-5 32 0,-98 5 16 16,0 0 0-16,85 8 0 0,-85-8-672 0,0 0-128 16,113 6-16-16,-113-6-16 0,98 5-640 0,-98-5-128 15,106 9-32-15,-106-9 0 0,110 12-128 0,-110-12 128 0,115 9-128 16,-115-9 128-16,127 1 272 0,-127-1 48 0,141-7 16 0,-141 7 0 31,150-8-224-31,-150 8-48 0,134-4-16 0,-134 4 0 0,119-5-176 0,-119 5-176 0,110-12 48 0,-110 12 0 31,101-18-768-31,-101 18-160 0,92-22-32 0,-92 22-7840 0,84-35-1568 0</inkml:trace>
  <inkml:trace contextRef="#ctx0" brushRef="#br0" timeOffset="20312.41">10500 17201 18431 0,'-10'2'1632'0,"6"2"-1312"16,4-4-320-16,6 0 0 0,1 0 1792 0,0 0 304 15,-7 0 48-15,0 0 16 0,0 0-944 0,99 0-192 16,-99 0-48-16,84 0 0 15,-84 0-1696-15,83 8-352 0,-83-8-64 0,86 23-16 16,-86-23-784-16,83 38-176 0,-83-38-16 0,75 46-16 0,-75-46 1584 0,65 48 320 16,-65-48 64-16,54 53 16 0,-54-53 1440 0,36 45 304 0,-20-19 48 15,-2-3 16-15,-4 6-48 0,-1-6-16 0,-2 3 0 0,-2-5 0 32,-1-2-256-32,-2-3-48 0,-4-6-16 0,-2 2 0 15,1-1-496-15,-4-4-80 0,-2 0-32 0,-3 0 0 0,-2 2-352 0,-3-1-80 16,-4 1-16-16,-2 1 0 0,-8 6-208 0,-4 0 0 15,-5 1 0-15,-4 4 0 0,-5 2 0 0,1 1 0 16,-5 0 0-16,5 3 0 0,-1 2 384 0,5-1-32 0,4-2 0 0,0 0 0 16,7-3-32-16,5 1 0 0,5-5 0 0,2 1 0 31,7-8-896-31,1 0-176 0,4-7-32 0,4 0-10304 16,3 2-2064-16</inkml:trace>
  <inkml:trace contextRef="#ctx0" brushRef="#br0" timeOffset="20802.99">11563 17442 18431 0,'-14'3'816'0,"2"3"160"0,4-3-784 0,2 0-192 0,1-1 0 0,2 2 0 16,-3 1 640-16,-6 4 64 0,-2 6 32 0,-8 4 0 31,-5 8-1296-31,1 0-256 0,0 3-48 0,4 1-16 16,-3 4-432-16,6 2-96 0,0-2 0 0,7 0-16 0,-2 5 1696 0,5-6 352 0,2 1 64 0,2 4 16 16,5-3 1280-16,3 4 272 0,2-1 48 0,4-3 16 15,9 2-176-15,-1-1-32 0,6-2-16 0,5-4 0 16,-28-31-912-16,68 52-176 0,-68-52-48 0,94 37 0 15,-94-37-768-15,118 16-192 0,-118-16 0 0,136 1 0 16,-136-1-400-16,131-19-128 0,-131 19-32 16,125-42 0-16,-125 42 48 0,115-62 16 0,-57 25 0 0,-8-3 0 15,3-2 256-15,-5 1 48 0,-1-3 16 0,-12-3 0 0,-2-2 176 0,-8 0 256 16,-3-3-64-16,-8 3-16 0,-1 1 688 0,-5 2 144 16,-6 3 16-16,-4-1 16 0,2 4 16 0,-8 0 0 15,-5-3 0-15,-1 3 0 0,-3-4-608 0,-9 0-112 16,-2 1-16-16,-7 1-16 0,0 4-304 0,-5 3 0 15,-3 7 128-15,-3 7-128 0,-1 7 0 0,-2 9 0 0,1 5 128 16,-6 5-128-16,1 9 0 0,-2 7 0 16,1 2 0-16,-4 8 0 15,6-1-320-15,-6 4-128 0,1 1-32 0,-1-2 0 16,6 2-1120-16,7 0-208 0,5 2-48 0,6-4-13184 0</inkml:trace>
  <inkml:trace contextRef="#ctx0" brushRef="#br0" timeOffset="21315.3">12578 17757 16575 0,'-28'2'736'0,"9"1"160"0,-1-1-720 0,6-2-176 15,6 0 0-15,-1 0 0 0,-5 0 768 0,-7-2 128 16,-19-1 32-16,-9 3 0 0,1 0-336 0,0 3-64 0,12 3-16 0,3-1 0 15,7 2 192-15,6-2 48 16,3 4 0-16,8-1 0 0,4-2 144 0,5 1 48 0,5-2 0 0,-5-5 0 16,0 0 160-16,0 0 48 0,80 3 0 0,-80-3 0 15,79-15-448-15,-79 15-96 0,101-25-16 0,-101 25 0 16,110-33-464-16,-110 33-128 0,111-33 0 0,-111 33 0 16,110-26-128-16,-110 26-64 15,120-30 0-15,-120 30 0 0,127-29 192 0,-127 29-160 0,131-32 160 0,-131 32-160 16,120-19 160-16,-120 19 0 0,110-16 0 0,-110 16 128 0,106-13 0 0,-106 13 16 15,110-14 0-15,-110 14 0 0,115-14-144 16,-115 14-144-16,124-21 144 0,-124 21-208 16,112-21-944-16,-112 21-192 15,97-28-48-15,-97 28 0 0,92-23-1008 0,-92 23-208 16,84-29-32-16,-84 29-7344 0</inkml:trace>
  <inkml:trace contextRef="#ctx0" brushRef="#br0" timeOffset="21678.67">13531 17001 28559 0,'-23'12'1264'0,"7"-3"272"0,8 0-1232 0,6-4-304 15,2-2 0-15,2-3 0 0,5 6 1024 16,1 2 160-16,-8-8 32 0,0 0 0 0,67 40-864 0,-67-40-160 0,66 34-48 0,-66-34 0 31,84 27-1008-31,-84-27-208 0,94 30-32 0,-94-30-16 16,88 19-176-16,-88-19-48 0,82 23 0 0,-82-23 0 0,0 0 672 0,93 35 128 0,-93-35 32 15,0 0 0-15,49 47 1280 0,-41-33 256 16,1 5 48-16,-7 0 16 0,-1-3 448 0,-1 1 80 0,-1 0 32 0,-1 1 0 0,-5-1-928 0,0 1-176 31,-2 4-32-31,-3 1-16 0,-2-2-496 0,-2 7 0 0,-3-2 0 0,-2 0 0 0,2 5 0 0,-7-1 0 31,3 1 0-31,-3 4 0 0,0 5 128 0,4 0 128 0,-5-1 16 0,1-3 16 0,0 2 368 0,-2-3 80 16,2 0 16-16,0-7 0 0,2 2-464 0,1-6-96 16,5-3 0-16,3-7-16 31,4 0-1120-31,10-6-208 0,-3-1-64 0,8-5-14688 0</inkml:trace>
  <inkml:trace contextRef="#ctx0" brushRef="#br0" timeOffset="22136.27">14608 17290 22111 0,'-11'5'1968'0,"3"1"-1584"15,4-3-384-15,4-3 0 0,-3 4 1056 0,-3-3 128 16,-2 8 32-16,-13 0 0 15,-4 8-1568-15,-4 1-304 0,-3 3-64 0,1-4-16 16,-2 2-2192-16,5 4-432 0,-2-2-96 0,4 5 0 16,2 2 1136-16,-1 1 224 0,6 3 48 0,-3 6 16 0,1 2 2032 0,3 0 448 15,4 4 64-15,2-1 0 0,7-1 2560 0,1 2 496 16,4-4 96-16,7-2 32 0,4-5-912 0,6-3-176 16,-17-30-48-16,58 54 0 0,-58-54-1632 0,78 38-336 15,-78-38-64-15,101 23-16 16,-101-23-816-16,107 5-160 0,-107-5-48 0,101-5 0 15,-101 5-80-15,101-27-32 0,-101 27 0 0,101-40 0 0,-101 40 496 0,106-54 128 16,-106 54 0-16,103-61 0 0,-103 61 256 0,101-66 112 0,-101 66 16 16,84-69 16-16,-48 32-64 0,-4-3-16 15,-5 2 0-15,-2 3 0 0,-4-2-320 0,-7-1 128 0,-7-2-128 0,-6 0 0 16,-4 3 176-16,-8-1-48 0,-4 1 0 0,-4-1 0 16,-9 3 512-16,-2 2 80 0,-5 3 32 0,-5 10 0 15,-5 2-80-15,-7 8-16 0,-6 3 0 0,-6 1 0 16,-3 6-240-16,-1 0-48 0,2 4-16 0,0 1 0 15,0 4-736-15,1 0-128 16,8 5-48-16,3 1 0 0,5-1-656 0,0-3-128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9:16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14761 5601 3679 0,'-16'0'320'0,"6"0"-320"16,1 4 0-16,4-2 0 0,1 1 1248 0,4-3 176 0,-3 0 48 0,1 4 0 15,-5-3-624-15,0 3-112 0,4-4-32 0,-4-4 0 16,5 4-864-16,2-8-176 0,2 2-48 0,0-4 0 16,3-2 384-16,-2 0 0 0,3-2 0 0,-5 2 0 15,3 1 368-15,-1-1 144 0,-1 1 16 0,1 3 16 16,-3-1 240-16,4 0 48 0,-4 2 16 0,0 2 0 0,2 2-80 0,-2-3 0 15,3 6-16-15,-3-3 0 16,0 3-448-16,4-2-96 0,-4 4-16 0,0-2 0 0,0 2-64 0,1-1-128 16,-1 5 176-16,0-3-176 0,0 1 240 0,0-3-64 15,4 3-16-15,-4-1 0 0,0-1 176 0,3 2 48 16,3 1 0-16,-5-5 0 0,6 3 80 16,-1-3 32-16,1 2 0 0,-2-2 0 0,0 2 192 0,0-1 32 15,2-1 16-15,-5 6 0 0,5-3 80 0,-2 2 16 16,-1-1 0-16,3 5 0 0,0-4-256 0,1 2-64 0,1-2 0 0,0 0 0 15,1 2-368-15,4-2-144 16,2-1 0-16,-2-4 144 0,3 2-144 0,1-2 0 16,1 0 0-16,-2 0 0 0,4 3 0 0,-3-3 0 15,1 4 224-15,2-3-64 0,5 5 288 0,-5-3 48 16,7 2 16-16,-6-1 0 0,4 3-368 0,0 0-144 16,1-4 128-16,-1 2-128 0,0 2 0 0,-2-5 0 0,6 2 0 0,-4-1 0 15,2-1-400-15,2-2 32 16,-1 0 16-16,3 3 0 0,-6-1-432 0,2-2-96 0,1 2-16 0,-4 0-12080 15</inkml:trace>
  <inkml:trace contextRef="#ctx0" brushRef="#br0" timeOffset="2356.8">11837 7051 8287 0,'9'-2'736'0,"-2"0"-592"0,0 2-144 0,0 0 0 0,-2-3 304 0,4 3 16 32,5-4 16-32,12-3 0 15,8 0-864-15,1-1-176 0,-3 2-48 0,-4-2 0 0,-2 2 304 0,-4 1 48 0,3-2 16 0,-3 4 0 16,5-3 800-16,-7 1 160 0,8 2 48 0,-1-1 0 16,-1 3 192-16,5-3 32 0,-3 4 16 0,5 0 0 15,-2 4-176-15,1-1-48 0,-1-1 0 0,4 1 0 16,-4-1-400-16,4-4-96 0,0-1-16 0,0 1 0 15,-4 0-128-15,4-3 0 0,2 2 0 0,-2-3 0 16,-1 1 208-16,1 2 112 0,2 3 32 0,1-2 0 16,2 2 352-16,4-4 80 0,1 4 16 0,-1 0 0 15,4-3-160-15,-4 3-48 0,5-2 0 0,-6-1 0 16,3-1-208-16,1 2-64 0,2-1 0 0,-4 1 0 0,7 1-144 0,-3-1-48 16,3-2 0-16,-1 4 0 0,5-1 128 15,-6-1 0-15,6-3 16 0,-9 1 0 0,2-1 160 0,-4 0 16 16,4-1 16-16,-2 3 0 0,7-1-272 0,-2 3-64 15,-1 1-128-15,4-4 192 0,3 4-192 0,-1 0 0 16,6-3-192-16,-5 3 192 0,-3-5-240 0,-2-1 64 16,1-1 16-16,-6 0 0 0,5 0 160 0,-4 6 0 15,1-3 0-15,1 1 0 0,1 3 0 0,2 3 0 16,-2-1 0-16,2 0 0 0,0-1 0 0,-5-1 0 16,-2 0 0-16,2 0 0 0,-6-1 0 0,1-1 0 15,0 4-160-15,1-2 160 0,-2 0-272 0,3-2 48 0,6 0 16 16,0-1 0-16,2-3 208 0,-1-1-176 15,1-3 176-15,-2 1-160 0,-3 4 352 0,-2-2 64 16,-2 2 0-16,4 5 16 0,-6 0-128 0,-1 0-16 16,2 0-128-16,3 0 192 0,-2 3-192 0,7-3-208 0,2 0 32 0,2-5 16 15,-2-2-496 1,2-2-112-16,-2-1 0 0,-7-2-16 16,0 0 240-16,0-2 48 0,-2 2 16 0,-1-2 0 0,-2 8 480 0,-4 1 256 0,4 2-16 0,-5 3-16 15,1 0 512-15,2 5 96 0,0 0 32 0,4 2 0 16,-4 2-560-16,0-4-112 0,-5 7-32 0,1-7 0 31,-1 8-464-31,0-8-80 0,2 0-32 0,-4-5 0 0,0 0-272 0,0-2-48 0,0-1-16 0,2-2 0 16,-2 1 752-16,4 1 368 0,-3 1-48 0,1-2 0 0,-2 1 608 0,2 3 112 15,0 0 32-15,0 0 0 0,-4 0-496 0,1 3-80 16,-1 1-32-16,-3 1 0 16,0 0-464-16,-6 2 0 0,3-1 0 0,-1-1 0 0,1 2 0 0,-3-6 0 15,4 5 0-15,-6-5 0 0,1-1 0 0,-2 0 0 0,2 0 0 16,-4-1 0-16,0-1 0 0,1-2 0 15,-1 4 0-15,1-3 144 0,-3 1 240 0,1-1 64 16,0 1 0-16,-1 2 0 0,-2 0-144 0,-3 0-32 16,2 0 0-16,-3 0 0 0,0 0-272 0,-2 0 0 0,0 0-128 0,-4 2 128 31,2 1-768-31,-3-1-48 0,5 1-16 0,-5 1 0 16,5 1 112-16,-2-1 16 0,0 1 0 0,2 0 0 0,2 4-192 0,0 0-16 0,5-2-16 0,-6-1 0 31,6 3-480-31,-5-2-112 0</inkml:trace>
  <inkml:trace contextRef="#ctx0" brushRef="#br0" timeOffset="7258.31">12799 11152 2751 0,'-4'-3'256'0,"3"3"-256"0,1 0 0 0,0 0 0 16,0 0 432-16,0-2 32 0,0 0 16 15,-4-3 0-15,2 5-480 0,-1-5 0 0,-2 1-128 0,1-1 128 0,1 2-256 0,1-2 48 16,-1 1 16-16,-1-1 0 16,2 1 192-16,-3 3 240 15,2-3-48-15,-3 2-16 0,3 2 736 0,-2-1 160 0,1-1 16 0,-1 2 16 16,1 0 176-16,-3 0 48 0,2 2 0 0,0-1 0 16,0 1-688-16,1-2-128 0,-1 5-16 0,0-1-16 15,1-1-480-15,-3 3 0 16,2-1 0-16,0 2 0 0,-2 1 0 0,2 1 0 0,0 0 0 0,-1 0 0 15,-1 1 688-15,2 2 144 0,0-1 16 0,-2 3 16 0,5-2 64 0,-3 2 16 16,5-6 0-16,-2 5 0 16,4-5-384-16,0 3-80 0,1-1-16 0,2-3 0 15,-1-3-464-15,1 3 128 0,-1-6-128 0,4 3 0 0,-2-4 0 0,2 0 0 16,1 0 0-16,0-4 0 16,-1 1 128-16,3-2 16 0,1-4 16 0,-3 6 0 15,1-4 336-15,-1 0 64 0,1-2 16 0,-3 0 0 16,0 4-144-16,-1 0-32 0,-1-2 0 0,-2-2 0 15,1 2-176-15,1-2-32 0,-5 2-16 0,0-1 0 16,0 2-176-16,0-2 0 0,-4 4 0 0,3-1 128 16,-3 0-128-16,-1 1 0 0,2 1 0 0,-6 3 0 0,4-2 192 15,-2 4 16-15,0 0 0 0,0 3 0 16,1 0 96-16,-1 0 16 0,1 2 0 0,-3 2 0 16,5-4-320-16,-1 7 0 0,-4-3 0 0,4 2 0 0,2-3 0 0,-4-3 0 15,1 4 0-15,3-2 0 0,1 2 0 0,2-2 0 16,0 2 0-16,-3-1 0 0,6-1 336 0,-1-2 16 15,1 4 0-15,3-4 0 0,1-1-192 0,1 1-32 16,1-1-128-16,0-4 192 0,0 0-192 0,1 0 0 16,4-4 0-16,-2-1 0 0,0 0 0 0,2-2 0 15,-2-2 144-15,-3-2-144 0,2-1 256 0,-3 4-48 16,-1-3 0-16,0-1 0 0,0 3-208 0,-7 1 176 16,2-1-176-16,-2-2 160 0,0 3-160 0,-2-1 128 0,2 0-128 0,0 1 128 15,-3 1 48-15,-1 0 0 0,3 0 0 16,-3-2 0-16,1 5 16 0,1-1 0 0,-2 5 0 0,1-2 0 15,1 2-64-15,-3 2-128 16,1 2 192-16,-1-1-64 0,-2 4-128 0,-2 2 0 16,4 0 0-16,-7-1 0 0,2 4 0 0,1 2 0 0,-7-1 0 0,6 1 0 15,-4-2 0-15,2-2 0 0,-1 6 0 0,3-6 0 16,1 4 0-16,1-2 0 0,2 1 0 0,3-3 0 0,-1-1 160 16,3-2 48-16,-3 1 16 0,4-1 0 15,0-3-224-15,4 3 128 0,-4-5-128 0,5 1 0 16,-2-3 0-16,3-3 0 0,-3 3 0 0,2-6 0 15,4 3 0-15,0-6 0 0,-1 0 0 0,3-4 0 0,1 0 0 0,-3-1 0 16,1 0 0-16,1-3 0 16,-3 0 0-16,1-1 176 0,-4 1-32 0,1-6 0 0,-6 6-144 0,0-4 128 15,-6 3-128-15,-1 3 128 16,-1-1-128-16,-3 6 0 0,-1 1 0 0,-2 2 0 0,-3 5 0 0,3 2 0 0,-4 5 0 16,4 2 0-16,6 4 0 15,1-2 0-15,5 4 0 0,4-4 0 0,1 5 0 0,6-3 0 16,3-1-176-16,2-5 176 15,-14-5-1072-15,0 0-128 0,0 0-16 0,87 12-13312 0</inkml:trace>
  <inkml:trace contextRef="#ctx0" brushRef="#br0" timeOffset="7965.9">12349 11943 19343 0,'4'4'1728'0,"-1"-4"-1392"15,3 0-336-15,-3 0 0 0,2 0 272 0,0-4-16 0,8 4 0 0,4 0 0 31,-17 0-1280-31,0 0-256 0,0 0-48 0,0 0-16 16,94 18-1104-16,-82-10-240 0,-3 6-32 0,-5 2-16 0,1 3 2320 0,-3 2 416 0,1 2 176 0,1 3-16 16,-4 5 2208-16,3 0 432 0,-1 1 80 0,1-3 32 15,-1 3-752-15,0-1-160 0,3-1-16 0,-3-1-16 16,1-1-816-16,2 0-176 0,2-2-16 0,-1 0-16 16,-5 0-800-16,6 1-144 0,-3-5 0 0,1-4 0 15,4-3-256-15,-6-4 16 0,4 1 16 0,0-7 0 0,-2 0 32 16,4-1 0-16,-4-4 0 0,2-4 0 15,2-4 192-15,-2 1 0 0,2-6 0 0,-1-2 0 16,1-4 448-16,3-7 16 0,-3-2 16 0,0-5 0 0,3-7 432 0,-2-1 96 16,3-2 16-16,1-6 0 0,3 6-160 0,0-11-32 15,4 0 0-15,2-2 0 0,1 4-608 0,1 3-224 16,-6 9 144-16,2 5-144 16,-4 4-704-16,2-1-208 0,2 6-48 0,-7 5-13280 0</inkml:trace>
  <inkml:trace contextRef="#ctx0" brushRef="#br0" timeOffset="9315.67">16561 10665 9215 0,'-5'0'816'0,"1"0"-656"0,-1 1-160 0,3-1 0 0,1 0 816 16,-3 2 128-16,-1-2 16 0,-4 4 16 0,-3-3-464 0,-2 3-80 15,4-1-32-15,-1-1 0 0,3 2-400 0,1-1 0 0,3 2 0 0,-5 1-176 16,4 1 176-16,2-2-160 16,-3 5 160-16,-1 1-160 15,0 3 480-15,4 0 80 0,-6 6 32 0,2-2 0 0,0 1 736 0,4-2 160 0,-2 4 16 0,5-3 16 16,0-1-464-16,1-1-80 0,6-4-32 0,4 0 0 15,1-3-432-15,0-4-96 0,-12-5 0 0,0 0-16 16,0 0-240-16,0 0 0 16,94 0 0-16,-80-7 0 0,-2 0 0 0,-1-2 0 0,-2-3 0 0,-1 4 0 15,-1-5 224-15,-1-1 0 0,-3 2 0 0,2-2 0 16,-3 0-16-16,-2 4 0 0,2 0 0 0,-2-1 0 16,0-1-208-16,-4 3 128 0,4 0-128 0,-3 1 0 15,1-1 0-15,2 4 0 16,-3-4 0-16,3 6 0 0,0 1 0 0,-4 2 0 0,4 2-128 0,-2-1 128 15,-1 5 0-15,-2-1 0 16,1 4-128-16,-1 4 128 0,-4 1 0 0,2 4 0 0,0-1 128 0,0 1-128 0,2 6 720 0,0-5 48 16,1 2 16-16,4-4 0 0,4-3-272 0,1-1-48 15,-2-3-16-15,4-5 0 0,2 4-448 0,-2-6 0 16,2-3 0-16,-6 0 0 0,3 0 128 0,-1-5-128 16,-2-2 0-16,-1 2 0 0,2-4 592 0,1-1 32 15,0-1 0-15,2 1 0 0,-2-2-176 0,4-2-16 16,0 0-16-16,-1 0 0 0,1-2-416 0,0 2 0 15,-1 2 0-15,1-2 0 16,-4-3 0-16,1 3 0 0,1-3 0 0,-6-1 0 16,1 4 0-16,-4-3 0 0,1 5-144 0,-3-2 144 0,-1 5 0 15,-4 0 0-15,4 7 0 0,-4 1 0 16,-3 2 0-16,2 5 0 0,-3 2 144 0,-1 3-144 16,2 1 256-16,-5 2-48 0,3 3 0 0,-4-1 0 15,4 0 48-15,-1-1 0 0,-3 3 0 0,3-4 0 16,-3 0-256-16,3 0 144 0,4-2-144 0,-5 0 128 0,6-2-128 0,-2-1 0 15,1 0 0-15,4-4 0 0,2-1 0 0,0-1 0 16,5-1 0-16,0-2 0 0,0 0 0 0,0-2 0 16,5-1 0-16,-1-3 0 0,1 1 0 15,4-2 0-15,-1 2 0 0,3-4 0 0,1-3 0 16,2 3 0-16,3-5 0 0,4 4 0 0,-3-6-144 0,1 4 144 16,-4-2 0-16,-1 5 0 0,-3 1-416 0,-4-1 32 15,-5 4 0-15,-2 0 0 16,0 1-240-16,-2 1-32 0,-5-3-16 0,2 6 0 0,-1 0 544 0,-2-1 128 15,-4 2 0-15,1 3 0 0,-6 1 352 0,-1 4 96 16,-3 5 32-16,2-6 0 0,-4 5-288 0,3-3-64 16,-1 2-128-16,3-3 192 0,4 3-192 0,6-3 0 15,4-4 0-15,11-5 0 16,2 0-560-16,10-3-48 0</inkml:trace>
  <inkml:trace contextRef="#ctx0" brushRef="#br0" timeOffset="10480.2">16540 11651 3679 0,'-14'-6'320'0,"6"-1"-320"0,-1 6 0 0,4-3 0 0,5 1 784 0,-4 1 96 0,4 0 16 0,-3-3 0 0,-3 0-256 0,-2-4-32 15,-1 0-16-15,-1 1 0 16,-3 4-1232-16,1-1-240 0,2 5-48 0,-4 3-16 16,2 1 112-16,-2-2 32 0,1 3 0 0,1 4 0 0,2-6 800 0,1 2 0 15,0 2 192-15,1-5-48 0,2 1 560 0,-1-1 128 0,2 0 0 16,2-2 16-16,1 0 208 0,-1-2 32 0,-1 0 16 0,2-1 0 15,2 1 112-15,-3-1 32 0,1 3 0 0,-1 0 0 16,3 0 320-16,-6 3 64 0,5 2 16 0,-1 1 0 16,-3 1-384-16,1 1-80 0,4 3-16 0,0 3 0 15,0-2-688-15,4 2-144 0,1 0-16 0,0-2-16 16,2 2-304-16,0 3 0 0,5 4 0 0,-3 0 0 16,1 3 0-16,1 1 0 0,3 3 0 15,-2-2 0-15,2 3 0 0,0-4 0 0,-2-1 0 0,2 1 0 16,-14-25 224-16,31 47 96 0,-31-47 0 0,30 40 16 15,-30-40-16-15,0 0 0 0,40 52 0 0,-31-38 0 16,-1-5-320-16,-1-1 0 0,0-2 0 0,-5-1-192 0,2-5 48 0,-1 0 0 16,-1-5 0-16,0 3 0 0,-1-5 144 0,3 2 0 15,-2-8 0-15,5-1 0 0,-2-3 0 0,-2-6 144 16,6 1-144-16,-2-4 160 0,3-4-32 0,-1 4 0 16,2-5 0-16,1-1 0 0,-3 4 32 0,-1-1 0 15,6-3 0-15,-3-2 0 0,-1 2-160 0,4-3 0 16,-5 6 0-16,5 1 0 0,-6 2 0 0,3 7 0 15,-1-2 0-15,-1 9 0 0,1 1 0 0,-1 4 0 16,-5 2 0-16,1 5 0 16,0 0 0-16,-1 3 0 0,1 3 0 0,-2-1 0 0,1 2 0 0,1 1 0 15,-5 3 144-15,2 6-144 0,0-1 144 0,-2 3-144 0,1 2 192 0,-1 2-192 16,0 3 128-16,0 0-128 0,-1 2 0 16,-1 1 0-16,0-1 0 0,-1 2 0 0,1 1 0 0,0-3 0 15,0 3 0-15,2-4 0 0,0-1 0 16,2-2 0-16,0-5 0 0,0-5 0 0,3-5 0 0,-2-2 0 15,2-5 0-15,2-4 0 16,-5-2 0-16,2-1 0 0,1-4 208 0,2-3 48 0,-2-2 0 0,4-3 0 16,-4-4 400-16,2-2 96 0,2-3 16 0,-1-2 0 15,3-3-352-15,1-2-64 0,2-2-16 0,-2-1 0 16,4 1-160-16,1 0-48 0,4 0 0 0,-3-2 0 0,3 6-128 16,1 0 0-16,1-1 0 0,-2 3 0 15,1 6-384-15,-8 1-48 0,4 1-16 16,-8 0-14512-16</inkml:trace>
  <inkml:trace contextRef="#ctx0" brushRef="#br0" timeOffset="12753.37">12672 11048 16575 0,'-2'-2'1472'0,"2"-1"-1168"0,2-1-304 0,-1 2 0 15,1 2 624-15,2-5 64 0,1-3 16 0,2-5 0 16,3-2-576-16,-1-5-128 0,0 1 0 0,-8 2 0 31,1-1-320-31,-4 3-112 0,1-3-16 0,-4 3 0 0,1-3 608 0,-5 3 112 0,4-1 32 0,-4 0 0 16,4-1 1040-16,-2-1 192 0,4 1 64 0,1-6 0 16,-2 6 96-16,3-6 32 0,1 4 0 0,0-7 0 15,1 0-896-15,-1-4-192 0,4 4-16 0,-4-5-16 0,0-1-304 16,0-2-64-16,-4-1-16 0,4 2 0 0,0 0-224 15,0 1 0-15,0 6 0 0,0-2 0 0,4-1 384 16,-2 3-32-16,1-2 0 0,2-2 0 0,4 4-16 0,-2 0 0 16,4 1 0-16,1-1 0 0,5-3-160 0,1 3-48 15,-1-1 0-15,6 0 0 0,-1 0 0 0,4 0-128 16,1 2 192-16,0-1-64 16,3 3 0-16,-4 1 0 0,0 4 0 0,-3 1 0 0,3 3-128 0,-3 0 0 15,-1 2 144-15,1-2-144 0,2 2 160 0,-8 1-32 16,6-1-128-16,-4 0 192 0,2 1-32 0,0-1-16 15,1 0 0-15,1-2 0 0,-4 5-144 0,0-1 128 0,4 1-128 16,-4 1 128-16,2 1 0 0,2-2-128 0,-1 4 192 0,-1 1-64 16,2 2 128-16,-2 2 32 15,-21 0 0-15,0 0 0 0,0 0-128 0,83 6-32 0,-83-6 0 0,0 0 0 16,0 0-128-16,0 0 0 16,93 31 144-16,-74-22-144 0,-19-9 0 0,0 0 128 15,0 0-128-15,0 0 0 0,0 0 0 0,80 52 144 0,-68-43-144 16,-3 1 0-16,1-1 160 0,-3 1-160 15,2 1 128-15,0 3-128 0,0-2 144 0,-1 0-144 0,1-1 160 16,0 2-160-16,1 0 0 0,2 1 128 0,2-2-128 0,-1 0 0 0,-3 2 0 0,4-2 0 16,2 2 0-16,-2 0 0 15,3-2 0-15,-3 2 0 0,0 0 0 0,-2 0 0 16,2 3 0-16,-2 1 0 0,-1-1 0 0,1 1 0 16,0-4 128-16,0 3-128 0,2 0 176 0,2 1-176 15,-16-18 160-15,0 0-160 0,50 57 128 0,-50-57-128 0,0 0 0 0,0 0 128 16,72 61-128-16,-58-47 0 0,-14-14 0 0,0 0 0 0,0 0 0 15,78 49 0-15,-78-49 128 16,0 0-128-16,0 0 128 0,94 31-128 0,-94-31 128 0,0 0-128 16,0 0 128-16,101 18-128 0,-78-18 0 0,-23 0 128 15,0 0-128-15,0 0 0 0,92 3 0 0,-67-6 128 16,-25 3-128-16,0 0 0 0,75-9 0 16,-53 4 0-16,4-4 0 0,-3 0 0 0,3 1 0 0,-3-5 0 15,0 0 0-15,1-1 0 0,-1 1 0 0,1-1 0 16,0 1 128-16,-1-1-128 0,0-2 0 0,-1 0 0 15,3 1 0-15,-3-3 0 0,-4-1 0 0,1 2 0 16,-2-4 0-16,1 3 0 0,-1 4 0 0,-1-3 0 16,-2 3 0-16,2-2 0 0,-1 1 0 0,-1-1 0 15,0 2 0-15,2-3 0 0,1 6 0 0,1-5 0 0,1 3 0 0,-2-1 0 16,1 1 0-16,-1-1 0 0,-3 2 0 0,4 4 0 16,-1-3 0-16,0 2 0 15,-3-3 0-15,4 4 0 0,-1-5 0 0,1-1 0 0,1 6 0 0,2-6 0 16,1 2 0-16,-1-2 0 15,2 0 0-15,-2 0 0 0,1 2 0 0,-4 1 0 0,-1 2 0 0,-1 1 0 16,1 1 0-16,-1 2 0 16,2-4 0-16,1 5 0 0,2-4 0 0,-4 2 0 0,6 3 0 0,-6-2 0 15,6 3 0-15,-6 0 0 0,4-3 0 0,-3 5 0 16,1 0 0-16,-2 0 0 0,1 0 0 0,-1 0 0 16,0 0 0-16,-3 3 0 0,4-3 0 0,-6 2 0 15,4-2 0-15,-1 2 0 0,-1 0 0 0,0 1 0 16,-2-1 0-16,-1 1 0 0,1 3 0 0,-3-3 0 15,-1 2 0-15,1-1 0 0,0 5 0 0,0-1 0 16,1-3 0-16,-1 4 0 0,3 0 0 0,2 0 0 0,0-1 0 16,2 1 0-16,-16-9 0 0,0 0 0 0,0 0 0 15,0 0 0-15,78 54 0 0,-78-54 0 0,0 0 0 0,0 0 0 16,0 0 0-16,63 61 0 0,-53-47 0 0,-1-2 0 16,0 2 0-16,-1 3 0 0,1-1 0 0,-2 0 0 15,3-1 0-15,3 1 0 0,-13-16 0 0,0 0 0 16,0 0 0-16,54 66 0 0,-39-53 0 0,-1 4 0 15,0-3 0-15,-2-2 0 0,2 7 0 0,-5-1 0 16,0-1 0-16,-4 0 0 0,0 4 0 0,-1-1 0 16,-1-3 0-16,-1 6 0 0,1-3 0 0,1 3 0 15,-2 2 0-15,1-6 0 0,2 3 0 0,1 3 0 0,1-6 0 16,-4 3 0-16,2-1 0 0,1 2 0 16,-1-6 0-16,2 6 0 0,1-2 0 0,-2-2 0 15,-1-1 0-15,2-1 0 0,0-1-128 0,0-6 128 0,2 4 0 16,-1-10 0-16,3-4-224 0,1-9 32 0,2-2 0 0,7-13-18688 15</inkml:trace>
  <inkml:trace contextRef="#ctx0" brushRef="#br0" timeOffset="13774.58">14496 9000 6447 0,'-7'1'576'0,"5"-1"-576"0,2 0 0 0,0 0 0 16,0 0 1424-16,0 0 176 0,0 4 48 0,0-2 0 15,2 1-560-15,0 1-128 0,3 1 0 0,0 0-16 16,-1 4-944-16,-2-1 0 0,1 1 0 0,1 0 0 31,-4 7-544-31,1-6 16 0,3 7 0 0,-4 1 0 0,3 1 800 0,-3-2 176 0,2 4 16 0,2 0 16 16,-1 2 864-16,2-1 192 0,-1 1 16 0,3 1 16 16,-4-4-528-16,1 6-96 0,1-4-32 0,-2 5 0 15,-1-5-640-15,-2 3-128 0,-2-1-16 0,-1 2-128 0,-1 0 0 16,-1 4 0-16,0-2 0 0,-4-6 0 0,2 1 0 15,0-6-144-15,-1-1 144 0,-1-2-128 16,0 0-496-16,2-5-80 0,2 3-32 0,2-7-5984 16,1 4-1216-16</inkml:trace>
  <inkml:trace contextRef="#ctx0" brushRef="#br0" timeOffset="14274.11">14545 8961 12895 0,'-7'0'576'0,"5"0"112"0,-1 4-560 0,1-4-128 0,2 0 0 0,0 0 0 16,2 0 0-16,1 2 0 0,-3-2 0 0,2 3 0 15,0-3-1232-15,-1 0-128 0,3 0-32 0,-4 0 0 16,3-3 800-16,3 3 144 0,2-6 48 0,1 3 0 0,0-2 1680 16,5-1 352-16,-4 1 64 0,2-2 16 0,2-2-32 0,2 1 0 15,-2 4 0-15,-2-3 0 0,2 0-480 0,0 2-112 16,0 0 0-16,-2 1-16 0,2-1-416 0,-2 2-80 16,1-1 0-16,-3 2-16 0,2 2-560 0,-3 0 0 15,-2 2 0-15,0 2-144 16,-2 1-320-16,-1 2-64 0,-1-2-16 0,2 6 0 15,-5-1 64 1,2 0 16-16,0 3 0 0,-4 1 0 0,2 3 464 0,-2 2 0 0,2 2 176 0,-5 2-48 0,2-2 192 0,3 0 64 16,-6-2 0-16,3 3 0 0,-2-4 0 0,1 4 0 0,-1-4 0 0,-4 3 0 15,2-7-96-15,2 3-16 0,-4-3 0 0,4-2 0 16,-4 0 16-16,-3-1 0 0,3-4 0 0,-1 0 0 16,-2-4-288-16,0-3 0 0,-2 4 0 0,0-8 0 15,-4 1 0-15,-1-4 0 0,2-5 0 0,-2-2 0 16,3-2 192-16,-2-1 16 0,4 3 16 0,2 0 0 15,0 1-576 1,3 3-112-16,4-2-32 0,2 7-7024 0,3-2-1408 16</inkml:trace>
  <inkml:trace contextRef="#ctx0" brushRef="#br0" timeOffset="14723.8">14902 9613 6447 0,'-12'1'576'0,"7"5"-576"0,1-3 0 0,4 1 0 15,4-3 3040-15,-4 1 496 0,3 0 112 16,2 5 0-16,4 0-2624 0,0 5-512 16,0 2-128-16,-4 2 0 15,-5-1-1968-15,0 1-384 0,-4 1-80 0,-1 1 0 0,2 1 1472 0,-3 4 288 16,1 1 64-16,-2 2 16 0,5 2 2048 0,-3 3 400 0,4 8 96 0,1-5 16 16,3 3-400-16,2-6-80 0,4 1-16 15,3-10-13152-15</inkml:trace>
  <inkml:trace contextRef="#ctx0" brushRef="#br0" timeOffset="17529.91">12599 11325 6447 0,'-4'3'576'0,"1"-1"-576"32,1-2 0-32,2 0 0 0,2 0 672 0,-2-2 32 0,3 2 0 0,-3-3 0 0,9-1-144 0,-1-4-32 15,6-1 0-15,-1-5 0 16,4 4-400-16,0-3-128 0,1-1 0 0,1 2 0 0,-2 0 400 0,1-2-16 15,-1 5-16 1,-3 1 0-16,-2-1 608 0,4 4 128 0,0 0 32 0,1 1 0 16,2 4-16-16,-19 0 0 0,0 0 0 0,0 0 0 15,0 0-240-15,105 26-48 0,-105-26-16 0,0 0 0 16,0 0-176-16,84 61-48 0,-67-42 0 0,2 4 0 16,-1-2-256-16,-1 1-48 0,0 5-16 0,-3-1 0 15,2 5 224-15,-2-1 32 0,0 3 16 0,-2 0 0 16,2 3 96-16,-5-1 0 0,1 2 16 0,2-8 0 15,-3 3-208-15,0-6-32 0,0 5-16 0,-1-5 0 16,-2 6-80-16,1-1 0 0,-2-1-16 0,3-4 0 0,-6 3-48 16,5-1-16-16,-2 7 0 0,1-3 0 0,1 6-16 15,0-5 0-15,0 5 0 0,1-1 0 0,1-2 32 16,0-1 16-16,-1 5 0 0,6-6 0 0,-1 2 0 0,-3 0 0 16,6-4 0-16,-2 0 0 0,0-1 48 0,3-2 16 15,0 5 0-15,1-5 0 0,-1 1-144 0,2-3-16 16,-1-1-16-16,-2 1 0 0,-1 0-160 0,1-3 128 15,-2 1-128-15,-2-1 128 0,2-1 16 0,-5 1 0 16,5 3 0-16,-6-3 0 0,5-1-16 0,1-1-128 16,-2 5 192-16,3-3-64 0,3 3 16 0,-1-5 0 15,4-2 0-15,-3-3 0 0,-18-16-144 0,0 0 0 16,0 0 0-16,80 37 128 0,-80-37-128 0,0 0 0 16,0 0 0-16,0 0 0 0,101 19 0 0,-101-19 0 15,0 0 0-15,0 0 0 0,83-7 0 0,-83 7 0 16,0 0 0-16,0 0 0 0,84-30 0 0,-66 21 0 15,4-1 0-15,-3-6 0 0,2 6 0 0,-2-6 0 0,2 1 0 0,0-3 0 16,4-3 0-16,1 2 0 0,3-2 0 0,-2-2 0 16,0-1 0-16,3 1 0 0,-4-3 0 0,0 2 0 15,-3-2 0-15,-4 0 0 0,6 0 0 0,-10-1 0 16,3 1 0-16,-1 5 0 0,-1-1 0 0,-2-4 0 0,0 3 0 0,-2 2 0 16,2-2 0-16,-2 1 0 0,-2 1 0 15,3-2 0-15,-5 4 0 0,1-4 0 16,5-1 0-16,-5 0 0 0,3-1 0 0,-2-3 0 15,4-1 0-15,-1-6 0 0,4 4 0 0,-8-4 0 0,3-5 0 0,-2 5 0 16,2 0 0-16,-1 2 0 0,1 2 0 0,-3 5 0 16,0 5 0-16,-1 1 0 15,1 5 0-15,0 1 0 0,-1 2 0 0,1 1 0 0,0-1 0 0,0 2 0 16,5-1 0-16,-4 1 0 0,6-3 0 0,1 0 0 16,2 4 0-16,2-5 0 0,0 2 0 0,2-2 0 0,-4 2 0 0,2 1 0 15,-2 2-128-15,-2-3 128 0,-1 4 0 0,2-1 0 16,-5 4 0-16,1-4 0 0,4 4 0 0,-1-4 0 15,1 0 0-15,-1-3 0 0,6 3 0 16,-2-3 0-16,3-2 0 0,-1 4 0 0,1-2 0 0,2-2 0 16,-26 14 0-16,0 0 0 0,75-39 0 0,-75 39 0 15,0 0-128-15,72-26 128 0,-72 26 0 0,0 0 0 16,69-28 0-16,-69 28 0 16,0 0 0-16,68-22 0 0,-68 22 0 0,0 0 0 0,75-26 0 0,-52 13 0 15,1 3 0-15,-1-2 0 16,0 0 0-16,-3-2 0 0,3 5 0 0,-2-3 0 0,2 1 0 0,-4-1 0 0,2 3 0 0,-2 4 0 15,-19 5 0 1,0 0 0-16,0 0 0 0,84-26 0 0,-84 26 0 0,0 0 0 0,0 0 0 0,95-17 0 16,-95 17 0-16,0 0 0 15,86-20 0-15,-86 20 0 0,0 0 0 0,99-33 0 0,-99 33 0 0,54-31 0 16,-28 14 0-16,-8-3 0 31,-1-1-608-31,-3 2 0 0,-2-2 0 0,-3 4 0 16,-4-2-160-16,-3 1-48 0,1 1 0 0,1 1 0 0,-4-3 688 0,0 2 128 0,2-2 0 0,-2-2 0 15,3 0 0-15,2-2 144 0,2 1-144 0,2-1 128 16,-4 0-128-16,1 2 0 0,-3 0 0 0,1 4-15744 0</inkml:trace>
  <inkml:trace contextRef="#ctx0" brushRef="#br0" timeOffset="18822.18">14738 13023 11967 0,'-1'4'1072'0,"1"-4"-864"16,1 0-208-16,1 0 0 0,2-4 624 0,-4 4 80 15,3 0 0-15,2-2 16 0,4-1-400 0,0-1-96 16,-4 3-16-16,4-3 0 0,-6 4-208 0,2 4 0 16,-1-3 0-16,-4 8 0 0,0 0 192 0,0-1 112 15,0 6 16-15,-4 4 0 0,1-1 976 0,1 1 208 16,-1 4 32-16,-3 3 16 0,6-6-224 0,-6 7-48 0,4 5-16 0,-3 4 0 16,1 3-512-16,-1-1-112 0,1 8 0 0,-1-1-16 15,2-1-304-15,-4 1-48 16,1 1-16-16,1-1 0 0,0-4-128 0,1 0-128 15,-1-5 144-15,2-4-144 0,-1-5 160 0,4-3-160 16,-1-4 160-16,1-9-160 0,1-1 304 0,-1-5-48 16,4-4 0-16,-4-7 0 0,3-2-256 0,-3-5 0 15,0-3 0-15,0-6-144 16,-3-3-272-16,-2-2-48 0,-4-7-16 0,0-3 0 16,0 1-208-16,-3-1-32 0,4-2-16 0,-1 0 0 0,0 1 544 0,7-1 192 0,-1-1-144 0,3 1 144 15,3 1 0-15,3-4 0 0,2 3 144 0,1 3-144 16,3-1 0-16,-1 8 0 0,3 2 0 0,-2 2 0 15,5 5-128-15,-6-1-48 0,4 4 0 0,-2-1 0 16,6-2-80-16,-5 4 0 0,3 1-16 0,1 0 0 16,-1-1 272-16,2 3 0 0,-19 14 0 0,0 0 0 15,0 0 0-15,82-38 128 0,-65 32-128 0,1 3 0 16,-1-2 0-16,-3 3 0 0,4 2 128 0,-6 0-128 0,4 2 192 16,-3 1-16-16,3 1 0 0,2 3 0 15,-4 0-16-15,-1 1 0 0,1 3 0 0,-3-2 0 0,-2 4-160 0,-4 0 0 16,-2 1 0-16,-3 1 0 0,-3 3-144 0,-6-1 144 15,0 2 0-15,-5-1 0 0,-1-1 0 0,-4-3 128 16,-2 3 0-16,-2-3 16 0,-3-1 592 0,-2-5 112 16,2 3 32-16,0-4 0 0,3-2-384 0,-1 2-80 15,4-2-16-15,-2 0 0 16,4 1-1024-16,4 1-208 0,2-2-32 0,4 3-7888 16,2-2-1568-16</inkml:trace>
  <inkml:trace contextRef="#ctx0" brushRef="#br0" timeOffset="19643.82">15127 13728 13823 0,'2'-1'1216'0,"1"-3"-960"15,1-1-256-15,-3 1 0 0,3 1 640 0,-1-2 64 0,4-4 32 0,4-5 0 0,3-3-352 0,-4 1-80 0,2 2-16 0,-3 4 0 16,-5 3-288-16,1 1 0 0,-2 6 0 0,3 0 0 15,-5 4 384-15,3-2 128 16,1 1 32-16,2 2 0 0,2-1 672 0,-1-4 128 0,1 0 16 0,2 3 16 31,1-1-400-31,-3 2-80 0,1 1 0 0,-1 0-16 0,-1 2-496 0,-1 2-80 0,-1 3-32 0,-3 4 0 16,2 6-48-16,-8 3-16 0,1 2 0 0,-1 7 0 31,-3-1 32-31,-2 2 0 0,-1-1 0 0,0 5 0 16,-3-6-80-16,2 2-16 0,-8-1 0 0,4-2 0 15,2-6-144-15,-2 2 0 0,2-4 0 0,-6-1 0 0,5-2 0 0,-3-4 0 0,2-3 0 0,3-5 0 16,-1-4 0-16,4-2 0 16,-3-6 0-16,8-1 0 0,-1-2 0 0,4-7 0 0,4-1 0 0,-1-7 0 0,4 2 0 0,2-5 0 15,3 1 0-15,-2-3 0 0,6 4-432 32,-4-1 48-32,4 2 0 0,0 4 0 15,1 3-320-15,1 1-48 0,1 3-16 0,-19 10 0 16,0 0 320-16,0 0 64 0,83-30 16 0,-83 30 0 0,0 0 592 0,0 0 112 15,0 0 32-15,103 0 0 0,-103 0-208 0,0 0-32 16,0 0-128-16,0 0-11712 0</inkml:trace>
  <inkml:trace contextRef="#ctx0" brushRef="#br0" timeOffset="27400.76">12682 11187 4607 0,'-2'-3'400'0,"2"-1"-400"0,0 4 0 0,0-1 0 15,0-3 336-15,0 2-16 16,2-5 0-16,-2-1 0 0,2-1-96 0,-2-5-32 0,3 0 0 0,-6-2 0 16,3 8 784-16,-2-3 160 0,0-1 16 0,1 3 16 15,-3 1 496-15,2 2 80 0,1 1 32 0,-1-2 0 16,2 5-416-16,-7-1-80 0,5-1 0 0,-5 3-16 15,6-3-1136-15,-5 4-128 0,-2 0-240 0,-1 0-6080 16,0 0-1216-16</inkml:trace>
  <inkml:trace contextRef="#ctx0" brushRef="#br0" timeOffset="27588.81">12588 10081 5519 0,'-9'-12'240'0,"4"3"64"0,0 4-304 0,5 3 0 0,0 1 0 0,3 1 0 16,3 0 192-16,-1-6-32 16,7 1 0-16</inkml:trace>
  <inkml:trace contextRef="#ctx0" brushRef="#br0" timeOffset="27827.4">13756 9750 22111 0,'3'0'1968'0,"-1"2"-1584"16,3 0-384-16,2 0 0 0,2 1 512 0,-1 0 32 16,10 3 0-16,8-1 0 31,-26-5-1088-31,0 0-224 0,101 40-32 0,-101-40-16 0,0 0-2816 0,0 0-560 0,77 64-112 0,-65-48-32 0</inkml:trace>
  <inkml:trace contextRef="#ctx0" brushRef="#br0" timeOffset="28001.12">14524 10121 12895 0,'4'9'1152'0,"-3"0"-928"16,3-4-224-16,1-2 0 0,2 3 1408 0,-2-3 224 0,-5-3 48 0,0 0 16 15,0 0-1696-15,105 58-400 0,-105-58-48 0,71 17-16 16,-39-20 464-16</inkml:trace>
  <inkml:trace contextRef="#ctx0" brushRef="#br0" timeOffset="28204.89">15599 9782 15663 0,'-8'-9'1392'0,"2"4"-1120"15,3-1-272-15,3 5 0 0,0-1 2432 0,2 2 448 16,1 0 64-16,4 0 32 0,3 2-1712 0,8-2-352 16,-1 1-64-16,1 1-16 15,1-2-2240-15,-2 4-464 0,4-3-96 0,-3 1-16 0</inkml:trace>
  <inkml:trace contextRef="#ctx0" brushRef="#br0" timeOffset="28377.99">16479 9888 20271 0,'2'9'896'0,"3"-4"192"0,-1 2-880 0,1-2-208 0,0-5 0 0,-1 4 0 0,4 1 368 0,3 0 16 31,-11-5 16-31,0 0 0 16,0 0-1056-16,87 31-224 0,-68-29-32 0,-1-2-16 15,-1 0-1552-15,0-3-304 0,1-1-64 0,-1 2-16 0</inkml:trace>
  <inkml:trace contextRef="#ctx0" brushRef="#br0" timeOffset="28835.28">16425 10700 20271 0,'-3'7'1792'0,"3"-2"-1424"0,3-2-368 0,1-1 0 0,-3-2-160 0,3 5-96 16,1 4-32-16,2 3 0 15,-7-12-2400-15,0 0-496 0,0 0-80 0,26 78-32 0,-20-67 2592 0,-5 1 528 16,1-7 176-16,0-1 0 0,-2-1 0 0,-2-3 0 16,0 0-144-16,1 0 144 0,-3 2 0 0,2-2 0 15,-1 4-128-15,-1-1 128 0,3-1 0 0,-6 5 0 16,5 3-128-16,-2-1 128 0,-1 0 0 0,2-6-128 0</inkml:trace>
  <inkml:trace contextRef="#ctx0" brushRef="#br0" timeOffset="28977.2">16279 11236 26719 0,'-18'5'2368'0,"6"-1"-1888"0,10-3-480 0,4 3 0 16,2-4 480-16,-1 5 0 0,-3-1 0 0,-3 4-5920 31,-3 6-1168-31,3-2-240 0</inkml:trace>
  <inkml:trace contextRef="#ctx0" brushRef="#br0" timeOffset="29559.64">14745 12291 9215 0,'-8'0'816'0,"1"0"-656"0,3 0-160 0,4 0 0 16,0 0 352-16,0-1 32 15,-9-3 16-15,1 4 0 16,-3-1-1104-16,-1-3-240 0,-2 1-32 0,4 3-16 15,-4 7-208-15,3-6-32 0,-3 4-16 0,4 2 0 0,-1 2 1504 0,3-4 320 16,-1 6 48-16,0-2 16 0,4 1-784 0,5-1-160 0,0-2-16 0,-14-9-16 16</inkml:trace>
  <inkml:trace contextRef="#ctx0" brushRef="#br0" timeOffset="29780.83">14453 12706 9215 0,'-9'9'816'0,"4"-6"-656"0,1 2-160 0,4-1 0 0,0-4 1280 0,-3 5 208 15,1 2 48-15,-7 4 16 16,2-3-800-16,-1 4-176 0,1-3-16 0,0-4-16 31,1-5-1552-31,-2 4-304 0,-1-4-64 0,0 0-16 0,1-4-464 0,-1 4-80 0,0 0-32 0,-1-3 0 16,1 3 640-16,0 0 128 0,1 0 32 0,-5 0 0 0,5 0 1024 0,-3 0 144 0,2 0 144 0,1 0-16 15,1 0 512-15,-2 3 128 0,4-3 0 0,-6 0 16 16</inkml:trace>
  <inkml:trace contextRef="#ctx0" brushRef="#br0" timeOffset="29985.23">13940 12946 21183 0,'-17'11'944'0,"8"-4"192"0,2-2-912 0,5-1-224 0,2-3 0 0,0-1 0 0,0 0 0 0,0 5-128 16,0-1 128-16,0 1-208 16,0-1-1968-16,-3-1-400 0,1-1-80 0,0-2-16 0,4-5 2112 0,-10-4 432 15</inkml:trace>
  <inkml:trace contextRef="#ctx0" brushRef="#br0" timeOffset="94188.47">22601 7908 14735 0,'-5'8'1312'0,"3"-3"-1056"0,4-5-256 0,3 0 0 0,-2 0 880 0,4 0 112 32,6 0 32-32,4 0 0 0,6 0-688 0,6-5-128 0,-1-3-16 0,4-3-16 0,-1-5-432 0,2-1-64 15,0 0-32-15,4-6 0 0,1 0 160 0,4 1 16 16,-6-1 16-16,5 2 0 16,-3-2 576-16,2 3 112 0,0 0 32 0,4 1 0 15,-1 0 528-15,6 2 96 0,-49 17 32 0,98-30 0 0,-98 30-496 0,92-31-80 31,-92 31-32-31,89-33 0 0,-89 33-464 0,92-30-144 0,-92 30 0 0,87-28 0 16,-87 28 0-16,101-24 0 0,-101 24 0 0,112-28 0 0,-112 28 0 0,111-26 0 16,-111 26-128-16,101-30 128 0,-101 30 0 0,96-31 0 0,-96 31 0 15,100-32 0 1,-100 32 320-16,95-27 48 0,-42 11 16 0,-53 16 0 0,115-26 384 0,-115 26 96 0,115-26 16 0,-115 26 0 16,106-23-112-16,-106 23-32 0,105-23 0 0,-105 23 0 31,102-26-432-31,-102 26-96 0,119-29-16 0,-56 9 0 0,6 7-192 0,1-3 0 15,-4 0 0-15,-3-1 0 16,-2-4 0-16,-3 3-160 0,1-1 160 0,0-2-128 16,-59 21-192-16,106-31-16 0,-106 31-16 0,124-31 0 0,-124 31 16 15,127-30 0-15,-69 16 0 0,-58 14 0 16,97-29-176-16,-97 29-48 0,84-23 0 0,-84 23 0 16,75-23 288-16,-75 23 48 0,77-22 16 0,-77 22 0 0,82-21 208 0,-82 21 0 15,83-21 0-15,-83 21-144 0,82-19 144 0,-82 19 0 16,73-13 0-16,-41 8 0 0,-5 2 0 0,3-2 0 15,-2 1 0-15,0-1 0 0,3 0 0 0,-3-4 0 16,2 2 0-16,1-2 0 0,-1 2 0 0,1 0 0 16,0-1 0-16,-31 8 0 0,0 0 0 0,107-20 0 15,-107 20 0-15,78-15 0 0,-78 15 0 0,89-23 128 16,-45 9-128-16,1 2 0 0,-8-4 0 0,1 1 0 16,0-3 0-16,-1 4 0 0,-2-3 0 0,-1 5-128 0,-2-2 0 0,-4 0 0 15,1 5-144-15,-29 9-32 0,0 0 0 0,93-17 0 16,-93 17 304-16,0 0 0 0,92 0-128 0,-92 0 128 15,0 0 0-15,106 7 0 0,-106-7 0 0,0 0 0 16,98 1-272-16,-98-1 48 0,0 0 16 0,80-3 0 16,-57 1 64-16,-2-1 16 0,1 1 0 0,1-2 0 15,1 1 128-15,-1-1 0 0,0 3 0 0,1-3 0 16,-24 4 272-16,0 0-16 0,82-10 0 0,-82 10 0 16,0 0-80-16,96-12-32 0,-96 12 0 0,0 0 0 15,97-14-144-15,-97 14 0 0,0 0 0 0,88-16 0 16,-62 9 0-16,-2 0 0 0,0-2 0 0,-1-1 0 0,0-2 0 15,3 0 0-15,-3 1 0 0,3-1 0 0,0 3 0 0,-3-1 0 16,3 1 0-16,-4 2 0 0,-4-2-400 0,-1 4 32 16,1 2 16-16,-4-4 0 15,-1 0-224-15,0 3-32 16,-1-1-16-16,2 2 0 0,-2-3 496 0,-2 5 128 0,3-3 0 0,-5 1 0 16,3 3 0-16,1 0 0 0,-3 0 0 0,-1 0 0 0,1 0 0 0,-4 0 0 15,1 0 0-15,1-2 0 16,-6 2-480-16,3 0 32 0,-1-4 0 0,1 4 0 0,1-3 128 0,-2-2 48 15,4 1 0-15,0-1 0 0,2 1 272 0,-2-1 0 16,4-3 0-16,-3-1 0 0,3 5 0 0,1-1 0 16,-3 0 0-16,-1 0 0 0,1 1 0 0,-4 1 0 0,4 1 0 0,-9-2 0 15,2 4 0-15,0-3 0 0,-1 3 0 0,3 0 0 16,-4 0-192-16,1-2-96 0,3-1-16 0,-1 3 0 31,3-4-208-31,-3 4-32 0,2 0-16 0,-1 0 0 0,1 0 304 0,-1 0 64 0,1 0 16 0,-2 0 0 16,-1 0 176-16,2 0 0 0,-3 0 0 0,3 4 0 15,-1-4 0-15,1 0-240 0,1 0 64 0,-5 3 16 16,3-1-160-16,-1-2-48 0,2 0 0 0,-4 3 0 16,0 1 112-16,0-2 0 0,1 1 16 0,-1 2 0 15,4-1 240-15,-4-2 0 0,3 1 0 0,-3-3 160 16,2 4-160-16,0-3 160 0,0 1-160 0,1-2 160 31,-3 0-1008-31,2-2-208 0,-2 1-32 0,0-3-16 0,3 2 864 0,-3-5 240 0,0 2 0 0,0 2 0 16,4-3-144-16,-4 3 144 0,5 1-192 0,-1-1 192 0,-3-1 0 0,3 4 0 15,-1-5 0-15,2 5 0 0,1 0 352 0,-3 0-16 16,-3 0 0-16,2 0 16 0,0 4-352 0,-4-3-128 16,2 3 0-16,0-4 128 15,-2 5-512-15,4-2 0 0,0-3 16 0,3 4 0 0,-3-2 80 0,5-2 16 0,-4-2 0 16,4-2 16-16,0 4 128 0,-2 0 16 0,-1-3 16 16,-3 3 16-16,3 0-32 15,-4 0 0-15,0 0 0 0,0 0 0 0,0 0 112 0,-5 0 128 0,1 0-208 0,1 0 208 16,1 0 160-16,-1 0 160 0,-3 0 16 0,1 0 16 15,2 3-352-15,-3-3 128 16,3 4-128-16,-1-4 0 0,3 2-256 16,-1-2-128-16,0 0-16 0,2 0 0 0,0 0-368 0,-3 0-64 15,3 0 0-15,-2 3-16 0,2-3 672 0,0 4 176 0,-2-3 0 0,2 5 0 16,-2-3 768-16,2 4 160 0,-5 4 32 0,2-3 16 16,-2 6-208-16,-4 4-32 15,2-3-16-15,-2 1 0 0,2-4-288 0,-2 6-64 0,1-5-16 0,1 1 0 0,2-1-352 0,-4-1 0 16,4 2 0-16,-4-2 0 0,0-2 0 0,2 4 0 15,-2-2 0-15,1 2 0 16,-3 2 0-16,3-2 272 0,-6 0-32 0,1 3-16 0,0 1 496 0,-1-1 112 16,-2 2 0-16,-2 2 16 0,5 0-144 0,-1-2-16 15,-4 7-16-15,4 1 0 0,-3 2-160 0,-1 4-16 16,1-1-16-16,-4 2 0 16,4 1 96-16,-1 0 0 0,1 2 16 0,1 1 0 15,-1 2 48-15,-1 0 0 0,1 0 0 0,3-5 0 16,5 3-464-16,0-5-176 0,2 1 128 0,2-3-128 0,2 4 0 0,-2 0-320 0,-1 1 48 0,-2 1 16 31,-1-2-768-31,0-1-128 16,-5 6-48-16,2-1 0 0,-2 1 976 0,-2 7 224 0,1 2 0 0,-3 1 0 0,1-1 400 0,-1 0 96 15,-4-2 16-15,-1-2 0 0,2-1-128 0,-5-1-32 0,3 2 0 16,-3-1 0-16,4-4-176 0,-5 0-48 0,1-5 0 0,4-6 0 31,-1-1-128-31,2-2 0 0,4 1 0 0,-2-1 0 0,-1-4 0 0,5 3 0 0,-3-6 0 0,1 2 0 16,-1-2 144-16,1 2-144 0,0-2 160 0,-3 2-160 15,1 0 784-15,0-2 64 0,-4 4 16 0,2-1 0 0,2-1 224 0,2 2 64 16,-1-2 0-16,1-2 0 0,3-2-128 0,2 1-32 31,3-1 0-31,-1 1 0 0,3-5-576 0,2 3-112 0,-4-2-32 16,0 0 0-16,2-2-272 0,0-1 0 16,0-3 0-16,2 5 0 0,1-5-208 0,-1 1 48 15,0 0 16-15,0-1 0 16,1-2-352-16,-1-1-64 0,2 4-16 0,-4-2 0 0,1 1 144 0,1 1 32 15,-4 1 0-15,1-1 0 16,-1 3-32-16,-3-1 0 0,3 1 0 0,-1 2 0 0,1 2 432 0,-3-1 0 0,3 1 0 16,-1-2-128-16,3 0-32 0,-2 0 0 0,2-4 0 0,-2 1 0 31,2-3-688-31,-1 1-144 0,2 1-32 0,-2-1-6288 0,-1-2-1264 0</inkml:trace>
  <inkml:trace contextRef="#ctx0" brushRef="#br0" timeOffset="99266.76">28174 8998 7359 0,'-9'0'656'0,"4"0"-528"0,0 2-128 0,3-2 0 16,2-2 640-16,-2 2 80 0,-1-2 32 0,-3-1 0 0,-2 1 432 0,-1-5 96 0,5 3 0 0,1-6 16 15,5 1-848-15,-4-3-192 16,2 2-16-16,-2-4-16 0,-1-2-224 0,1 2 0 16,-5 0 0-16,2-1 0 0,-6 1 0 0,3-4 0 0,-5 1 144 0,0-2-144 15,0-2 1088-15,-4-2 128 0,-1 0 16 0,1-3 16 16,3 0-240-16,-3-2-48 0,-1-5-16 0,1 0 0 15,-1 0-624-15,-1-4-128 0,-2-1-32 0,-1-2 0 16,-1 0-160-16,-1 3 0 0,-4-4 0 0,-4 1 0 16,-1 5 0-16,0-5 0 15,-2 5-144-15,0-5 144 0,4 5 0 0,-6-2 0 16,3 1 0-16,-1-6 0 0,0 2 384 0,4 0 96 16,-1-4 16-16,6-4 0 0,0 2 112 0,0-9 32 0,3 6 0 0,-1-4 0 0,1 3-464 0,0-2-176 15,1-1 128-15,-3 5-128 0,3-1 0 0,-3-3 128 16,-4-1-128-1,-1-4 0-15,2 3 256 0,-7 0-16 16,4 2-16-16,-4-1 0 0,0 1 160 0,-1-2 16 16,1-3 16-16,-9-1 0 0,4 1-96 0,0 3-32 15,5-2 0-15,-1 7 0 0,1 1-128 0,2-1-32 0,1 0 0 16,4 0 0-16,2 2-128 0,-3 4 0 0,1 3 0 0,-4 0 0 16,3 1 0-16,1-1 0 0,-3 4-144 0,3 1 144 15,0 0 0-15,-2 0 0 0,2 0 176 0,-3 2-176 16,0-2 0-16,-4 0 0 0,3 1 0 0,3 2 0 15,1-3 128-15,2 1-128 0,-4-1 0 0,4-2 0 16,3 2 0-16,1 1 0 0,-3-3 0 0,6-1 0 16,-2 3 0-16,2-2-144 0,-2 1 144 0,2-3-192 15,-7-1 192-15,3 4-208 0,-1-3 80 0,1 3 128 16,4-3 0-16,-4 3 0 0,4 3 0 0,2-2 128 16,-3 2 128-16,0 0 32 0,0 0 0 0,-6 0 0 15,4 1-160-15,-5 4-128 0,1 2 192 0,-2 0-192 0,2 3 0 0,0-3 0 16,2 5 0-16,-1-1 0 0,8 3 192 15,0-2-192-15,3-2 192 0,3-1-192 0,4 1 160 16,0-3-160-16,2 2 128 0,0-1-128 0,1 1 0 0,-1-2 0 16,0 0 0-16,-2-6 0 0,2-1 0 0,-4-2 0 15,4-5 0-15,1 0 0 0,-1 4 0 0,1-3 0 16,-1 4 0-16,2 1 0 0,-2 1-256 0,1-2 32 16,-1-2 0-16,-2-1 0 0,2 3-48 0,-1-5-16 15,-1 0 0-15,2-7 0 0,5 3 32 0,0-10 0 16,4-3 0-16,-4-1 0 15,3 4-736-15,-1-1-144 0,1 4-16 0,1 1-16 0,1 10 864 0,-5 5 304 0,2 3-192 16,-4 6 192-16,2 0 0 0,-9 2 0 0,2-1 0 0,-3 3 0 16,1-4-160-16,-3-1 160 0,-4 3-160 0,-3 0 160 31,0 4-960-31,-2 0-112 0,2 2-16 0,3 1 0 0,2 3 1264 0,4 2 240 0,-2 1 48 0,1 2 16 16,2 1-288-16,-1-1-48 0,3 0-16 0,-2 1 0 15,1-1-128-15,-1 0 0 0,2 4-160 0,0-2 160 16,0 0-240-16,2 0 48 0,0-2 16 0,1 4 0 15,1-4 176-15,-1-1 0 0,2 0 0 0,2-1 0 0,-5-1 0 16,3-2 0-16,1-3 0 0,1 3 0 0,-6-2 0 0,3-3 0 16,-2-2 0-16,-2-2 0 0,0-5 0 0,-4-3 0 15,3-2 0-15,-3 7-128 0,-3 3 128 0,-3 6 0 16,1 3 0-16,-1 5-128 16,-1 0 128-16,-1 6 0 0,-2-2 0 0,2 1 128 0,-2-1-128 0,2 1 0 15,1-1 0-15,1 5 0 16,3 0 0-16,-2-1-128 0,2-1 128 0,1 2-192 0,-1-2-32 0,1-1-16 15,5 1 0-15,-6-2 0 16,5 1 240-16,-3 1 0 0,1-1 0 0,-1-1 0 16,0 2 0-16,2-1 0 0,-3-1 0 0,1-1 0 0,2 2 0 15,-4-3 0-15,2 6 128 0,1-3-128 0,1-2 0 0,-1 0 0 16,4-2 0-16,-2-2 0 0,4-2 0 0,0 3 0 0,0 2 0 0,5-2 0 16,-4-1 0-16,1 2 0 15,3 0 0-15,-2 0 0 0,2-2 0 0,0 4 0 0,0-3 0 16,0 4 0-16,0-5 0 0,0 2 0 0,0-1 0 0,2-3 0 15,-2 1 0-15,3-4 0 16,-3 2 0-16,0-1 0 0,0 0 0 0,0 2 0 0,4-1 0 16,-2 0 0-16,5-2 0 0,-6 2 0 15,3-2 0-15,-1 1 0 0,-1-1-192 0,-2 6 48 16,3-1 16-16,-3 4 0 0,2 1 128 0,-2-1 0 0,2 5 160 0,-2-2-160 0,0 2 240 0,2 0-48 31,1 2-16-31,-1 2 0 0,0-3-176 0,3 3 0 0,-2-4 0 16,3 3 128-16,-3-1-128 0,2-2 192 0,1 4-192 0,-1-1 192 15,2-1 192-15,-2 1 64 0,0 1 0 0,0 1 0 16,2 0 128-16,-1 0 48 0,-1-1 0 0,2 5 0 16,-2-1-192-16,0 1-48 0,2 5 0 0,-2-5 0 0,-1-1-208 15,1 5-48-15,4-3-128 0,0 0 192 0,-1 1-192 0,1-2 0 16,1 3 0-16,3-2 0 0,1-1 0 0,1 3 0 16,1-1 128-16,1-3-128 0,1 5 304 0,3 0 16 15,-4 3 0-15,1-2 0 0,1 0 832 0,-2 0 160 16,4 3 32-16,-2 1 16 0,-1-1-1584 15,3 1-320-15,-4 3-64 16,0-4-16-16,3 2 624 0,-3-1 288 0,1 4-32 0,-1-4 0 0,2 2 0 16,2-4-16-16,0 2 0 0,-21-18 0 0,0 0-240 0,0 0 128 0,111 57-128 0,-111-57 0 15,0 0 0-15,96 30 0 16,-96-30 0-16,0 0 0 0,91 29 0 0,-91-29 0 0,0 0 0 0,0 0-160 0,113 40 160 0,-113-40 0 31,0 0 0-31,0 0 0 0,101 58 192 0,-101-58-16 16,0 0-16-16,0 0 0 0,87 66-160 0,-67-49 0 15,-7-3 0-15,3 0 0 0,0 4 0 0,0-4 0 16,-3 1 0-16,1-1 0 0,2-2 0 0,-2 2 0 16,3 0 0-16,1-2 0 0,-4 2 0 0,3 0 0 15,1 0 0-15,1-2 0 0,2 6 0 0,-2-4 256 16,-2 1-32-16,4-1-16 0,-21-14 112 0,0 0 0 16,0 0 16-16,89 79 0 0,-89-79-144 0,0 0-16 15,84 59-16-15,-84-59 0 0,0 0-160 0,92 58 0 0,-92-58 0 16,0 0 0-16,101 52 0 0,-101-52 0 0,0 0 0 0,101 35 0 15,-101-35 0-15,0 0 0 0,101 17 0 0,-101-17 0 16,0 0 0-16,98 10 0 0,-98-10 0 0,0 0 0 16,94 18 0-16,-94-18 0 0,0 0 0 0,0 0 0 15,115 49 0-15,-115-49 0 0,0 0 0 0,0 0 0 16,106 61 0-16,-106-61 0 0,0 0 0 0,0 0 0 16,94 64 0-16,-71-48 0 0,-5-1 0 0,1 1 0 15,2-4 0-15,-2 4 0 0,2 0 0 0,0 1 0 16,1-1 0-16,-22-16 0 0,0 0 0 0,0 0 0 0,101 64 0 0,-101-64 0 15,0 0 0-15,80 56 0 0,-80-56 0 0,0 0 0 16,75 63 0-16,-75-63 0 16,0 0 0-16,84 69 0 0,-84-69 0 0,0 0 0 0,84 75 0 0,-84-75 0 15,0 0 0-15,82 70 0 0,-82-70 0 0,0 0 0 16,81 57 128-16,-81-57-128 0,0 0 0 0,84 46 0 16,-84-46 0-16,0 0 128 0,89 38-128 0,-89-38 0 15,0 0 0-15,0 0 128 0,112 43-128 0,-112-43 0 16,0 0 0-16,0 0 0 0,108 47 0 0,-108-47 0 15,0 0 0-15,0 0 0 0,102 58 0 0,-102-58 0 16,0 0 0-16,0 0 0 0,93 59 0 0,-76-45 0 0,2 0 0 16,-1 2 0-16,-3-2 0 0,1 0 0 15,0 0 128-15,-2-1-128 0,0 0 0 0,-2 1 0 0,0-6 0 16,-1 6 0-16,1-2 0 0,-2 1 0 16,-1-1 0-16,3-2 0 0,-3 2 0 0,0-1 0 15,-1-2 0-15,-3-1 0 0,4 6 0 0,-2-7 0 0,2 2 0 0,1-4 0 16,-1 4 128-16,0 1 0 15,-4-3 0-15,2-2 0 0,2 4-128 0,-1 0 192 0,1-4-192 0,2 4 192 16,-3 0-192-16,1-1 0 0,-4 1 0 0,4 0 0 16,-2-2 0-16,0 0 0 0,0-4 0 0,2 6 0 15,-1-4 0-15,1-1 0 0,1 1 0 0,3 2 0 0,-3-2 0 0,1 0 0 16,2 2 0-16,-2 0 0 16,1-3 0-16,-3 4 0 0,0-1 0 0,-1 0 0 0,1 2 0 0,-4 0 0 15,4-1 0-15,-6 1 0 0,-1 0 0 0,2-1 0 16,-1 5 0-16,2-3 0 0,-1-1 0 0,1 0 0 15,4-1 0-15,-4 4 0 0,7-3 0 0,-3 2 0 16,1-3 0-16,3 1 0 0,-3 0 0 0,0-2 0 16,-1 1-144-16,0-1 144 15,-2 0-160-15,0-1 32 0,-2 2 0 0,0-3 0 0,2 2 128 0,-2-1 0 0,1 2 0 0,1-2 0 16,0 2 0 0,1-1 0-16,1 2 0 0,0-4 0 0,0 0 0 0,-3 2 0 15,3 0 0-15,-4-3-128 0,4 1-128 0,-5-1 0 16,1-1-16-16,-3-1 0 0,1 1 112 0,1 1 32 15,-3-2 0-15,1 3 0 0,3-2 128 0,-5 1 0 16,2-1 0-16,0-1 0 0,-1 1 0 0,-1 1 0 0,4-2 0 0,-4 1 128 16,-4 2-128-16,4-1 0 0,-1-2 0 0,1-2 0 15,-2 3 0-15,2-3 0 0,-2 0 0 0,2 0 0 16,0 0 0-16,-3-3 0 16,3 3 0-16,-2-6-128 0,2 3 128 0,0-2 0 15,-2-1-144-15,2 1 144 0,-1-2-272 0,1 4 16 0,-4-2 0 0,2-1 0 0,1 3 256 0,-1-2-192 16,2 5 192-16,-4-4-160 15,3 2 160-15,-1-1 0 0,0 3 0 0,2 0 0 0,-5 0 0 0,3 0 0 16,0 0-144-16,-3 0 144 16,2 0-208-16,-3 3 16 0,3-1 16 0,-2-2 0 15,1 4-16-15,4-4 0 0,-3 0 0 0,1 0 0 32,2-4-656-32,0 2-144 0,-3-1-32 0,-1-2 0 15,2 1 48-15,-1 1 0 0,-1-3 0 0,3 6 0 0,-3-3 656 0,2-2 144 0,2 1 32 0,0-1 0 0,6 3 144 0,-5-1 0 16,6-1 0-16,-3 4 0 15,3 0-1088-15,0 0-176 0</inkml:trace>
  <inkml:trace contextRef="#ctx0" brushRef="#br0" timeOffset="100247.2">29305 6854 7967 0,'-2'5'704'16,"2"-5"-560"-16,0 4-144 0,0-4 0 15,0 0 0-15,0 0 0 0,0 3 288 0,0-1 144 0,-4 1 16 0,3 2 48 16,-3 2-272-16,-1 0-48 0,-2 0-16 0,2 2 32 16,-6 0-64-16,1-1-128 0,-1 3 192 0,-3 1-32 15,2 6-160-15,-2-5 0 0,0 1 144 0,2-1-144 16,-2 1 240-16,2-2-48 0,3-2-16 15,1-1 16-15,-3 1 64 0,4-3 16 0,2 5 0 0,0 1 32 16,-2 1 80-16,2-2 0 0,-2 3 16 0,0 3 16 16,-2 6-112-16,0 1-32 0,-3 1 0 0,2 5 32 15,-3 4-304-15,-1 0 0 0,-3 8-208 0,3 1 208 16,-2-1-288-16,-1 3 48 0,0-3 16 0,-1-1 32 16,2-4 32-16,-3 2 16 0,4 1 0 0,1-7 144 0,3 1 0 0,1-3 256 15,-4 2 0-15,2 1 0 0,3 0 80 0,-3 0 16 16,1-2 0-16,-3 2 0 0,2 3-352 15,-2-1 0-15,-3 3 0 0,1 2 0 0,0-1 0 0,1-1-160 16,1 4 160-16,-4-4 0 0,4 2 0 0,0-2 0 16,2 0 0-16,0-3 0 0,3-6 0 15,1-2 0-15,2 1 0 0,3-2 144 0,-2-2-304 0,-1-3-64 16,1-1-16-16,2 1 0 16,-6-4-736-16,4 0-160 0,-4-1-16 0,0 1-16 0,1-3 704 0,-1-2 144 0,0 3 16 0,-3-3 16 15,7 3 656-15,-4-3 128 0,0 4 16 0,1-1 16 16,-1-3 0-16,4-2 0 0,-4 2 0 0,2 2 0 15,0-1-112-15,4 1-32 0,-3-2 0 16,-1 0 0-16,2 3-64 0,2-3-32 0,-3-1 0 0,1 0 0 16,2 0 160-16,-1-1 48 0,-1-2 0 0,1-1 0 15,3 0 96-15,-3-1 32 0,1 1 0 0,1 0 0 16,-1 0-240-16,-1-1-64 0,2 3 0 0,-3-4 0 16,2-2-64-16,-3 2 0 0,3-2-16 0,3 0 0 15,0 1 112-15,-4-3 32 0,8 1 0 0,-4-4 0 16,3 0-592-16,-1-4-112 0,5 1-32 0,-2-3-9488 15</inkml:trace>
  <inkml:trace contextRef="#ctx0" brushRef="#br0" timeOffset="103073.2">28285 8547 10127 0,'-8'-5'896'0,"-1"1"-704"0,4 1-192 0,-1 1 0 16,3-2 736-16,-6 1 112 0,-5-4 32 0,-12-4 0 0,-5 1-608 0,-9-2-112 15,0 3-32-15,1 4 0 0,3 5-128 0,1 0 0 0,-2 5 0 0,8 4 0 32,-3 0 224-32,1 3 160 0,1 2 48 0,2 3 0 0,2 2 576 0,-3 2 112 0,6 2 32 0,0-2 0 15,1 5 160-15,4-4 32 0,3 6 16 16,1 0 0-16,1 0-720 0,3 3-128 0,1 4-48 0,0 9 0 16,1 1-464-16,-1 4 0 0,0 8 0 0,1 4 0 15,2 4 0-15,3 3 0 16,3 5 0-16,0-2 0 0,5-1 0 0,2-4 0 0,7-7 0 15,0-5 0-15,7-10 0 0,2-9-128 0,6-9 128 0,8-9 0 16,-37-17 0-16,0 0-128 0,120 12 128 0,-120-12 0 0,0 0 0 0,124-50-128 16,-124 50 128-16,90-68 0 0,-48 21 0 0,-3-2 0 15,-3-5 0-15,-3-3 0 0,-10 1 0 0,0-2 144 16,-3 4-144-16,-6-1 192 0,4-3 272 0,-1 1 64 16,-3-2 16-16,0 1 0 0,0 2 336 0,2 6 64 15,1-1 16-15,-3 6 0 16,0 1-528-16,-2 8-112 0,0 3 0 15,-1 1-16-15,-2 10-304 0,-4 1 0 0,2 2 0 16,-7 5 0-16,-4 2 656 0,-1-1 176 0,-4 0 48 0,-3 2 0 31,-2 2-1776-31,0-3-368 0,-3 3-64 0,-8 1-16 0,1-1 1040 0,-2 0 304 0,-4 1-128 0,-1 2 128 32,-6 1-560-32,-1-2-32 0,-2 5-16 0,0-5-12256 0</inkml:trace>
  <inkml:trace contextRef="#ctx0" brushRef="#br0" timeOffset="103752.83">29055 5250 5519 0,'-3'-6'496'0,"3"-2"-496"0,3 4 0 0,-3-1 0 0,0 3 304 0,2-5-48 15,0-3 0-15,0-11 0 0,-2 0-256 0,-2-7 0 0,-2 7-208 0,-4-1 80 16,-1 4 128-16,-8 4 0 16,-1 6 160-16,-4-1-160 0,-5 4 736 0,-2 5 48 0,1 1 16 0,-7 6 0 15,-2 4 448-15,3 4 96 16,-6 3 0-16,1 1 16 0,3 7-464 0,1 4-80 0,-4 6-32 0,12 3 0 16,0-3-208-16,1 10-64 0,-2 4 0 0,9 4 0 15,4 0 96-15,2 2 16 0,8-2 0 16,5-2 0-16,9-3-496 0,5-2-128 0,0-7 0 0,8-4 0 15,8 1-144-15,7-4-112 0,10-5 0 0,-47-28-16 16,111 40-304 0,-111-40-48-16,131 16-16 0,-131-16 0 0,108-23 352 0,-108 23 64 0,82-47 16 0,-51 17 0 15,-5-1-48-15,-5-2-16 0,2 0 0 0,-7-7 0 16,1-4 272-16,-1-4 272 0,-2-1-48 0,-6 4-16 16,3 1 544-16,-3-1 96 0,-1 3 32 0,-1-2 0 15,-1-1-384-15,-3 2-80 0,-1-3-16 0,-1-1 0 0,-1 2-400 0,-1 1-272 16,0 4 32-16,-7 9-9056 15</inkml:trace>
  <inkml:trace contextRef="#ctx0" brushRef="#br0" timeOffset="106418.57">24150 2308 3679 0,'-5'5'320'15,"5"-1"-320"1,0-4 0-16,2 3 0 0,1-3 320 0,1 2-16 15,-4 0 0-15,5-1 0 0,-2 5 64 0,3 0 16 16,-1 0 0-16,0-3 0 0,2 2 352 0,2 1 80 16,-1 2 16-16,1 1 0 0,0 7 464 0,1-2 112 15,2 5 0-15,-3-2 16 0,3 4 208 0,2-2 32 16,4 4 16-16,-3-4 0 0,1-3-368 0,3 1-80 16,6 1-16-16,1 4 0 0,2-1-736 0,-2 2-160 0,3-1-16 0,-1 3-16 15,-2 1-288-15,1 2 0 16,-3-2 0-16,0 2-144 0,-1-2 144 0,-2 5 0 15,2-1 0-15,-6 0 0 0,0-3 192 0,-3 3-16 0,4 1-16 0,-6 1 0 16,2-1 304-16,0 0 64 0,-2 4 16 0,4 4 0 16,-1 1-96-16,-1 0 0 0,0 0-16 0,0 3 0 15,2 3-304-15,-6-3-128 0,3 1 0 0,-1 1 128 16,-2-2-128-16,-1 1 0 0,0-4 0 0,-2 4 0 16,1-4 0-16,1 0 0 0,2 3 128 0,1-3-128 15,2 0 432-15,-2-5 48 0,2-3 16 0,0-3 0 16,0-1-240-16,1 3-32 0,3-1-16 0,1 1 0 0,-2-1-208 15,1-2 0-15,-1 3 0 0,1-5 0 0,-1 7-128 16,2-5 128-16,-1 2 0 0,-1-2 0 16,1 7 0-16,1-4 0 0,-2 4 0 0,4-4 0 0,-3 4 0 0,-1 3 0 15,2-1 0-15,2 3 0 0,0-2 0 0,2-1 0 16,-4 6 0-16,2-3 0 0,0 6 0 0,1-4 0 16,-4-2 0-16,4 3 0 0,-3-1 0 0,2 5 0 15,0-2 0-15,2 4 0 0,0 2 0 0,-4-1 0 16,5-1 0-16,-5-2 0 0,4-2 0 0,1 7 0 15,-1-3 0-15,3 5 0 0,2-5 0 0,-2-2 0 16,4 2-128-16,-2-1 128 0,1 1 0 0,-3-2 0 16,-3-1 0-16,-2 2 0 0,2 1 0 0,-6 3 0 0,1-3 0 0,-3 3 0 15,1 6 0-15,-6-9 144 0,6 3-16 0,-5-7 0 16,2-1 32-16,3-4 0 0,-2 3 0 0,3-6 0 16,1-8-160-16,-1 3 0 0,3-6 0 15,0 0 0-15,-2-3-128 0,3-2-64 0,-2-4-16 0,-2-7 0 16,3 3 560-16,-5-8 112 0,-6 0 32 0,1-3 0 31,-3-2-1536-31,2-2-304 0,-7-3-64 0,1 0-16 0,-3-4 1104 0,0-3 320 0,0 1 0 0,-5-4-128 16,-2-5 128-16,2-2 0 0,-4-3 0 0,-3-6 0 0,2 0-320 0,-8-6 0 15,1-5 16-15,-6-3 0 16,0 2-656-16,-1-6-144 0,-4 0-32 0,-2-3 0 31,-3-6 368-31,-5-3 80 0,-2-1 16 0,-7-1 0 0,-2 0 672 0,0-1 0 0,0 3 0 0,4-2 0 0,-2 0 0 0,2-3 0 16,1-3 0-16,-3-3 0 0,2-1 0 0,-4-4 0 15,6 4 0-15,-1-2 0 0,4 7 0 0,0-5 0 16,0 2 0-16,0-6 0 0,-4 1 0 0,4-1 0 16,2-1 0-16,1 1 0 0,0 2 0 0,3-3 0 15,4-1 0-15,-1 3 0 0,-1-3 0 0,1 3 0 16,1-1 0-16,2 0 0 0,2 2 0 0,2 4 0 16,-1 1 0-16,5 4 128 0,-1 3 128 0,1 6 48 0,0 6 0 0,-3 11 0 15,0 6 16-15,-3 14 16 0,0 8 0 16,-2 12 0-16,4 7 160 0,-2 11 16 0,-1 6 16 0,5 11 0 15,3 0 240-15,1 13 64 16,6 6 0-16,7 4 0 0,5 3-32 0,5 3 0 0,9 2 0 0,3-3 0 16,8 0-560-16,6-2-112 0,2 5-128 0,6 0 176 15,4 0-176-15,1-1 0 0,-4-1 0 0,3-4 0 16,3-3 128-16,-1-3 0 0,2 3 0 0,-2 1 0 16,-3-6 224-16,0 2 32 0,0 7 16 0,-2-3 0 0,0 4-160 15,0-1-48-15,0 4 0 0,-2-6 0 0,3 2 0 16,-1-4-16-16,0 1 0 0,-4-2 0 0,3-1-176 15,1 1 0-15,-2-2 0 0,2 2 128 16,-3-7-128-16,3 3 0 0,0 5 0 0,3 3 0 0,4 0 0 0,-3 1 0 16,1 0 0-16,1-1 0 0,1 2 0 0,-4-1 208 15,-1 5-48-15,-4-1-16 0,-3-6 176 0,-2 2 16 16,6-3 16-16,-4-1 0 0,5 1-192 0,-5-6-32 16,-1-3-128-16,1 3 192 0,2 2-192 0,-2 2 0 15,1-2 0-15,3 3 0 0,-3 0 0 0,3 1 0 16,-5-1 0-16,-1 1 0 0,2-2 0 0,-5 1 0 15,1 4 0-15,-5-2 0 0,-3-1 0 16,-2-1 0-16,2 4 0 0,-4-3 0 0,2-3 0 0,-4-4 0 0,2-2 0 16,2 3 0-16,0-3 208 0,-5-2-48 0,0-5-16 15,1-1 0-15,-3 1-144 0,-2 0 0 0,2 0 0 16,-5-2 0-16,1 0 0 0,2-5 0 0,-3-2 0 0,3-2 0 16,-1-3 0-16,1-2 0 15,0-1 0-15,2-6 0 0,0 0-128 0,-2-2 128 0,2-5 0 0,-5 2 0 16,-4-5-192-16,0 0 16 0,-5 0 16 0,-1-3 0 15,-3 1-16-15,-1-3 0 16,0 3 0-16,1-5 0 0,-3 1 176 0,2-3 0 0,2 2 0 0,1-4 0 16,-2 2 0-16,3-3 0 0,1 3 0 0,0-4 0 0,0-1 0 15,0-4-160-15,0-1 160 0,-4-6-208 16,1 2-192-16,1-3-48 0,-5-2 0 16,2-2 0-1,-1 2-192-15,-2-6-64 0,-6-1 0 0,2-2 0 16,-1 2-32-16,-1-4-16 0,-3-1 0 0,-2 0 0 0,1 1 336 0,-4-3 64 0,-3-7 16 0,-1-7 0 15,-2 2-80-15,2-4-16 0,0-2 0 0,0-3 0 32,3 2-128-32,1-2-16 0,-5-2-16 0,5-3 0 15,1-5-176-15,-2-2-48 0,1-2 0 0,-5-2 0 0,5 0 432 0,1 8 96 0,-2-5 16 0,6 6 0 0,-1 0 32 0,4-1 16 16,-3 4 0-16,0 6 0 0,3 3 0 0,1 9 0 0,0 5 0 0,-3 4 0 16,5 12-96-16,-3-2-32 15,4 9 0 1,0 1 0-16,4 4 352 0,-1 2 0 0,6 3 0 0,1 4 0 15,0-2 0-15,5 9 0 0,5 3 0 0,6 2 0 16,3 3 0-16,6 6 0 0,6 0 0 0,5 3 0 16,5 5 144-16,0 4-144 0,8 0 160 0,-5 3-160 15,1-1 0-15,-7 3 0 0,4 3 0 0,-3 1 0 16,-8-2 0-16,0 1 0 0,-1 6 0 0,-6 1 0 0,-3-1 144 16,-9 3-144-16,2 4 128 0,-5 2-128 0,1 3 400 0,-3 0 0 15,-1 1 0-15,-1 3 0 0,2-3 256 0,-2 1 48 16,0-2 16-16,4 0 0 0,3-3-240 15,2-4-48-15,2 1-16 0,3-2 0 0,2-3-288 0,3-1-128 16,6-2 0-16,-2-7 128 0,7-5-128 0,0-7 0 16,3-2 0-16,-5-4-176 0,2 1-64 0,-4-6-16 15,-31-17 0-15,0 0 0 0,96 30-16 0,-96-30-16 16,0 0 0-16,94 5 0 0,-94-5 288 0,0 0-192 16,0 0 192-16,117-14-160 0,-117 14-48 0,0 0-16 15,0 0 0-15,115-26 0 16,-115 26-304-16,0 0-64 0,0 0-16 0,111-26 0 15,-84 21-512-15,-1 1-96 0,0-1-32 0,-5-4 0 16,1 6 272-16,1-4 48 0,-4 0 16 0,2-2 0 16,-3 6 240-16,-1-4 48 0,0 0 16 0,1-2 0 0,-4 0 416 0,3-1 192 0,-5-2-160 15,2 3 160-15,0-1 0 0,-1 1 0 0,-5-3 0 0,1 3 160 16,0-1-160-16,-1-1 192 0,-1-3-192 0,0 4 192 16,2-2-16-16,0-6 0 0,-4 4 0 0,4-3 0 15,-4-6-176-15,4-1 192 0,3-4-192 0,-2-2 192 16,2-1-192-16,1 0 0 0,2-4 0 0,3 0 0 0,-1-2 0 0,4-6 0 15,0 3 0-15,7-7 0 0,-2-4 352 0,4-4-16 16,6-5 0-16,-1-6 0 0,2-4-112 0,-2 1-32 16,-4 1 0-16,0-2 0 0,-1-1-192 15,-4 1 0-15,0 7 0 0,-1 4 0 0,-1 5 0 16,-5 5 0-16,-1 9 0 0,-4 6 0 0,-4 6 0 0,-3 2 0 16,0 5 0-16,-2 3 0 0,-1 1 240 0,-1 6-48 15,2-1-16-15,-3 3 0 0,2 1 304 0,-4-1 64 16,3 4 16-16,-3-2 0 0,2 2-432 0,1-1-128 0,-3 3 0 15,0 1 0-15,4-1 0 0,-4 6 0 16,0-1 0-16,0 3 0 0,0 4 272 0,-4 3 0 16,1 2 0-16,-2 3 0 0,-1 6 464 0,-6 3 96 0,-2 5 0 0,-3 8 16 15,-1 4 0-15,-4 3 0 0,1 6 0 0,-2 5 0 16,0 8 288-16,-3 3 48 0,4 5 16 16,-1 0 0-16,-1 4-240 0,1-1-64 0,-5 8 0 0,2 1 0 15,0-3-656-15,-7-2-240 16,0-1 144-16,0-4-144 0,5-4 0 0,-4 0 0 0,3-1 0 0,2-13 0 15,8-1 0-15,2-10 0 0,5-8 0 16,3-14 0-16,4-1 0 0,1-14-144 16,3-8 144-16,6-9-160 15,-2-5-1392-15,2-13-288 0</inkml:trace>
  <inkml:trace contextRef="#ctx0" brushRef="#br0" timeOffset="107139.81">29306 4692 11055 0,'7'-8'480'16,"0"-1"112"-16,4 2-464 0,-2 0-128 0,-3 0 0 0,0 5 0 0,-1-5-128 0,7-1-64 0,0-6 0 0,2-4 0 31,-10 4-176-31,-11-3-32 0,-7 8-16 0,-9-1 0 0,-10 3 656 0,0 2 128 16,-9-2 16-16,0-2 16 0,-6 0 1040 0,-1-5 208 16,0 4 32-16,2-6 16 0,-2-1-224 0,0-6-64 15,1 4 0-15,-8-4 0 0,2-3-848 0,-4-4-176 16,2 4-48-16,6 0 0 0,-1-2-336 0,1-1-256 15,-8-3 32-15,3-2 16 16,1 2-432-16,-4 1-96 0,-5-6-16 0,-3-1 0 16,-4 3 176-16,-1 0 16 0,5 4 16 0,-2-4 0 0,3 0 192 0,1 0 32 0,1 4 16 15,-1 3 0-15,-3 2-32 0,-6 3-16 0,-2 3 0 16,0-3 0-16,6 5 352 0,-6-4 0 0,3 1 0 0,4-2 0 16,4 2 288-16,3-1-32 0,-5-1 0 0,-1-3 0 15,-6 0 176-15,5 0 16 0,2 1 16 0,5-4 0 16,7 6-240-16,2-6-48 0,-2 1-16 0,7-4 0 15,-2-1 288-15,5-2 48 0,1-1 16 0,-6 1 0 16,-2 0-320-16,-1 2-48 0,-4 0-16 0,2 7 0 0,2-6-128 16,2 6 0-16,3 0 0 0,-2 2 0 0,2 1 0 15,5-1 0-15,0 6 0 0,5-4 128 16,-1 4 320-16,2 1 64 0,1-2 16 0,0-2 0 0,2 7-240 0,3-4-48 16,0 1-16-16,6 5 0 15,3-2-96-15,2 3-128 0,7 3 176 0,3-1-176 16,2 2 528-16,5-2 0 0,2 1 0 0,0 2 0 15,4-2-160-15,1 4-48 0,-1 3 0 0,3-3 0 0,0 9 0 0,3-1-16 16,2 3 0-16,0 0 0 0,2 5 208 0,4 2 64 16,1 1 0-16,5 3 0 0,1 1-320 0,4 4-64 15,6-1-16-15,0 4 0 0,-2 4 16 0,5 1 16 16,1 8 0-16,3 3 0 0,5 1-16 0,-2 9-16 16,4 1 0-16,0 1 0 0,6 8-176 0,5 4 0 0,4 2 0 0,2-3 0 15,0-1 0-15,-5-3 0 0,2-5 0 0,-5 0 0 16,3 5-192-16,0-4-128 0,1-3-32 0,5 2 0 31,2 1-1488-31,5-3-288 0</inkml:trace>
  <inkml:trace contextRef="#ctx0" brushRef="#br0" timeOffset="147745.56">11109 9108 21183 0,'-28'12'1888'0,"10"-7"-1504"0,3 2-384 0,6-5 0 16,7 1 224-16,-1-3-32 0,3 2 0 0,-6 0 0 15,-2-1 608-15,1 6 112 0,2-1 32 0,-1-5 0 0,-1 3-944 16,2 1 0-16,0-1-240 0,0 1 48 0,-2-2 192 0,1 2 0 16,1 4 0-16,0 0 0 15,2 0 320-15,-3-1 128 0,5 6 48 0,-1 2 0 16,-2 3 400-16,3 4 96 0,-1 3 16 0,0 9 0 0,2 3-464 15,-5 6-96-15,1 4 0 0,1 8-16 0,1 5-432 0,-1 3 0 0,-3-1 0 0,3 7 0 16,-2-2 0-16,-4 5 0 0,6 2 0 0,-3 1 0 16,3 8-160-1,1 0 160-15,0-1 0 0,4 1-144 0,3-4 144 0,1 7 0 0,2 0 0 0,1 4 0 16,0 8 0-16,1 0 0 0,1 6 0 0,-3-1 0 16,3 3-128-16,-3 1 0 0,1 5 0 0,-4 2 0 15,2 5-64-15,-1-3-16 0,-1-6 0 0,0-5 0 0,2 4 208 0,-2-5 0 16,2-3 0-16,4-8 0 0,1-10 0 15,2-6 0-15,3 1 176 0,2-8-48 16,2 1 0-16,5-6 0 16,1 0 0-16,-5-9 0 0,4-4-448 0,1-1-96 0,-1 0-16 0,-4-3 0 15,1 0-656 1,-6-4-128-16,-3 7-16 0,0-3-16 0,-3 5 240 0,-4-4 48 0,0 1 16 0,-2 1 0 16,-2 2 816-16,-3-2 128 0,0 6 0 0,0-6 128 15,2-3 640-15,2 0 144 0,4-2 32 0,1-7 0 0,1-5-16 0,6-7 0 16,-16-28 0-1,0 0 0-15,68 57-544 0,-68-57-96 0,0 0-32 0,91 30 0 0,-91-30-256 0,0 0 0 16,106 22-208-16,-106-22 80 0,0 0 128 0,98 18-192 0,-98-18 192 16,0 0-192-16,94 29 192 0,-94-29 0 15,0 0 0-15,104 37 0 0,-104-37 0 0,0 0 0 0,119 47 0 0,-119-47 0 16,92 33 0-16,-92-33 0 0,106 31 0 16,-106-31 0-1,107 21 0-15,-107-21 0 0,101 9 0 0,-101-9 0 0,97 5 0 0,-97-5 0 0,101 0 0 0,-101 0 0 16,110 4 0-16,-110-4 0 0,119 3 0 0,-119-3 0 15,122 11 0-15,-122-11 0 16,113 12 0-16,-113-12 0 0,96 14 0 0,-96-14 0 0,99 14 0 0,-99-14 0 0,105 17 0 16,-105-17 0-16,118 14 128 0,-118-14-128 0,129 10 320 15,-129-10-16-15,127 0 0 0,-127 0 0 16,124-10-176-16,-124 10-128 16,126-19 192-16,-126 19-192 0,142-21 0 0,-142 21 0 15,157-26 0-15,-157 26 0 0,154-32 0 0,-154 32 0 16,136-34 0-16,-136 34 0 0,134-33-128 0,-134 33-48 15,141-27 0-15,-141 27 0 0,153-15 176 0,-153 15-192 16,136-9 192-16,-136 9-192 0,126 0 192 0,-126 0 0 16,125 4 0-16,-125-4 0 0,141 8 0 0,-141-8 0 15,155 18 0-15,-155-18 128 0,141 14-128 0,-141-14 0 16,124 8 0-16,-124-8 0 0,124 7 0 0,-124-7 0 16,127-7 0-16,-127 7-128 0,138-10 128 0,-138 10 0 15,124-23 0-15,-124 23 0 0,104-29 0 0,-104 29 0 0,98-35 0 0,-98 35 0 16,92-35 0-16,-92 35 0 0,91-35 0 15,-91 35 0-15,92-33 0 0,-92 33 0 0,91-30 0 0,-91 30 0 16,83-29 0-16,-83 29 0 0,72-37-144 0,-72 37 144 31,66-40-704-31,-66 40-64 0,66-40 0 0,-66 40-16 0,61-49-384 0,-30 20-80 16,-31 29-16-16,58-53 0 0,-30 27 160 0,-2-2 16 16,0-1 16-16,0 1 0 0,0-2 608 0,-3-1 112 0,3 0 32 0,-5-6 0 0,2 2 320 0,-1-3 288 15,1 3-48-15,-2-5-16 0,-4-2 192 0,1-1 32 16,-2-1 16-16,-4-1 0 15,2-2-320-15,-2-7-144 0,0-4 128 0,-5-8-128 0,2-3 0 0,-2-6 0 16,1-4 0-16,-2-1 0 0,2 2 192 16,1-6 48-16,3-5 16 0,2-3 0 0,-3-6 448 0,4-3 112 15,-1-7 16-15,-1-1 0 0,0 2-256 0,5-6-32 16,-4-2-16-16,0-5 0 0,-2 3-528 0,0 1 0 16,2-8 0-16,-2 2 0 0,4 4 0 0,0 3 0 15,-2 3 0-15,5-1 0 0,2 5 0 0,5 4 0 16,3 3 176-16,3 8-48 0,-1 13 192 0,1 5 64 15,-5 14 0-15,3 4 0 0,-4 8-384 0,-3 0 0 0,-1 6 0 0,-1 1 0 32,-1-5-352-32,-3 3-144 0,0 1-16 0,-3-1-16 15,2-1 0-15,-4 1 0 0,2 3 0 0,-9 1 0 0,4 3 288 0,-9 4 64 0,0 2 16 16,-5 1 0 0,-4 7-208-16,-3 1-32 0,-2 1-16 0,-7 2 0 0,2-1 416 0,-7 1-128 0,0-3 128 0,-6-3 0 15,-3-3 416-15,-3 1 160 16,-4-7 48-16,0 1 0 0,1-5 208 0,-1 0 32 0,0-4 16 0,-2 0 0 15,-1-3-288-15,-2 5-48 0,-5-4-16 0,-2 8 0 16,-4 1-144-16,-8 5-16 0,-9 8-16 0,-5 4 0 0,-7 9-192 16,-2 4-32-16,0 2-128 0,-1 6 192 15,1-1-192-15,-7 0 0 0,-4-1 0 0,-4-2 0 0,6 1 0 16,2-2 128-16,4-3-128 0,2 3 0 0,-1-5 192 0,-3 2-16 16,-7 0 0-16,3-2 0 15,1-2-176-15,-3 4 0 0,3 1 0 0,-6-1 0 0,-10 3-224 0,-2-5-128 16,0 4-32-16,3-4 0 15,2-2-32-15,-5-3-16 16,-9 0 0-16,3-2 0 0,2 0 432 0,2 2 0 0,4 3 0 0,-7 0 128 0,-9 4 368 0,3 0 80 16,3 5 0-16,2 5 16 0,-2 12 80 0,-10 1 16 15,-13 1 0-15,6 5 0 0,11 2-64 0,-8-1-16 16,-3 6 0-16,-1 2 0 0,0-1 0 0,3 6 0 0,1 0 0 0,-11 1 0 16,-7 8-384-16,5 1-80 0,9 6-16 0,-6-5 0 31,-6 0-832-31,15-2-160 0,11-2-32 0,21-5-14640 15</inkml:trace>
  <inkml:trace contextRef="#ctx0" brushRef="#br0" timeOffset="162278.44">28954 11405 8287 0,'0'0'736'0,"0"0"-592"0,0-5-144 0,2 1 0 0,2 2 704 0,-1-1 96 0,1-2 32 0,1-4 0 16,5-5 208-16,2-5 48 0,6-4 16 0,-8 1 0 0,3 3-800 0,-5-2-176 16,-1 3-128-16,-2 1 192 0,-5-1 544 0,0 8 112 15,0-2 32-15,-3 3 0 0,1 4 464 0,1 0 80 16,1 1 32-16,-2 1 0 16,2 1-240-16,-4-2-64 0,1 1 0 0,1 1 0 15,2 0-624-15,-3 2-128 16,1 0-16-16,-2 4-16 0,-1-1-368 0,2 1 0 0,-6 3 0 0,4 0 128 0,-4 3-128 0,0-1 0 15,-3 7 0-15,2-2 0 16,-1 0 128-16,1-1 0 0,-4 5 0 0,2-1 0 0,-1 1 64 0,3 3 32 31,-6-2 0-31,6 2 0 0,-2 0 144 0,1 1 16 16,2 1 16-16,1-1 0 0,1 1-240 0,5 3-160 0,-2-5 192 16,4 2-192-16,4-1 240 0,1 5-64 0,2-5-16 0,2 4 0 15,1-5-16-15,4-2 0 0,2 2 0 0,3-7 0 16,2 4-144-16,-2-6 160 0,4-3-160 0,1-8 160 15,-1 3 96-15,-23-4 0 0,0 0 16 0,0 0 0 16,110-26 144-16,-110 26 32 0,0 0 0 0,76-46 0 16,-55 25-176-16,-2 1-16 0,-1-3-16 0,-2-3 0 15,-8 3 16-15,1 1 0 0,0-1 0 0,-4-2 0 16,-5-2 16-16,0 0 16 0,0 1 0 0,-4 0 0 16,3-2-64-16,-6 2-16 0,2 0 0 0,-4 3 0 0,-2 3-208 15,-1 0 0-15,-4 0 0 0,-3 2 0 0,0 4 0 16,-2 5-336-16,-1 4 48 0,-3 5 16 15,1 2-320-15,3 7-64 0,-2 6-16 0,-1 3 0 16,5 1-208-16,-4-2-32 0,7 3-16 0,2-3-9424 16,2-1-1872-16</inkml:trace>
  <inkml:trace contextRef="#ctx0" brushRef="#br0" timeOffset="164041.59">27750 15078 4607 0,'-8'7'400'0,"2"-5"-400"0,3 1 0 0,-1-3 0 0,4 0 816 0,-1 0 80 15,1-3 0-15,-4 3 16 0,1 0-304 0,-4 0-64 16,0 0-16-16,-2 3 0 0,-1 3-528 0,1 6 0 16,-5 0 0-16,2 4 0 0,0 1 384 0,1 4 128 0,-1 2 32 0,3-1 0 15,0 3 544-15,4-1 96 16,-4 2 32-16,4-1 0 0,4 2-128 0,-1 0 0 15,4-1-16-15,1-4 0 0,2 5-288 0,2-1-48 0,2-4-16 0,1-4 0 16,6 4-144-16,-2-6-16 0,5 0-16 16,6-4 0-16,-1-3-64 0,-24-9-16 0,0 0 0 15,96 0 0-15,-96 0 48 0,0 0 0 0,111-40 0 0,-111 40 0 16,74-53 80-16,-74 53 32 0,54-54 0 0,-34 28 0 16,-7 2-64-16,-5-4-16 0,-2-3 0 0,-10-4 0 15,-1 0 416-15,-11 0 64 0,-3-2 32 0,-4-1 0 16,-3 5 0-16,-5-5 0 0,-4 1 0 0,0 4 0 0,0 5-624 0,0-1-128 15,-1 6-32-15,1 6 0 0,-3 4-272 0,5 8-144 16,3 5 16-16,2 5 0 31,7-1-1312-31,0 5-256 0,11-6-48 0,3-6-14368 0</inkml:trace>
  <inkml:trace contextRef="#ctx0" brushRef="#br0" timeOffset="165065.68">29465 11771 3679 0,'-3'-9'320'0,"3"4"-320"0,0-4 0 0,-4 4 0 0,4 1 128 0,-2 1-128 0,2-2 160 0,-1-4-160 31,-1-3-272-31,-5-4-160 0,2-5-16 0,-1 4-16 0,-2-1 128 0,2 1 16 0,3 3 16 0,-2 0 0 16,1 0 1072-16,1 5 192 15,1 2 64-15,-5 4 0 0,2 3 224 0,0 2 48 0,-4-1 16 0,2 8 0 16,0-2 96-16,-2 4 0 0,0-3 16 0,3 6 0 16,4-2-624-16,-5-1-128 15,5-1-32-15,-3 1 0 0,3 3-384 0,0-6-96 16,2 5-16-16,0-1 0 0,0-2 752 0,0 2 128 0,2 2 48 0,0 0 0 15,3 0 208-15,-3 2 32 0,1 1 16 0,3 1 0 16,0-1-304-16,0 2-48 0,-1 4-16 0,4 3 0 16,-1 0-112-16,1 0-16 0,3 2-16 0,0-2 0 0,2 0-288 0,2 1-48 15,2 2-16-15,1-3 0 0,0 2-272 0,2 2-48 16,1-2-16-16,-2 3 0 0,2 2 16 0,-1-2 0 16,0 4 0-16,-3-2 0 0,-1 0 112 0,0 1 32 15,3 0 0-15,-8 1 0 0,3-3 48 0,1 2 16 16,-4 5 0-16,2-6 0 15,0 2 16-15,4-4 0 0,-4 2 0 0,-1-2 0 0,0-3-128 0,-1-2-32 16,2 6 0-16,-4-1 0 16,2-1-208-16,1-1 0 0,-5 3 128 0,-2-1-128 0,2 0 0 0,-2-1 144 15,2 1-144-15,1-3 128 16,0 5 32-16,3-1 0 0,-3-1 0 0,1 0 0 0,2 1-160 0,-1 3 192 0,-1-4-192 16,1 0 192-16,1 2-192 0,-2-1 0 0,2-1 0 0,-1 0 0 15,1-1 0-15,0-2 0 0,-1-4 0 0,1 1 0 16,-3 4 0-16,-1-3 128 15,-2 2-128-15,1-2 0 16,-2 1 0-16,0-5 0 0,2 3 0 0,0-3 0 0,2 1 0 0,-1-4 0 0,5 2 0 0,-5-4 0 16,1 2 0-16,0-3 0 0,-1 3 0 0,-2-1 0 15,2-1 0-15,-4 1 0 0,5-1 0 0,-4 4 0 16,0-2 0-16,2 7 0 0,0-3 0 0,0 3 0 0,2 0 0 16,-1-3 0-16,1 3 0 0,0-4 0 15,0 3 0-15,1-6 0 16,2 4 0-16,-1-6 0 0,1 1 0 0,2-1 0 15,1-1 0-15,3-2 0 0,-1-1 0 0,2 1 0 16,-1-1-192-16,-1-5 192 16,-6 1-768-16,-2 0-16 0,-3-4-16 0,0 4 0 15,-6-4-304-15,-4 2-64 0,2-5-16 0,-6 3 0 16,1-3-848-16,0-2-160 0</inkml:trace>
  <inkml:trace contextRef="#ctx0" brushRef="#br0" timeOffset="165490.91">29974 14094 2751 0,'-5'0'256'0,"-1"0"-256"0,5 0 0 0,1 0 0 15,0 0 1376-15,0 0 224 0,-2 5 64 0,-3-1 0 16,1 1-192-16,-1 2-16 0,1 2-16 0,4 1 0 15,0-1-288-15,2 0-64 0,5 3-16 0,-2-3 0 16,4-1 464-16,3 1 80 0,4 1 32 0,3-1 0 16,4 3-368-16,3 1-64 0,5-3 0 0,1 7-16 0,3 1-320 0,-1-1-64 15,-2 2-16-15,-1 6 0 0,-5 1-160 0,-3 2-16 16,-2 3-16-16,-2 4 0 0,-2 2-288 16,-1 1-48-16,0 2-16 0,-1 3 0 15,1-2-256-15,0-7 0 0,-2-4 0 0,-2-6 0 0,2-6 0 0,0-1 0 16,0-3 0-16,-2-5 0 0,5-6 224 0,-6 1 32 15,5-8 16-15,-2-4 0 0,3-5-16 0,-3-4 0 16,2-6 0-16,-1 1 0 0,1-4-256 0,-2-2 0 16,-2-2 128-16,-5 2-128 0,2-5 0 0,-2 2 160 15,1-2-160-15,-4 0 128 0,3 1 192 0,0 1 16 16,2-4 16-16,1 0 0 0,2 4-160 0,0-4-16 16,4 4-16-16,0 3 0 0,1-2-160 0,-3 8-272 0,-2-1 64 0,4 4 16 31,0 0-1152-31,-6 1-208 0,4 6-48 0,-2-2-16 15,1 0-304-15,-3 5-48 0,2-3-16 0,0 5-10048 0</inkml:trace>
  <inkml:trace contextRef="#ctx0" brushRef="#br0" timeOffset="165948.51">30737 14676 2751 0,'-17'5'128'0,"4"0"16"0,3-1-144 0,3-1 0 15,2-1 0-15,3 0 0 0,-1 3 1008 0,-6 0 160 16,-3 9 48-16,-6 4 0 0,-1 3-1040 0,-2 1-176 15,2 8 0-15,2-2-160 0,-1 3-144 0,4 2-16 0,-1 0-16 0,1 6 0 16,1-3 1392-16,3 6 288 16,5-6 48-16,-2 5 16 0,5 4 80 0,-2-2 32 15,8 1 0-15,1-4 0 0,0 0-688 0,8-5-128 0,4 0-16 0,2-9-16 16,4-7-448-16,3-3-96 0,7-6 0 0,-33-10-128 16,0 0 0-16,119-2 0 0,-119 2 0 0,0 0 0 31,104-43-688-31,-79 20-80 0,-3-1-32 0,-8-4 0 0,0 0 2400 0,-5-2 496 15,-2 1 80-15,-4-4 32 0,3 0 496 0,-12-2 112 16,3 2 0-16,-6 0 16 0,0 1-1248 0,-5-1-256 0,-3 0-48 0,-4 5-16 0,-2 2-848 0,1 5-160 16,-4 2-48-16,0 5 0 15,-6 2-784-15,6 3-144 0,-5 6-48 0,4 1-10432 16,10 4-2112-16</inkml:trace>
  <inkml:trace contextRef="#ctx0" brushRef="#br0" timeOffset="167094.22">30573 15261 3679 0,'0'2'320'0,"0"-2"-320"15,0 0 0-15,0 0 0 0,2 0 1136 0,-2-2 144 16,0 2 48-16,2-3 0 0,0-1 144 0,1 1 48 0,-3-3 0 0,0-2 0 15,0 6-1072-15,-3-1-224 16,1-1-32-16,-5 4-16 0,2 0 176 16,-4 0 32-16,0 0 16 0,0 0 0 0,-3 4 784 0,2-4 160 0,-6 0 16 0,2 0 16 15,0 3-96-15,0-1-32 0,-1-2 0 0,-1 3 0 16,0-3-432-16,-1 4-96 0,-2-3-16 0,1 3 0 16,1-1-368-16,-4 3-80 0,2-5 0 0,-4 3-16 15,2 1-240-15,-2-1 0 16,-3-1 128-16,4-1-128 0,-3 0 0 0,1-1 0 15,3-1 0-15,-2 0 0 0,-1 4 0 0,1-4 192 0,4 2-48 16,-5-2-16-16,1 0 384 0,-1 0 80 16,3 3 16-16,0-3 0 0,3 0-32 0,-1 0 0 15,2-3 0-15,-1 3 0 0,-3-2-272 0,4-2-64 0,0 4-16 0,1-1 0 0,0-1-224 0,1 2 0 16,-1 0 0-16,2 0 0 16,-3 2 0-16,-1-1 0 0,4-1 0 0,-3 4 0 0,3-2 0 0,-4-2 0 15,3 3 0-15,-3 0 0 0,3-1 0 0,-6 2 0 16,3-4 0-16,1 3 0 15,-1-1 192-15,3-2-64 0,-3 0-128 0,1 0 192 0,-1 0-192 0,1 0 144 16,1 0-144-16,1-2 128 0,2-1-128 0,1-1 0 16,2-1 0-16,-4-4 0 0,3 6 0 0,1-4 0 0,-2 0 0 15,1 3 0 1,-1-1 0-16,0 2 0 0,1 1 0 0,-3-2 0 16,2 4 0-16,-2-1 0 0,0 1-144 0,2-4 144 0,-5 4 0 0,3-3-192 0,-2 1 192 0,2-1-160 15,0 3 0-15,-3 0 0 0,-1 0 0 0,1 0 0 16,3 0 160-1,-3 3 0-15,-1-1 0 0,4-2 0 16,-3 3 0-16,-1 1 0 0,1-3 0 0,-2 5 0 16,0-3 0-16,1 1 0 0,3-3 0 0,-3 1 0 15,1 0 0-15,1-2 0 0,2 0 0 0,0-2 0 16,0-1 0-16,2-1 0 0,2-1 0 0,-3 0 0 16,5-2 0-16,-6 2 0 0,5-1 0 0,-5-1 128 0,4 6 32 15,-1-3 16-15,-1 2 0 0,1 1 0 16,-2 1-176-16,0-2 128 0,1 2-128 0,-2 0 128 0,2 2-128 15,2-1 0-15,-4 1 0 0,1 2 128 0,-1 1-128 16,-1 0 0-16,1-1 0 0,0 4 0 0,-4 1 0 16,1-4 0-16,0 4-176 0,3 0 176 0,0-1 0 0,2 1-160 15,3 0 160-15,-3-4 0 0,3 4 0 0,0-2 0 16,2-2 0-16,0 0 0 0,2 0 0 0,-2-1 128 16,2 1-128-16,0-2 144 0,-1 1 16 0,-1-2 0 15,6 1 0-15,-6 1 0 0,5-3-160 0,-3-1 0 16,3 0 0-16,0 0 128 0,-3 0-128 0,2 0 0 0,3 0 0 0,-4 0 0 15,4 0 0-15,-2-1 0 0,2-3 0 0,-1 4 0 16,1 0 0-16,-2-3 0 0,-2 3 0 0,1-2 0 16,1-2 0-16,-5 4 0 0,0 0 0 0,0 0 0 15,2 0 0-15,-4 4 0 0,4-2 0 0,-4 1 0 32,4 1-448-32,-2-3 0 0,2 3-16 0,-2-4 0 15,5 3-1264-15,-3-3-240 0,5-3-48 0,-4-1-11088 0</inkml:trace>
  <inkml:trace contextRef="#ctx0" brushRef="#br0" timeOffset="167668.91">28419 15016 7359 0,'2'5'656'0,"2"-5"-528"0,-4 3-128 0,1-3 0 15,-1 0 1216-15,2 0 192 0,0 4 64 0,1-3 0 16,3 6-240-16,-1-5-32 0,-2 5-16 0,-3-5 0 16,0 5-256-16,-3 0-48 0,1 0-16 0,-5 2 0 15,0 1-160-15,-2-1-48 0,-1 6 0 0,0-4 0 16,-3 4 224-16,-1 1 32 0,0-4 16 0,1 6 0 16,0-4 160-16,-1 3 48 0,-3 1 0 0,3-5 0 0,2 1-496 0,-2-1-80 15,2 1-32-15,-6-2 0 16,4-4-528-16,-1 5 0 0,-1-3 0 0,4 2 0 0,-2-1 256 15,2-3-64-15,1 1-16 0,1 0 0 16,3 0 336-16,0-1 64 0,5-4 0 0,2-1 16 0,2-1-16 16,3 3 0-16,4-3 0 0,3-2 0 0,2 2-144 0,2-2-48 15,1 0 0-15,-1 3 0 0,3 1 0 0,3-3-16 16,-4 8 0-16,5-4 0 0,-1 4-48 0,1 0-16 16,3-1 0-16,0-1 0 0,2 4-144 0,-4-4-32 0,3 0 0 0,-8-4 0 15,5 6-128-15,-1 0 0 0,-1-1 0 16,-2 1 128-16,0 2-128 0,0-1 160 0,1 0-160 15,1 3 160 1,-1-3-160-16,2-1 0 0,-2 0 144 0,1-3-144 0,-4 0 0 0,3-5 0 0,1-1 0 0,1-1-12208 31,-2-6-2512-31</inkml:trace>
  <inkml:trace contextRef="#ctx0" brushRef="#br0" timeOffset="177630.11">27883 14754 9215 0,'0'9'816'0,"0"-2"-656"0,3-4-160 0,-3-3 0 15,5 0 400-15,-1 0 48 0,1 7 16 0,4 0 0 16,3 0-464-16,-1-1-336 16,1-6 48-16,-7 0 16 15,4 0-384-15,-6-4-80 0,-3 4-16 0,0-5 0 0,0 3 1056 0,0-1 208 0,-3-1 32 0,-3 4 16 16,6-2 112-16,-5 2 32 0,3 0 0 0,1 2 0 16,1 2 64-16,0-1 32 0,0-1 0 15,0-2 0-15,0 3-160 0,1-6-48 0,3 3 0 0,-1-2 0 16,3-1-592-16,-3-3 0 0,2 3 0 15,1-2 0-15,-3 1 0 0,1 1 0 0,-3 3 0 0,3 0 0 0,-4 0 1168 0,2 3 224 16,-2 1 32-16,0-3 16 0,-2 8 160 0,2-4 48 16,-5-1 0-16,1 1 0 15,-1 2-496-15,1-2-80 0,-1 1-32 0,5 0 0 0,-3 0-688 0,-3-1-144 16,3 2-16-16,1 0-16 0,-1 0-176 0,-1-2 0 16,2 2 0-16,-1 0 0 15,3 0 0-15,-3-2 0 0,1 4 0 0,0-4 0 0,0 4 272 0,2-6 32 16,0-1 0-16,2-4 0 0,2-3 32 0,-1-4 16 0,2-3 0 0,0-5 0 15,2-1-144 1,-1-4-16-16,-1-8-16 0,2-1 0 16,-2-4-176-16,-1-5 0 0,1-5 0 0,-3-8 0 0,1 1 0 0,1-5 0 0,-3-1 0 15,3-3 0-15,-1-2-144 0,6 2 144 0,-4 4 0 0,4 0 0 16,3-1-128-16,-3 1 128 16,1-1 0-16,2-3 0 0,2 2 0 0,4-7-128 0,-6 0 128 0,4-4 0 31,-1 4 0-31,-2 0 0 0,1 5 0 0,-6 0 0 0,3 1-160 15,-3-1 160-15,-1 4-128 0,0-4 128 0,-3 7 0 0,1-2-128 16,2 2 128-16,-3 5 0 0,1 6-176 0,0 3 176 0,4 3-208 0,-1 2 80 16,-2 1 128-16,1-1-128 0,1 0 128 0,3 2-128 15,1-5 128-15,-2 1 0 16,3-1 0-16,-3 3 0 0,6 3 0 0,-6 1 0 16,2 5 0-16,1 0 0 0,-5 5 0 0,1-2 0 0,0 6 0 0,-1-1 0 0,1 1 0 0,0 1 0 31,-2 4 0-31,0-2 0 0,-2 2 0 0,-1-2 0 0,-3 2 0 15,3 0 0-15,-3-2-192 0,-1 0-16 0,2 5 0 0,-2-3 0 16,0 2 16-16,-2-3 16 0,4 5 0 0,-2-3 0 16,5-1 176-16,-3 2 0 0,2-1 0 0,-1-3 0 0,6 0 0 0,-6 0 0 15,4 0 0-15,0-1 0 0,2 4 0 0,0-4 0 16,-4 1 0-16,4 3 0 0,-6 1 0 0,2-1 0 0,1-1 0 0,-3 3 0 16,1 4 0-16,1-4 0 0,-3 1 0 0,1-1 0 31,2 0 0-31,2 1 0 0,-2-3 0 15,4-5 0-15,0 6 0 0,0-6 128 0,3 1-128 0,-12 15 128 16,0 0 96-16,0 0 32 0,49-68 0 0,-39 54 0 16,-1 0-256-16,-2 2 0 0,-2 1 0 0,0 3 0 15,-1 1 0-15,1 1 0 0,-5 3 0 0,3-2 0 16,-3 5 192-16,0 0 32 0,0 0 16 0,0 0 0 16,2 0-48-16,-2 3 0 0,-2-1 0 0,2 1 0 15,0-3-384-15,-3 4-64 0,3-1-32 0,0-1 0 16,-4 2-1312-16,4-4-272 0,4-4-48 0,-4 4-6976 15,3-2-1376-15</inkml:trace>
  <inkml:trace contextRef="#ctx0" brushRef="#br0" timeOffset="178096.21">28372 11802 2751 0,'-17'12'256'0,"8"-7"-256"0,1-1 0 0,2 1 0 15,1-5 2208-15,2 4 400 0,-1-4 80 0,-1 1 0 16,-7 3-128-16,-2-1-16 0,0 1-16 0,-2-2 0 15,6 1-1248-15,-4-1-256 0,5 1-64 0,0-3 0 0,1 6 736 16,4-5 144-16,2 1 16 0,2-4 16 16,6 1-256-16,-1-5-48 0,7 3-16 0,-3-4 0 0,5 0-752 0,3-4-160 15,1-1-16-15,-1 0-16 0,-17 12-384 0,0 0-80 16,71-49-16-16,-71 49 0 0,0 0-128 0,81-48 0 16,-81 48 0-16,0 0 0 0,87-49 0 0,-87 49 0 15,0 0 0-15,0 0 0 0,85-54 0 0,-69 45 0 16,1 2 0-16,-6 2 0 0,1 3 0 0,-3 4 0 15,-6 3 0-15,2 7 0 0,-5 2 0 0,0 9 0 0,-7 3 0 16,0 9 0-16,0 3 272 0,-1 6-16 16,-3 1-16-16,2 4 0 0,4 0 0 0,5-6 0 0,2-3 0 15,7-3 0-15,3-8-16 0,2-6 0 16,3-6 0-16,6-3 0 0,-2-3-224 0,-2-1 0 0,2-1 0 0,-4 5-12640 31,-3 2-2496-31</inkml:trace>
  <inkml:trace contextRef="#ctx0" brushRef="#br0" timeOffset="188317.17">3961 15448 9215 0,'-13'0'816'0,"5"0"-656"16,2 0-160-16,3 0 0 0,-1 3 656 0,-3-3 112 16,-5 2 0-16,-9 1 16 0,-5 2-64 0,-2 2-16 0,-1 0 0 0,1 0 0 15,2-1-192-15,3 2-32 0,-1 1-16 0,4 0 0 0,0 3 288 0,2-2 48 16,2 3 16-16,1 0 0 0,4 5 0 0,-3-4 0 16,2 7 0-16,-4-2 0 0,1 2-224 0,-1 7-32 31,0-2-16-31,1 3 0 0,-3-1-288 0,4-2-64 0,4-1-16 0,-2-3 0 0,3 1-48 0,4-2 0 15,1-2 0-15,4 4 0 16,2 1 384-16,2-1 64 0,1-4 0 0,2 7 16 0,3 0-208 0,1 0-32 16,3-3-16-16,0 3 0 15,-2 0-112-15,2 0-32 0,3 0 0 0,0 2 0 16,1-2 0-16,-1 1-16 0,6-1 0 0,-6-4 0 16,6 1 112-16,3 0 32 0,-1 1 0 0,1-5 0 15,-26-19 64-15,56 40 32 0,-56-40 0 0,0 0 0 0,109 49 144 0,-109-49 16 16,89 21 16-16,-89-21 0 15,98 14-208-15,-98-14-64 0,106 9 0 0,-106-9 0 0,98-2-176 16,-98 2-144-16,92-7 192 0,-92 7-192 16,91 0 192-16,-91 0-64 0,94 7 0 0,-94-7-128 15,104 17 176-15,-104-17-176 0,110 19 160 0,-110-19-160 16,105 18 160-16,-105-18-160 0,102 14 160 0,-102-14-160 0,107 3 192 16,-107-3-48-16,111-8-16 0,-111 8 0 0,127-18-128 15,-127 18 0-15,138-19 0 0,-138 19 0 0,136-30 0 16,-136 30 0-16,124-36 0 0,-124 36 0 0,120-40 0 0,-120 40 0 15,124-39 0-15,-124 39 0 0,130-34 0 0,-130 34 0 16,124-28 0-16,-124 28 0 0,98-21 0 0,-98 21 0 16,0 0 0-16,120-9 0 0,-120 9 0 0,0 0 0 15,113-5 0-15,-113 5 0 0,0 0 0 0,110-16 0 16,-110 16 0-16,91-19 0 0,-91 19 0 0,99-30 0 16,-99 30 0-16,101-34 0 0,-101 34 0 0,84-41 0 0,-84 41 0 15,73-48 0-15,-38 22-320 0,-6-2 0 16,-1 2 0-16,-3-1 0 15,-8 1-128-15,-3 0 0 0,-5 2-16 0,-8-1 0 0,-1 6 320 0,-7-3 144 16,0-3-128-16,-5 3 128 0,-2 2 272 0,0-4 144 16,0 5 32-16,-3-5 0 0,1-1 224 0,1-4 48 0,-3 2 16 0,-4-4 0 15,1 1-432-15,-2-1-96 0,-3-2-16 0,-5 0 0 16,-4 2-192-16,-4 1 0 0,-4 2 0 0,-8 5 0 16,-1 3-160-16,-6-3 32 0,-3 2 0 0,4-2 0 0,-1 6 128 15,-1 0 0-15,-2 1 0 0,-5 0 0 16,0 2 0-16,-6-3 128 0,-6 5-128 0,-4-4 176 15,0 0-176-15,-5 2 128 0,-7 2-128 0,-5 3 128 16,-4 4-128-16,-19 5 0 0,-11 0 0 0,-4 5 0 16,-1 16-608-16,-12 2-48 15,-17 7-16-15,0 3 0 0,3 2-784 0,-11 12-144 0,-2 5-48 0,1 7-13072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03:14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27215 1259 5359 0,'-17'4'0'0,"5"1"0"16,1-1 0-16,8-4 0 0,-4 5 368 0,-4-2 80 15,-10 6 0-15,-12 0 64 0,-5 8 112 0,-6-3 16 16,8 3 16-16,1-3 48 0,9-1-256 0,-2 1-32 0,7-2-16 0,0 0 48 16,2 2 192-16,-4-4 64 0,2 2 0 0,-1 2 32 15,-8 4-448-15,2-1-96 0,-1 1 0 0,1-1 16 16,2 2 32-16,-6 2 0 0,6 2 0 0,0 1 0 15,3 1 432-15,-1 1 96 16,5 0 0-16,-2 5 64 0,7 0-80 0,-4-1-16 0,5 7 0 0,-1-2 32 31,1-1-384-31,1 5-96 0,2-3-16 0,-2 3 48 0,3-3 112 0,-2 2 16 0,3-1 16 0,1 3 48 16,-2 0 112-16,-2 2 16 0,3-2 16 0,-1 0 48 16,2-3-160-16,0 3-32 0,4-2 0 0,-3-1 48 31,5 3 16-31,1-2 16 0,1 2 0 0,5 4 0 0,-3 1-128 0,4-2-16 15,0 4-16-15,2-1 0 0,-1-6 672 16,1 3 144-16,2-3 32 0,-3 0 0 16,5 1-1552-16,-5-7-304 0,4 6-64 0,2-1-16 0,0-3 832 15,-1 3 160-15,1-5 48 0,-4 0 0 0,2-5-160 0,2 6-32 16,0-4 0-16,2 1 0 0,1 1-192 0,1-2 144 16,1-3-144-16,2 3 128 0,1-5-128 0,1 1 0 15,1-1 144-15,1-5-144 0,4-2 128 0,-2-2-128 16,-27-17 128-16,0 0-128 0,102 45 0 0,-102-45 144 15,0 0-144-15,124 9 0 0,-124-9 144 0,0 0-144 0,136-10 0 16,-136 10 144-16,0 0-144 0,111-30 0 0,-111 30 0 16,0 0 0-16,109-28 208 0,-109 28-32 0,0 0-16 15,97-26 0-15,-97 26 176 0,0 0 48 0,0 0 0 0,117-26 0 16,-89 23-160-16,0-6-32 0,-2 4 0 0,0-4 0 16,-26 9-192-16,0 0 0 0,98-28 128 0,-98 28-128 15,0 0 0-15,115-44 0 0,-115 44 0 0,95-34 0 16,-95 34 0-16,115-40 0 0,-115 40 0 0,108-44 0 15,-108 44 0-15,100-49 0 0,-100 49 0 0,83-47 0 16,-83 47 0-16,72-45 0 0,-72 45-128 0,63-40 128 16,-34 19-160-16,-6 2 32 0,3-2 0 0,-3 4 0 15,-2-1 128-15,1 1-128 0,-4 3 128 0,-1 0-128 0,0 2 128 0,1 1-208 16,-2 2 80-16,3 1 128 0,0-4-336 16,-2 1 48-16,4-1 16 0,4 0 0 15,4 1-400-15,-3-1-80 0,2 3-16 0,2-3 0 16,-30 12-80-16,0 0-32 0,94-36 0 0,-94 36 0 15,68-30 208-15,-68 30 32 0,68-40 16 0,-68 40 0 16,63-40 112-16,-34 14 0 0,-3 1 16 0,-5-4 0 0,2 1 304 0,-4-2 48 16,-3 4 16-16,0-2 0 0,-4 2 128 0,0-3 0 15,-2-1 0-15,3-1 128 0,-1 3-128 0,2-2 0 0,0 4 0 16,-2 0 0-16,2 1 0 0,-2 1 0 0,4 1 0 16,-1 1 0-1,-1-1-416-15,-1 1-48 0,0 1-16 0,1-2 0 0,4 2 480 0,-4-2 0 0,0 3 0 16,1-3 0-16,-1 0 128 0,0-3 128 0,-2 0 32 0,-3 0 0 15,0-2-64-15,-4-2-16 0,0 6 0 16,-3 0 0-16,-4-2 176 0,-3 3 16 16,0 0 16-16,-4-3 0 0,0 5 352 0,1-3 80 15,-6-2 16-15,0 1 0 0,2-1-160 0,-6 2-48 0,1-2 0 0,-9 0 0 16,3-1-272-16,-3 1-64 0,-5 0-16 0,-4 2 0 16,3-1-48-16,-3 3 0 0,1 3 0 0,2 1 0 0,6 3 64 15,0-3 0-15,0 1 0 0,0-1 0 0,0 1-128 0,1-2-32 16,-1 0 0-16,-4 1 0 0,2 2-160 15,2 2 128-15,-5 1-128 0,-2 0 128 0,0 5 64 16,-2-3 16-16,-9 2 0 0,-1 3 0 0,1 0-80 0,-4 3-128 16,-1-2 176-16,0 1-176 0,6-1 128 0,-1 0-128 15,-3-2 0-15,2-2 0 0,-1 2 0 0,3-2 0 16,-1 2 0-16,-3 6 0 0,-2-3-192 0,-1 4-64 16,-8 0 0-16,1 5 0 0,1 1 48 0,4-3 0 15,3 2 0-15,4-1 0 0,-1-1 208 0,5-1 0 16,-1-4 0-16,2-1-144 0,3 1 144 0,-3 0 0 0,0 2 0 0,-5 4 0 31,-4 4-368-31,-7 10-32 0,-2 3-16 0,-1 7 0 16,0 12-1024-16,-4 8-208 0,1 17-32 0,-5 6-12240 0</inkml:trace>
  <inkml:trace contextRef="#ctx0" brushRef="#br0" timeOffset="3409.66">24337 13112 11967 0,'-7'2'1072'0,"3"-2"-864"0,4-2-208 0,0-3 0 0,0 3 448 0,-3-2 64 15,-1-1 0-15,-1-4 0 0,-4-3-384 0,0 0-128 16,1 3 0-16,3 4 144 0,-4 0 240 15,4 0 32-15,-2 1 16 0,5-1 0 0,-2 2 640 0,4-3 128 16,4-1 16-16,1-3 16 16,4-2-96-16,3 1-32 0,2-4 0 0,0-5 0 0,3-1 48 0,1-5 16 15,-1 0 0-15,-17 26 0 0,40-71-368 0,-19 27-80 16,2 1-16-16,-4-6 0 16,2 0-464-16,0 0-112 0,-5 1 0 0,1 1-128 0,-1-4 0 15,-2-5 0-15,-2-1 0 0,-2-2 0 0,2 1 0 0,-3-1 0 0,5-4 0 0,-2 6 0 16,2-1 288-16,-3 1 48 15,4 5 16-15,-1 3 0 0,-2 5-80 0,-3 4-16 16,2 5 0-16,1 8 0 0,-3 4-112 0,-1 7-16 16,1 2-128-16,0 11 192 0,-4 1 16 0,-2 4 0 15,3 7 0-15,-6 3 0 0,5 7 96 0,0 2 16 0,-1 5 0 0,1 2 0 16,-2-2-32-16,1 7 0 0,1 0 0 16,-2 2 0-16,1 5-288 0,1 4 128 15,-3 4-128-15,1 10 0 0,1 3 128 0,-2 5-128 16,-2 5 0-16,0 4 0 0,0 12 0 0,-2-3 0 15,-2-4 0-15,4 0 0 0,0-1 0 0,0-1 0 0,0-1 0 0,4-3 0 16,-2 1 0-16,1-5-224 0,1-9 64 0,-3-12 16 16,8-9-192-16,0-12-48 0,3-11 0 0,0-8 0 15,2-6 224-15,0-6 160 0,4-8-208 0,-1-10 80 0,0-5 128 0,3-9 0 16,0-10 0-16,0-7-128 16,1-2 128-16,-1-9 0 0,0-3 0 0,1-2 128 0,-2 2 208 0,2-9 48 15,1-5 16-15,1-4 0 16,1 4 144-16,4-3 32 0,-2-5 0 0,0 8 0 0,6 4-256 0,-3 10-32 15,-1 6-16-15,-2 15 0 16,-26 45-272-16,44-66 0 0,-44 66 0 0,0 0 0 16,52-58-304-16,-38 46-112 0,-3 7-32 0,1 1 0 15,-3 4-896-15,1 4-192 0,1 6-48 0,-1 3-8528 16,2 4-1696-16</inkml:trace>
  <inkml:trace contextRef="#ctx0" brushRef="#br0" timeOffset="3773.13">25703 12739 14735 0,'-12'2'640'0,"3"-2"160"0,0 0-640 0,7 0-160 0,-1 0 0 0,3-2 0 0,-4 0 784 0,3 1 128 15,-8-3 32-15,0 2 0 0,-3 2-464 0,-2 2-96 16,0 5 0-16,-2 4-16 0,1 3-368 0,-1 3-128 31,-1 7 0-31,3 4 0 0,-5 2 128 0,3 5 0 0,-2 5 128 0,5 5-128 0,0 4 656 0,5-1 64 0,1 1 16 0,3 0 0 16,1-5-368-16,6-4-80 15,-1-6-16-15,5-7 0 0,2-5-272 0,5-4 128 0,-2-1-128 16,3-5 0 0,6-7 192-16,0 1-192 0,4-6 192 0,-25 0-192 15,0 0 304-15,0 0-48 0,108-49-16 0,-108 49 0 0,0 0 400 0,75-75 64 0,-75 75 32 0,48-66 0 16,-30 29 1088-16,1-1 224 0,-5 3 32 0,-2-1 16 15,-3 1-1552 1,-4-2-304-16,-3-1-64 0,-4-2-16 16,-5 3 672-16,-2 2 144 0,-1 2 32 0,-1 2 0 15,-6 7-560-15,-4 3-128 0,2 3 0 0,-4 4-16 0,-3 6-448 0,0-5-96 16,3 5-16-16,-1-3-17152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03:48.4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9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1" timeString="2023-07-18T20:06:39.249"/>
    </inkml:context>
  </inkml:definitions>
  <inkml:trace contextRef="#ctx0" brushRef="#br0">26966 2196 7359 0,'2'-3'656'0,"0"3"-528"0,1-4-128 0,-1 4 0 15,1-1 864-15,3-3 144 16,2 1 16-16,4-6 16 0,6 0 512 0,-1-1 112 15,-3 1 0-15,-2 0 16 0,-1 6-512 0,-6-2-96 0,-1 1-32 0,-1 4 0 16,-10-1-144-16,2 1-16 0,-4 1-16 0,-1-1 0 16,-2 0 256-16,-2 0 48 0,-2 4 16 15,0-4 0-15,-1 0-304 0,-4-4-64 16,2 3-16-16,1-5 0 0,-4-1-336 0,-3-1-64 16,3-5-16-16,-8-1 0 0,2-3-192 0,-7 0-64 15,-1-3 0-15,-4 0 0 0,-2-3-128 0,0 2 0 16,-5-2 0-16,2 4 0 0,-6-2 0 0,1 0 0 15,-6-1 0-15,-2-1 0 0,-1 1 0 0,-5 1 0 16,-4 7-144-16,-6-4 144 0,3 8 0 0,-1-2 0 0,3-1-128 16,-1-1 128-16,2 4 0 0,2-6 0 0,0 6 0 15,-4-2 0-15,-1 3 0 0,-3-3 0 0,3 1 0 0,1-3 0 16,7-1 0-16,2 4 0 0,2-4 0 0,7 4 0 16,0-1 192-16,3 3 160 0,0 1 32 0,0-1 0 15,2 0-96-15,-3 0-16 0,-1 4 0 0,2 0 0 16,1 2-32-16,4 3-16 0,7 3 0 0,-3-1 0 15,-3 5 160-15,-3 1 16 0,6 3 16 0,6-2 0 16,2-1-16-16,4-2 0 0,4-3 0 0,1 0 0 16,2-1-400-16,7-4 0 0,-1-3 0 0,4-3-17120 15</inkml:trace>
  <inkml:trace contextRef="#ctx0" brushRef="#br0" timeOffset="81500.03">4278 10755 6447 0,'-2'0'576'0,"0"0"-576"16,2 0 0-16,0 0 0 0,0 2 528 0,-3-2 0 0,-1 0 0 0,-3 4 0 15,0-1-96-15,-3 2-32 0,1 0 0 0,-3-1 0 16,1 1 560-16,1 0 128 0,1-1 0 0,2 3 16 16,-1 0-336-16,-1 2-64 0,0 3 0 0,0 0-16 15,2-2-144-15,-1 6-32 0,-3 0 0 0,3 1 0 16,2 1 160-16,-2 2 32 0,1 1 0 0,1-2 0 15,3 4-128-15,1-2-32 16,-1 2 0-16,1-1 0 0,2 1 112 0,0 1 32 0,2 2 0 0,1 1 0 16,1-3 112-16,1 2 32 0,0 0 0 0,-1 0 0 15,1 2-176-15,4-2-16 0,-4 6-16 0,4 1 0 0,3 2-368 16,-4 1-64-16,3-1 0 0,1 0-16 0,0-2-176 0,-1-3 0 16,3 1 0-16,-2-5 0 0,5-3 0 15,1-6 0-15,-1-1 0 0,4-6 0 0,3-3 192 0,3-2-32 16,-27-5-16-16,0 0 0 0,95-5 48 0,-95 5 16 15,0 0 0-15,119-33 0 0,-119 33-208 0,98-33 0 16,-98 33 0-16,108-47 0 0,-108 47 0 0,108-52 0 16,-108 52 0-16,89-58 0 0,-89 58-288 0,57-59 0 15,-34 29 0-15,-2 3 0 16,-7-3 80-16,-2 0 16 0,-2 4 0 0,-5-5 0 0,-1-2 192 0,-4 0 0 16,-4-2 0-16,-3-2 0 0,-3 1 0 0,0-3 0 15,-4 5 0-15,-4-7 0 0,1 5 0 0,-4-2 0 0,-2 1 0 16,-3 2 0-16,0 4 0 0,-5 1 0 0,-4 4 0 0,-5 3 0 15,3 6 0-15,-10 12 0 0,-4 1 0 0,-1 10-144 16,-4 2-176-16,-1 6-16 0,-2 4-16 16,1-6-8416-16,6 5-1664 15</inkml:trace>
  <inkml:trace contextRef="#ctx0" brushRef="#br0" timeOffset="82338.87">9988 10449 13823 0,'-5'3'1216'0,"1"2"-960"0,3-3-256 0,1-2 0 15,0 2 512-15,-2-2 64 0,0 7 16 0,-5 3 0 16,-2 4-384-16,-1 4-80 0,1 3 0 0,-5 1-128 16,6-1 576-16,-1 5 16 0,0 2 0 0,2 3 0 15,2 1 208-15,2 3 32 0,1 5 16 0,2 0 0 16,-4 3 16-16,4 1 0 0,4-4 0 0,-4 0 0 16,5 0-112-16,2-5-32 0,3-4 0 0,3-5 0 15,1-1-352-15,3-3-80 0,6-1-16 0,3-5 0 16,0 0-272-16,9-6 128 0,-35-10-128 0,75 16 0 15,-75-16 0-15,90 2 0 0,-90-2 0 0,114-11 0 0,-114 11 0 16,104-26 0-16,-104 26 0 0,93-40 0 0,-93 40 0 0,74-51 0 16,-74 51 0-16,0 0-144 0,82-71 16 0,-82 71 0 15,32-52 0-15,-24 24 0 0,-1-2 128 0,-7-1 0 16,-5 1 0-16,-4-6 0 0,-3 1 400 0,-9-5 112 16,-5-4 32-16,-7 2 0 0,-2-5 192 0,-5 2 32 15,-3-2 16-15,-4 4 0 0,-2 3-400 0,-2 8-64 16,-1 6-32-16,-4 9 0 0,2 8-288 0,-3 9 0 15,3 12 0-15,5 7-9968 16,7 6-1888-16</inkml:trace>
  <inkml:trace contextRef="#ctx0" brushRef="#br0" timeOffset="83146.27">4980 15413 9215 0,'-4'5'816'0,"1"-3"-656"16,1-1-160-16,2-1 0 0,-3 0 512 0,-1 0 80 16,-3 6 16-16,-5-3 0 15,-2 6-608-15,-3 3 0 0,3-2 0 0,-2 6-128 0,2 0 128 0,0 1 0 16,-1 8 0-16,-3-3-128 16,2 6 816-16,1-2 160 0,-1 6 48 0,4 1 0 0,0 0 304 0,1 2 64 15,2 5 16-15,6 3 0 0,-2 1-288 0,5 1-48 0,0 2-16 16,2-2 0-16,4 4-416 15,3 2-96-15,5-4-16 0,-2-4 0 0,8-1-256 0,0-5-144 0,3-6 160 0,5-1-160 16,2-11 192-16,-1-2-64 0,8-8-128 16,-2-4 192-16,5-5-64 15,-40 0-128-15,0 0 176 0,118-31-176 0,-118 31 144 0,0 0-144 0,112-72 0 0,-112 72 144 16,0 0-16-16,101-96 0 0,-101 96 0 0,70-71 0 16,-70 71 432-16,54-75 80 15,-34 35 0-15,-4-3 16 0,0-6-240 0,-13 0-48 16,-1-3-16-16,-7-2 0 0,-9-2-352 0,-7-1 0 0,-5 6 0 0,-6 1 128 0,-8 4-128 15,0 3 0 1,-7 3 0-16,2 3 0 0,3 4 0 0,0 9 0 16,2 8 0-16,0 11 0 0,5 5 0 0,0 5 144 15,-3 4-144-15,5 6 0 0,3-1-352 0,8 0-176 0,-3-2-48 0,10-6-11824 16</inkml:trace>
  <inkml:trace contextRef="#ctx0" brushRef="#br0" timeOffset="84974.4">10495 14794 8287 0,'-9'11'736'0,"-3"1"-592"0,7-3-144 0,2-4 0 0,1-2 1120 0,-5 8 192 16,-4 8 32-16,-6 12 16 0,-6 6-192 0,6 7-32 16,1-4-16-16,8-2 0 15,6-2-480-15,-2-4-80 0,10 3-32 0,2-4 0 16,3 0-64-16,3 1-16 0,0 1 0 0,3-2 0 0,0 0 400 0,1 1 80 15,8 3 16-15,-2-4 0 16,3 2 96-16,2-2 32 0,1-3 0 0,-2-2 0 16,1-3-320-16,3-2-64 0,-6-2-16 0,0-3 0 15,2-2-480-15,-2-2-192 0,0-3 176 0,2-4-176 16,2-3 288-16,-4-2-32 0,5-6-16 0,0-2 0 16,-3-1 656-16,-28 9 128 0,0 0 16 0,84-42 16 0,-84 42-80 0,0 0-16 15,0 0 0-15,92-90 0 0,-92 90-432 16,0 0-80-16,47-77-32 0,-38 53 0 15,2 1-192-15,-4-3-32 0,-2 0-16 0,-2 1 0 0,-1-1 16 0,-2 0 0 16,-2 0 0-16,-1 0 0 0,-2-2-48 0,-4 2 0 16,0 0 0-16,-5 0 0 15,-3-1-144-15,-1 1 0 0,-4 4 144 0,-3-1-144 16,-3 2 0-16,-3 4 128 0,1 3-128 0,-4 2 0 0,-1 1 0 0,2-1 128 0,3 3-128 16,-1-1 0-16,4-1 0 0,-2-3 144 15,1 0-144-15,2 2 0 0,0-2 0 0,3 6 0 0,0 4 0 0,-1 4 0 0,1 2 0 0,1 0 0 31,-8 5 0-31,4-2-192 16,1 5-496-16,-1-1-80 0</inkml:trace>
  <inkml:trace contextRef="#ctx0" brushRef="#br0" timeOffset="121663.64">4278 16179 911 0,'-4'-3'0'0,"1"3"0"0,-1-2 0 0,2 2 0 16,2 0 400-16,0 0 0 0,-3 0 0 0,1 2 0 16,-1-2-400-16,-2 0 0 0,1 3 0 0,1 1-176 0,-3-3 176 0,3-1 192 15,1 4-32-15,-1-4 32 0,3 1-192 0,-4-1 160 16,2-1-160-16,2 1 176 0,0 0-176 0,0 0 0 16,0 0 0-16,-5 1 0 0,3-1 560 0,1 4 112 15,-5 1 32-15,3-5 0 0,3 4 192 0,-5-4 16 16,1 5 16-16,1 2 0 0,-2 0-112 0,-1 3-32 15,-1 1 0-15,2 3 16 0,-4 1-96 0,4-1 0 16,-4 7-16-16,4-2 16 0,2 2-16 0,-1-2 0 16,4 4 0-16,4-6 16 0,-3-1-272 15,-1-16-48-15,0 0-16 0,0 0 16 16,0 0-880-16,0 0-160 0,0 0-48 0,84-16 0 16,-84 16-688-16,26-40-144 0,-14 21-16 0,-3-3 0 0,0 1 1152 0,0 0 224 15,-6 2 176-15,2-2-192 0,-3 3 480 0,2 1 96 16,-4-1 32-16,-4 5 16 0,2-1 0 0,-1 0 0 15,-1 1 0-15,-1 1 16 0,0 2-144 0,0-2-32 0,1 3 0 16,1 4 0-16,-1 1-272 0,2 1 0 0,-1 3 0 16,-1 0 128-16,3 3 16 0,-4 6 0 15,1 0 0-15,-1 3 0 0,5 2 384 0,-7 0 80 16,2 3 16-16,1 1 0 0,2-1 208 0,-3 0 32 0,2 1 16 0,3-1 0 16,0 1-464-16,1-4-96 0,3 0 0 15,-1-6-16-15,-1 1-304 0,2-2 0 0,-1-2-128 0,-3-3 128 16,5 1 0-16,-5-3-144 0,4 0 144 0,-4 4 0 15,2-4 0-15,1-4 0 0,-3 4 192 0,0-1-64 0,4-1 240 0,-4 0 48 16,0-1 16-16,1-3 0 16,-1 3-288-16,4-2-144 0,-4 1 160 0,0-1-160 0,0 2 0 0,0-6-160 15,0 4 0-15,0-4 0 16,1-2-608-16,1-1-128 0,0 0-32 0,1-5 0 16,3 3 608-16,-1 0 112 0,2-2 16 0,-2 2 16 15,0 4 176-15,2 1 0 0,-7 5 0 0,2 1 0 0,-2 3 0 0,-2 0 0 16,-1 3 160-16,-1 3-160 15,3-3 336-15,-8 2-16 0,4 4-16 0,-2-2 0 0,1 0 112 16,-2 2 32-16,-1-2 0 0,-3 3 0 0,3-1-320 0,-1 5-128 16,-4-2 0-16,3 2 128 0,-3 2 352 0,0-2 64 15,0 3 16-15,1-3 0 0,4-2 144 0,5-1 48 16,1 1 0-16,6-7 0 0,1 2-272 0,-4-7-48 0,0 0-16 0,0 0 0 16,0 0-416-16,0 0 0 15,75-7 0-15,-75 7 0 0,0 0-512 16,0 0-96-16,45-37-16 0,-36 29 0 15,-4-1-272-15,-2 0-64 0,1 1-16 0,-2 2 0 16,-2-2 160-16,0 1 48 0,0 1 0 0,-2 1 0 0,-2 0 480 0,4 2 96 0,-5-1 32 0,3 1 0 0,1-3 304 0,1 6 64 31,0 0 16-31,0-1 0 0,1 2 128 0,1-1 32 0,0 4 0 0,1-2 0 16,-1 1-256-16,0-3-128 0,-2 5 128 16,2-3-128-16,1 0 0 0,-3 3 0 0,-3-2 0 0,1-3 0 0,0 6 160 0,0-3 16 15,-3 2 0-15,2-1 0 0,-2 1 720 16,-2-1 160-16,1 4 32 0,-2-2 0 0,2 0-320 0,-2 1-48 15,1 0-16-15,1-1 0 16,3-1-80-16,1-2-32 0,-1-3 0 0,1 4 0 0,4-2-288 0,-2-2-64 0,3 0-16 0,-1 0 0 16,0 0-224-1,3 0 0-15,-5 0 0 0,3 0-160 16,-3-2 160-16,0 2 0 0,0-4 0 0,-1 3-128 16,-1-1-672-16,-5-3-128 0</inkml:trace>
  <inkml:trace contextRef="#ctx0" brushRef="#br0" timeOffset="123419.97">3652 11422 14735 0,'-16'0'1312'0,"6"-1"-1056"0,1 1-256 0,4-2 0 0,5 2 160 0,-3 0-32 16,-1 0 0-16,2-2 0 0,-6-1 704 0,-1 3 128 15,0-2 16-15,0-2 16 16,1 1-992-16,-4-2-288 0,3 5-16 0,-2-4 0 15,3 2-656 1,-5-1-144-16,3 3-32 0,-2-3 0 0,0 3 768 0,1 0 160 0,2 0 16 0,1 3 16 0,-4-3 1008 0,3 3 192 16,4 3 32-16,-4-3 16 0,4 2 96 0,-4 1 32 15,4 2 0-15,-2 1 0 0,1 3-432 0,0 2-96 0,-1 4-16 0,-2-4 0 16,2 3-400-16,2 0-64 0,-4 1-32 16,4-4 0-1,1 0-160-15,1-4 0 0,1 1 0 0,2-6 0 0,-3-2 304 0,3 3-32 16,0-6 0-16,3-2 0 15,-3 2 272-15,3-7 48 0,-1 2 16 0,2-1 0 16,1-2 32-16,0-5 16 0,2 3 0 0,-2-6 0 16,4 2-352-16,-4-3-80 0,2 3-16 0,0-3 0 15,0-4-208-15,-5 3 0 0,1-1 0 0,1-2 0 0,-4 2 0 16,0-2-128-16,0-1 128 0,0 1 0 0,0 5 0 16,-4 0-128-16,3 2 128 0,-1 6 0 0,0-1 0 0,2 5 0 15,-5 4 0-15,1 0 0 0,-2 4 0 0,-1 5 0 16,-4-1 0-16,1 6 0 0,-4 4 0 0,0-1 144 15,2 6 16-15,3 1 0 0,0-1 432 0,4-4 96 16,5-2 16-16,0 1 0 0,5-4 112 0,4-2 16 16,0-3 16-16,3-4 0 0,2 0-560 0,-14-5-112 15,0 0-32-15,0 0 0 0,0 0-144 0,0 0 0 16,0 0 0-16,92-2 0 0,-92 2-160 0,0 0 160 16,0 0-208-16,0 0-15968 0</inkml:trace>
  <inkml:trace contextRef="#ctx0" brushRef="#br0" timeOffset="136173.81">11060 10565 6447 0,'-4'2'576'0,"3"2"-576"0,-1-4 0 0,2 0 0 0,0 3 768 0,-2-1 32 16,-1 3 16-16,-3 2 0 0,-2 2 112 0,-3-1 32 15,1 3 0-15,-1-2 0 0,-3-1-272 0,2 5-48 16,0-5-16-16,2-3 0 16,1 4 176-16,0-4 32 0,0-3 16 0,1 0 0 0,4-2 176 0,2-2 16 15,4 0 16-15,2-3 0 16,1 0-480-16,-2-2-80 0,3 2-32 0,1-4 0 0,-2 4-464 0,4-4 0 0,-8 6 0 0,3 3 0 15,-1 0 128-15,-3 3-128 0,0 2 0 0,-5 4 0 16,2 3 464-16,-3-1 0 0,3 1 0 0,-2-3 0 16,1 5-144-16,-1-2-48 0,3 0 0 15,0-3 0-15,2-1-64 0,0-2-16 0,2-1 0 0,2-5 0 16,-1 3-192-16,2-3 0 0,-1 0 0 0,-1-3 0 16,3 1 0-16,-5-1 0 0,3-1 0 0,-1-1 0 15,-3 1 208-15,0-1 48 16,2 0 16-16,1-2 0 0,-3-2 192 0,4 4 48 15,1-4 0-15,-1-1 0 0,1-2-304 0,4-2-48 0,-1-2-16 0,1-1 0 0,-5 3-144 0,1 3 0 16,-5 3 0-16,-4 1 0 0,-1-2 0 0,-4 9 0 16,1 0 0-16,-5 0 0 15,-1 5 368-15,-3 2-16 0,3-2 0 0,0 4 0 0,2 3 256 0,0-7 48 16,7 1 16-16,1-3 0 0,8-6-416 0,-1-8-64 16,6-3-32-16,5-7-15472 0</inkml:trace>
  <inkml:trace contextRef="#ctx0" brushRef="#br0" timeOffset="137260.74">11584 15228 11055 0,'-5'4'976'0,"2"1"-784"0,3-5-192 0,-4 0 0 0,4 0 704 0,-3 3 80 15,-3-3 32-15,1 5 0 0,-4-1-352 0,-3-2-64 16,4-1-16-16,-1 1 0 0,4-2-240 0,-1 4-144 16,3-3 160-16,1-1-160 0,0 2 384 0,2-2-32 15,-1 0 0-15,1 0 0 0,1 0 320 0,-1 0 64 16,2-2 16-16,-2 1 0 0,2-3-256 0,1 4-48 16,-3-2-16-16,0-1 0 0,0-1-256 0,-3-1-48 15,1 2-128-15,-1 1 192 0,-1-1-192 0,-1-1 0 0,0-1-144 0,1 1 144 16,-3-1 0-16,2 2 0 15,3 1-128-15,-1-3 128 0,-2 1 0 0,1-1 0 0,4-2 144 0,0 2-144 16,0 0 560-16,0-4 16 0,4 2 0 0,1-2 0 16,-2 0-64-16,3 4-16 0,-5-3 0 0,3-1 0 15,-1 0-672-15</inkml:trace>
  <inkml:trace contextRef="#ctx1" brushRef="#br0">18131 18179 0,'0'0'0,"0"0"16,0 0-1,0 0 1,-26 99 0,28-71-1,5-2 1,-2 0 0</inkml:trace>
  <inkml:trace contextRef="#ctx0" brushRef="#br0" timeOffset="192899.25">7139 13154 5519 0,'-9'5'496'0,"2"-2"-496"0,0-1 0 0,4-2 0 15,1 0 240-15,-1 0-48 0,1 4-16 0,-2-3 0 16,-1 1 400-16,-4 0 96 0,2 1 16 0,2-1 0 15,0 2-192-15,0-4-48 0,1 3 0 0,4-1 0 16,0-2 576-16,-3 1 128 0,3 1 0 0,-2-2 16 16,2 5 48-16,-2-1 0 0,1 1 0 0,-5 2 0 15,3-2 16-15,-4 4 16 0,2 0 0 0,-1 1 0 16,1 1-400-16,-2-3-80 0,2 3 0 0,0-2-16 16,0-4-448-16,1 3-96 0,-1-2-16 0,1-3 0 15,4 6-32-15,-5-4-16 0,3-1 0 0,1 3 0 16,1 0 0-16,0 0 0 0,-4-2 0 0,4 3 0 15,-2 3 352-15,1-1 64 0,-1 1 16 0,2 3 0 16,0-6-128-16,0 5-32 0,0 1 0 0,0-2 0 16,0 0-96-16,3-2-32 0,4-1 0 0,2 0 0 15,0 0-144-15,3-4-16 0,2-5-128 0,2 0 192 0,-1 0-192 0,1-5 0 16,3-4 0-16,-1 0 0 0,-1-3 0 0,0 1 0 16,1-1 0-16,-4 2 0 0,0-2-128 0,1-6 128 15,-1 6 0-15,-1-4 0 0,1 4 0 0,-6-2 0 16,1-1 160-16,-4 4-32 0,0-1 48 0,-3 1 16 15,0 3 0-15,-4-4 0 0,0 6-192 0,-3-1 0 16,0 2 0-16,-4 0 0 0,1 1 208 0,-5 1 64 16,-1-2 16-16,0 3 0 0,-1 0-80 0,-3 2-16 0,3-2 0 15,-3 4 0 1,-3 2-704-16,2-1-128 0,2 2-48 0,1 2-9344 0,2 0-1872 0</inkml:trace>
  <inkml:trace contextRef="#ctx0" brushRef="#br0" timeOffset="193609.84">8592 13079 9215 0,'-1'0'816'0,"-1"0"-656"0,2 0-160 0,-4 0 0 0,4 0 912 0,-1 0 160 16,-3 1 16-16,-3-1 16 0,0 6-208 0,-3-3-32 16,-1 6-16-16,-1-2 0 0,2 2 592 0,1-1 112 15,-3 3 32-15,3-3 0 16,0 6-400-16,-1-1-80 0,3-1-16 0,-2 2 0 0,2-4-336 0,4 2-80 16,-4 1-16-16,1-3 0 0,3 2-144 0,1-1-48 15,2 1 0-15,0-3 0 0,2 3-160 0,1-4-48 16,1 3 0-16,5-2 0 0,-4-1-32 0,4 1-16 15,3 0 0-15,-2-1 0 16,4 1-208-16,2 0 0 0,-4-4 128 0,4 2-128 0,5-2 0 0,-2-3 0 0,2-4 0 0,-4-3 0 16,1-2-128-16,-1-2 128 0,-3 1 0 15,0-3 0-15,-2 3 0 0,-1-5 0 0,1 1 0 0,-5-2 0 16,0 0 0-16,-4 2 176 16,1-2 0-16,-4 0 0 0,-4-3 400 0,-1-1 96 0,-7-3 16 0,0 4 0 15,-2-6-224-15,-4 6-32 16,-1-2-16-16,2 5 0 0,-6 2-416 0,2 5 0 15,-2 5 0-15,1 2 0 0,-4 3 0 0,3 4 0 16,2 4-192-16,2-2-15712 0</inkml:trace>
  <inkml:trace contextRef="#ctx0" brushRef="#br0" timeOffset="201466.67">5215 15735 6447 0,'0'-2'576'0,"0"0"-576"0,4 1 0 0,-4-3 0 15,0 4 800-15,3-5 48 0,2 1 16 0,-1-6 0 16,5-2 272-16,1-6 48 0,2 4 16 0,-3-3 0 15,5 0-48-15,-4-1 0 0,1 1 0 0,-1-6 0 16,2 6 352-16,-3-6 64 0,0 0 16 0,-4 1 0 16,0-3 112-16,2 6 32 0,2-2 0 0,0 4 0 0,5 0-496 0,-4-1-80 15,6 1-32-15,-1-6 0 0,5 0-640 0,2-3-128 16,1-2-32-16,0-5 0 0,3 2-320 0,0-4 0 16,0 0 0-16,0-5 0 15,-1 0 0-15,-1 0 0 0,-24 40 0 0,49-70 0 0,-27 39 0 0,-22 31 0 16,49-66 0-16,-26 40 0 0,-2-2 0 0,1-2-128 15,1 2 128-15,1-1 0 0,-4 3 0 0,1-2 0 16,1 2 0-16,-1 0-128 0,2-1 128 0,-1 0 0 16,1 0 0-16,1-2 0 0,1 6 0 0,-1-3-128 0,-1 3 128 0,0-3 0 15,-1 4 0-15,-1-1 0 0,2-1 0 0,-6-1 0 16,4 1-256-16,-2 0 48 16,2-1 0-16,-5-1 0 15,0 3-352-15,1 1-64 0,-3-1-16 0,0 2 0 0,-2 0 304 0,-1-1 48 16,1 4 16-16,0-1 0 0,-3-2 272 0,5 2 0 0,0-4 0 15,1-1 0-15,1 5 0 0,0-4-128 16,-1 2 128-16,1-1 0 0,1-1 0 0,3-1-128 16,-3-3 128-16,0 3 0 15,4 0-704-15,-3-2-16 0,-4 3-16 0,3 6 0 16,-5-1 144-16,2 4 16 0,0 2 16 0,-5 5 0 0,1-2 560 0,1 2 0 0,-1-1 0 0,2 2 0 0,-1 1 256 0,1-2 48 16,0-1 16-16,2 2 0 15,-2-2-64-15,2 2-16 0,-3-1 0 0,5 0 0 16,-3 0-240-16,-2 2-240 0,5-3 48 0,-2-1 16 15,-2 0-1616-15,2 0-320 0</inkml:trace>
  <inkml:trace contextRef="#ctx0" brushRef="#br0" timeOffset="202252.21">7364 13371 4607 0,'8'0'400'0,"-1"-1"-400"16,-1 1 0-16,-3 0 0 0,2-2 736 0,4 2 64 15,2-2 16-15,9-1 0 0,7 3-224 0,1-2-32 0,1-2-16 0,-3 4 0 16,0-3 288-16,-1 3 64 15,-1-2 16-15,2-1 0 0,-3 3 96 0,-2-4 16 16,2 4 0-16,-1 0 0 0,-1 0-320 0,2 0-64 16,-4 0-16-16,2 4 0 0,2-1-48 0,-3-1 0 0,-2 1 0 0,5 3 0 15,-1-3 80-15,1-1 16 16,1 0 0-16,1-2 0 0,1 0 0 0,0-2 0 0,2-3 0 0,0 3 0 16,3-2-288-16,-3 1-64 0,2 1-16 0,-6-1 0 15,2 3-112-15,-2 0 0 0,1 0-16 0,-1-4 0 16,-1 4 192-16,0-5 32 0,1 5 16 0,-1-3 0 15,1 1-256-15,0-2-160 0,-1 4 192 0,3-3-192 16,0 1 0-16,0 2 0 0,-1 0 0 0,4 0 0 16,-2 0 0-16,-1 4 0 0,-4-3 0 0,5-1-8576 15,-5 0-1776-15</inkml:trace>
  <inkml:trace contextRef="#ctx0" brushRef="#br0" timeOffset="203204.51">8725 13265 1839 0,'-2'4'160'0,"0"-4"-160"16,2 0 0-16,0 0 0 0,0 0 704 0,0 0 128 15,2 0 0-15,-2 1 16 0,2-1-80 0,-1 4-32 0,3 1 0 0,-1-1 0 16,4 1 256-16,0 3 48 0,2 1 16 0,2 0 0 16,1 0 544-16,2-1 128 15,0 6 0-15,1-2 16 0,-1 2-144 0,4 0-48 0,-1 2 0 0,1-2 0 16,-1 3-528-16,0-3-96 0,6 2-32 0,-6 0 0 15,6 1-192-15,-5 0-64 0,4 1 0 0,-3-1 0 16,2 6 32-16,0-6 0 16,2 6 0-16,-6-6 0 0,2 4-176 0,2 0-48 15,-3-2 0-15,1-1 0 0,5 3 0 0,-6-4 0 0,1-1 0 0,2-1 0 16,2 3-224-16,-1-1-48 0,1-1-16 0,1 0 0 0,-1 1-160 0,3-1 0 16,-3 1 0-16,3 1 0 0,-5-3 0 15,1 3 160-15,1 1-160 0,-2-2 160 0,-2 6 64 0,-1 1 16 16,1-1 0-16,-4 0 0 0,3-1-48 15,-3 1-16-15,3 1 0 0,-2-1 0 0,1-4 16 0,-3 4 0 16,3-6 0-16,1 0 0 0,-1 1-192 0,6-1 0 16,-2-3 0-16,1-2 128 0,1 1-128 15,0-3 0-15,3 2 0 0,0-1 0 0,-3-1 0 0,3 1 0 16,-5-3 0-16,1 6 0 0,1-2 0 0,0 6 0 16,-1-4 0-16,-1 0 0 0,0 1 0 0,-2 1 0 0,2 2 0 15,-3 1 0-15,-1 0 0 0,1-2 0 16,-3 1 0-16,1-1 0 0,1-3 0 0,-3 5 0 15,-2-1 0-15,2-1 0 0,-3 0 0 0,1 1 0 0,2-1 0 0,0-1 0 16,2 0-144-16,-2-4 144 0,3 5 0 0,-3-5 0 16,0-1-160-16,2 3 160 0,-3-2-128 0,1 0 128 15,0-1-224-15,2 3 32 0,-5-2 16 0,1 0 0 16,5-2 176-16,-5 3-208 16,4-1 80-16,0-2 128 0,1-1-128 0,-3 0 128 15,5-1 0-15,-3 1 0 0,1-4-192 0,-1-1 16 16,0-1 16-16,-4-4 0 0,2-1-1568 0,0-2-304 0</inkml:trace>
  <inkml:trace contextRef="#ctx0" brushRef="#br0" timeOffset="204105.23">8638 13080 8287 0,'-6'7'736'15,"5"-5"-592"-15,1-2-144 0,0 0 0 0,0 0 640 16,0 0 80-16,0 0 32 0,-2 0 0 0,2 0-480 0,0-5-80 15,0-4-32-15,0 1 0 0,0-5-160 0,2-1 160 16,1 1-160-16,1-5 160 0,1-3 608 0,-2 4 128 16,6-1 32-16,0-1 0 15,-1 2 448-15,3-2 96 0,3-2 0 0,2-5 16 0,1 5-208 0,0-7-32 16,6 2-16-16,-2 0 0 0,2-2-720 0,-1-4-128 16,6-1-48-16,2 2 0 0,-30 31-336 0,57-72 0 15,-27 38 0-15,1-5-128 0,-31 39 128 0,58-75 0 16,-32 35-144-16,-2 6 144 0,2-7 0 0,-1 8 0 0,-1 0 0 15,2 2 0-15,1-4-128 0,-27 35 128 16,52-66 0-16,-26 35 0 0,0-1 144 0,0-3 112 16,0 4 0-16,0 1 16 0,2-3 0 0,-1 2 0 15,-1 1 0-15,-4 1 0 0,1-3-272 0,0 1 0 0,1-4 128 0,-1 4-128 16,-4 0 0-16,2-4 0 16,-4 0 0-16,1 4 0 0,-1 1 0 0,0-1 0 15,1-4 0-15,-1 7 0 0,-1-2 0 0,5 2 0 0,-4-6 0 0,4 2 0 16,2-3 0-16,0 4 0 0,-4 1 0 0,2 4 0 15,-4 4 0-15,-3 1 0 0,2 2 0 0,-6 1 0 16,2 4-1104-16,-6 0-176 16,2-1-48-16,1 4-9632 0</inkml:trace>
  <inkml:trace contextRef="#ctx0" brushRef="#br0" timeOffset="205276.55">7195 13331 7359 0,'0'0'656'0,"-4"-1"-528"0,3-1-128 0,-1 0 0 0,2 2 384 0,-2-3 64 15,-1-1 0-15,-3-5 0 16,-2 1-768-16,-1-6-160 0,-5 5-32 0,0-1 0 0,2 1 96 0,-6 0 16 16,1 2 0-16,0-1 0 15,-1 1 1392-15,-1 0 288 0,2-2 48 0,-6 0 16 16,2 0 416-16,-2 1 96 0,-1-6 0 0,0 3 16 15,-3-4-688-15,-2 1-144 0,1 2-16 0,-3-4-16 0,3 0-368 0,0-1-80 16,0-1-16-16,2-1 0 16,1-2-80-16,3 4-16 0,4 1 0 0,-1-3 0 15,2-4 144-15,-8 4 32 0,3-3 0 0,-1-3 0 0,0 6-160 0,1-2-16 16,-3 0-16-16,3 2 0 0,2 0 32 16,3 0 16-16,-6 0 0 0,2-2 0 15,1 2 16-15,0-2 0 0,3 3 0 0,0 1 0 16,-3-6-128-16,1-3-32 0,2 3 0 0,-2-3 0 15,-1 4-192-15,-1-1-144 0,-1 0 192 0,-1-1-192 0,2 5 128 16,-5 1-128-16,0 1 0 0,3 0 0 16,-3 4 0-16,4-1 0 0,-3 2 128 0,1 2-128 15,3-2 208-15,-2 3-16 0,-3 0 0 0,-2 4 0 0,2-4-32 16,0 6-16-16,0-2 0 0,0 1 0 0,-4-1-16 0,4 1-128 16,1-1 192-16,-1 3-64 0,0-1 0 0,4-1-128 15,-5 3 192-15,1-3-64 0,4-1 80 0,-3-2 16 16,3 2 0-16,2-4 0 0,3 0-96 0,0-1 0 15,-1-1-128-15,4-2 192 0,-2 2-192 0,1-5 0 16,3 2 0-16,-2 2 0 0,0-3 0 0,2-1 0 16,-1 2 0-16,1 2 0 0,2-2 0 0,-4-4 0 15,-2 5 0-15,-1-1 0 0,1-2 0 0,-1 2 0 0,1 0 0 16,0 2 0-16,-3-2 0 0,3-3 0 0,-1-1 0 16,-1 1 0-16,4 1 0 0,2-1 0 0,4-1 0 15,-1 1 0-15,0-4 192 0,4 2-16 0,1-2 0 0,1 0 0 16,3 2-176-16,-2-4 0 0,2-1 0 0,0 5 0 15,2-2 0-15,-2-2 0 0,0 6 0 0,-2-1 0 16,2 1-128-16,-3 6 128 0,1-1-160 0,-1 3 160 16,3 1 0-16,-6-1 0 0,3 0-128 0,-2 4 128 15,1 0 0-15,-5 1-176 0,4 1 176 0,-4-2-160 32,1 5-784-32,-1-6-144 0</inkml:trace>
  <inkml:trace contextRef="#ctx0" brushRef="#br0" timeOffset="-207409.11">6742 13147 5519 0,'-2'8'496'0,"-2"-1"-496"0,1-5 0 0,1 3 0 0,2-1 992 0,-3 1 96 16,-2 7 32-16,-2 11 0 0,-4 3-32 0,2 5-16 16,1-1 0-16,2-4 0 0,-1 2-624 0,6-2-128 15,-3-3-32-15,4 3 0 0,-3-4 176 0,3-2 48 16,0-1 0-16,0 0 0 0,0-2 432 16,-2 1 80-16,4 3 32 0,1-2 0 0,1 0 224 0,-3 0 64 0,3 2 0 15,-1-2 0-15,3 4-64 0,2-2-16 0,1 0 0 0,0-4 0 16,1-1-480-16,6 1-80 15,1-1-32-15,3-6 0 16,6 4-480-16,0-2-192 0,5-3 128 0,4 5-128 16,0-2 0-16,-7 0 0 0,1-1 0 0,3 3 0 0,-1 3 0 15,0-1 0-15,3 0-144 0,-3-1 144 16,2 4 0-16,2-1 0 0,3-1 0 0,2 1 0 0,0-4 0 0,4-6 0 16,5 5 0-16,-4-8 0 0,4 3 0 0,-49-8-128 0,94 7 128 0,-94-7 0 15,89 2 0-15,-89-2 0 0,0 0-128 16,125-2 128-16,-125 2 0 0,0 0 0 0,122-12 0 0,-122 12 0 0,0 0 0 0,133-21 0 31,-133 21-128-31,0 0 128 0,141-19 0 0,-141 19 0 16,0 0-128-16,127-21 128 0,-127 21 0 0,0 0 0 0,115-35 0 0,-115 35 0 15,0 0-144-15,101-34 144 0,-101 34 0 0,0 0-144 0,106-40-176 0,-106 40-48 16,0 0 0-16,102-34 0 16,-102 34-192-16,0 0-32 0,111-29-16 0,-111 29 0 15,0 0 224-15,105-35 64 0,-105 35 0 0,0 0 0 31,0 0-288-31,125-57-48 0,-125 57-16 0,0 0 0 16,92-61-48-16,-92 61-16 0,0 0 0 0,93-63 0 16,-93 63 208-16,0 0 32 0,78-63 16 0,-55 39 0 0,-4-1 288 0,-3 1 48 0,-2 1 16 0,-2 1 0 15,-3-1 128-15,-2-1 0 0,0 5 0 0,-6-2-128 16,3 2 128-16,-1-2 0 0,-6-2 0 0,3-3 0 16,-2 0 752-16,0 0 80 0,1-6 0 0,1-3 16 15,0-1 64-15,1-4 16 0,3-2 0 0,-1 2 0 16,1 0-432-16,1 3-96 0,0 4-16 0,-1 2 0 15,-3 6-384-15,-2 1 128 0,-3 5-128 0,-5-2 0 16,1 7 0-16,-6 0 0 0,-4-2 0 0,-4 6 0 16,-4-2 208-16,-1 7 64 0,-4-2 16 0,-2 1 0 0,0 6 432 15,-2-1 96-15,0 1 16 0,0 1 0 0,0-1-128 0,1 0 0 16,0 4-16-16,0-4 0 16,2 0-256-16,-3-4-48 0,-1 4-16 0,-1-3 0 0,-1 1-368 0,0-3 0 15,-3 3 0-15,-2-3 128 0,5 5-128 0,-3-5 0 16,5 5 0-16,-4 0 0 0,-4 5 0 0,-1-2 0 15,1 3 0-15,4 2 0 0,-2-1 0 0,1 0 0 16,-3 2 0-16,-1 0 0 0,1-1 176 0,-5 1-48 16,6 0 0-16,3-2 0 0,1-2-128 0,3-1 0 15,1-3 0-15,0-1 0 0,4 4 0 0,-4-4-144 16,0 2 0-16,0-1 0 0,2 1-208 0,-2 3-32 0,0 2-16 0,1 2 0 16,-5 1 400-16,-3 4-160 0,-5 4 160 15,2-1 0-15,-4 4 0 0,2 0 0 0,2-2 0 16,1 2 0-16,1-2-144 0,-3 2 144 0,3 2 0 0,-4 3-144 31,7 0-976-31,0 2-192 0,5 3-32 0,0-1-12048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08:11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17025 2263 9215 0,'-6'-4'816'15,"3"2"-656"-15,3 2-160 0,0 0 0 0,0 0 752 0,0 0 112 16,-4-1 32-16,-1-1 0 0,0-2-896 16,-4 3-128-16,1-6-64 0,-1 5 0 15,0-5-992-15,0-2-208 0,4-1-32 0,2-2-16 0,3-6 1440 0,0 4 0 16,0-1 288-16,1-1-32 0,3 0 784 0,-1 6 176 15,1-2 16-15,1 6 16 0,-3 1-272 0,1 2-48 16,1 3-16-16,-1 0 0 0,-1 3-208 0,2-1-64 0,-4 7 0 0,0-2 0 16,0 3-48-16,0-1-16 0,0 5 0 0,-4 1 0 15,2 3 112-15,-1 1 16 0,-1 4 0 0,-1 3 0 16,-4 5-32-16,-3 4 0 16,2-4 0-16,-2 8 0 0,-1-3-416 0,-2 6-64 0,-1 5-32 0,2 0 0 15,0 2 480-15,-3 3 112 16,1 2 16-16,2-2 0 0,0 0 1008 0,0 1 208 0,0-3 32 0,2 3 16 15,0-5-2032-15,-2 5-336 0,2 1-112 16,1 6 0-16,-1-2 768 0,2 3 144 0,3-2 48 0,-2-1 0 16,4-3-64-16,-4-1-16 0,6 2 0 0,-3-4 0 15,1-1-304-15,0 1-128 0,1 0 0 0,1 1 128 16,1-3-128-16,0 2 0 0,1-3 0 0,1 0 0 16,0-2 0-16,0-2 0 0,0-5 0 0,0 0 0 15,3 2 0-15,2-5 0 0,-1 1 0 0,3-1 0 16,2-3 0-16,-2-2 0 0,1 3 0 0,1-4 0 15,-4 4 0-15,0-4 0 0,-1 6 0 0,-1-2 0 16,-1 3 0-16,-2-2 0 0,-2 6 0 0,1-2 0 16,-1-3 0-16,-5 3 0 0,0 4 0 0,3 1 0 15,-1-2 0-15,-2-1 0 0,6 0 0 0,1-4 0 16,5-3-208-16,-2-4 80 0,-3-31 128 0,0 0-208 16,37 72-176-16,-37-72-16 0,0 0-16 0,0 0 0 0,80 52 80 0,-80-52 16 0,0 0 0 0,87 0 0 15,-50-5 32-15,1-6 16 16,0 3 0-16,8-6 0 0,-1 5 144 0,4-1 128 15,1-3-192-15,-1 3 192 16,0 1-448-16,-4 1 0 0,-1 1 16 0,-1-2 0 0,-1 4-16 16,0-1 0-16,3 3 0 0,2-1 0 0,2 3 256 15,0-3 32-15,5 3 16 0,7-1 0 0,0-3 144 0,2 3 0 16,-2-2 0-16,-2-1-128 0,-2-2 0 0,1-2 0 16,1 1 0-16,4-6 0 0,3 5-128 0,-3-3 0 0,7 1-16 15,-4 3 0-15,3-1 272 0,-6 0-128 0,-5 1 128 0,3-1 0 0,-7 4 0 0,1-2 0 16,3 1 0-16,-4 6 0 15,7 4 0-15,-2-1 0 0,-59-3 0 16,126 11 0-16,-126-11 0 0,116 17 0 0,-116-17 0 0,110 9 0 16,-110-9 0-16,114 5 0 0,-55-7 0 0,5-1 0 15,2 0 0-15,1-6 0 0,4 7 0 0,-1-5 0 0,-7 0 128 0,-1 0-128 0,-2 2 0 16,-1-2 0 0,2 2 352-16,-2 3-32 0,0-1 0 0,4-1 0 0,0 4 80 0,1 0 16 0,-3 0 0 0,2-3 0 31,-4-3-416-31,2-2 0 0,2-3 0 0,1-1 0 15,-1 3 0-15,7 1 0 0,0-1 0 0,-3 5 0 0,3-1 208 0,-7 0-32 16,1 1-16-16,-11 3 0 16,-53 1 112-16,97 0 32 0,-97 0 0 0,86 5 0 15,-86-5 16-15,87 12 16 0,-87-12 0 0,92 16 0 16,-92-16 48-16,99 12 16 0,-99-12 0 0,102 9 0 16,-102-9-144-16,95 3-16 0,-95-3-16 0,93 0 0 0,-93 0-16 15,92-3 0-15,-92 3 0 0,84 5 0 16,-84-5 48-16,82 7 16 0,-82-7 0 0,82 10 0 0,-82-10-128 15,74 16-16-15,-74-16-128 0,0 0 192 0,98 19-192 0,-98-19 0 16,0 0 0-16,87 14 0 0,-87-14 0 0,0 0 0 16,82 0 0-16,-54-5 0 0,0 0 192 0,-2-2-16 15,0 0 0-15,-3-2 0 0,3 0 128 0,0 1 16 16,0-1 16-16,0 2 0 0,2-2-176 0,-5 2-32 16,3 0-128-16,-5 2 192 0,2-2-192 0,-6 0 0 0,-3 0 0 0,-5 5 0 15,-4-5 0-15,-2 2 0 0,1 0 0 16,-6-2 0-16,0 5 0 0,-1-1 0 15,1-2 0-15,-5-1 0 0,5-1 192 0,-5 2 0 0,2-4 0 0,0 2 0 16,0-3-64-16,1 1-128 0,-3-3 176 0,0-4-176 16,0-1 128-16,-1-7-128 0,-1-1 0 0,4-4 0 15,-4-1 0-15,4-5 0 0,-2-1 0 0,2-4 0 16,1 1 128-16,2-3-128 0,2-1 144 0,0-1-144 16,0-1 0-16,0-2 128 0,0 2-128 0,0-4 0 15,0-1 0-15,0-1 0 0,0-1 0 0,-3-1 0 16,-1-4 0-16,-1 3 0 0,2-3 0 0,1-4 0 15,2 3 0-15,0-3 0 0,3 2 0 0,3-6 0 0,4 6 0 16,6-7 0-16,1-7 0 0,1-5 0 0,6-4 0 0,0 0 0 16,3 2 0-16,-5 5 0 0,1 5-144 15,-9 7 144-15,-2 9-208 0,-7 4 80 0,-1 3-16 0,-4 3 0 16,-6 4 0-16,-2 5 0 0,-4 4 144 0,-2 5 0 16,-2 2 0-16,-3 4 0 15,1 3 0-15,-3 5 128 0,2 1-128 0,-3 3 128 0,4 1-128 0,-3 0 0 16,2 0 0-16,2 5 128 0,-1 0-128 0,3-3 0 15,-3 5 0-15,-1-2 0 0,2 1-192 0,-3-5-16 16,1 6 0-16,0-5 0 0,-4 2-48 0,-3 1 0 16,-3-2 0-16,1-1 0 0,-4-2 256 0,-1 2-144 0,0 2 144 15,-2-3-128-15,-5-2 128 0,-2 4 0 16,1-3 0-16,-6-2 0 0,1-3-128 0,-6 0 128 0,0-2-128 0,-2-3 128 16,0 6-288-16,-4-1 32 15,-3 0 0-15,-5-2 0 0,0 5 16 0,-7 1 16 0,-9-1 0 0,-2 0 0 16,0-1 16-16,-3 3 0 15,4 1 0-15,-1 6 0 0,0 4 208 0,-1-2 0 0,-6 1-160 16,2-3 160-16,6 0 0 0,-3 0 0 16,-3 0 0-16,2 4 0 0,0 1-176 0,-2-3-64 15,-3-1-16-15,-2-8 0 0,7 2 0 0,-2 2 0 0,-2-3 0 0,6-2 0 16,-4 4 256-16,-7-1 0 0,-1 2 144 0,-1-3-144 16,2-2 176-16,-1 6-176 0,-4 4 192 0,-2 3-192 0,-2 4 160 15,-1-6-160-15,0 2 128 0,4-1-128 0,1 4 144 0,7 1-144 16,2 2 160-16,-6-3-160 0,-3-4 224 0,0 1-48 15,0-1-16-15,-5 2 0 0,0 5 112 0,-13 1 32 16,-5-1 0-16,-5-3 0 16,2-1-304-16,0 4 0 0,5 3 128 0,-9-6-128 15,-1 5-432-15,-4 0-144 0,-2 14-16 0,2 4-16 16,-1 7-2656-16,9-1-544 16</inkml:trace>
  <inkml:trace contextRef="#ctx0" brushRef="#br0" timeOffset="6483.86">16535 11008 13823 0,'-5'0'1216'0,"-2"0"-960"0,7 0-256 0,3 0 0 16,1 0 368-16,-4 0 16 0,2 0 16 0,1 0 0 0,0-2-48 0,3-1-16 16,-5-1 0-16,1 4 0 0,0 0-336 0,-4 0 0 15,-1 4 0-15,-4 1 0 0,2 2 496 0,-1 2 80 16,-2-1 0-16,2 3 16 16,-2 3 448-16,1 3 96 0,5 0 16 0,-5 6 0 15,5 3-96-15,-3 4-16 0,2 6 0 0,3 4 0 0,-4 4-416 0,1 5-96 16,1 6-16-16,-3 3 0 0,1 5-224 0,-1 6-48 15,-2 3-16-15,2 1 0 0,-4 0-224 0,0 0 176 16,4-1-176-16,-4 3 160 0,1-1 80 0,2 5 16 16,3-3 0-16,-1-4 0 0,3-6 64 0,1-5 32 15,0-4 0-15,0 1 0 0,0-1 32 0,0-1 0 0,0 3 0 16,-4 1 0-16,-1-1-32 0,5-2 0 0,0 1 0 0,0-8 0 16,0-4-352-16,2-6 0 15,-2-40 0-15,8 73 0 0,-8-73-176 0,13 59 176 0,-13-59-208 0,0 0 80 16,29 75 128-16,-29-75-160 0,0 0 160 15,0 0-160-15,63 66 160 0,-63-66 0 16,0 0 0-16,0 0-128 0,92 31 128 0,-92-31-208 16,0 0 80-16,75 9 128 0,-75-9-416 0,58 0 32 15,-27-9 16-15,0 1 0 0,4-1 144 0,5-5 32 0,-1-3 0 0,6-6 0 16,4 6 192-16,3-1 0 0,0 4 0 0,2 0 0 0,-1 2 0 16,-3 3-144-16,2-1 144 0,-3 0-128 0,-2 1-96 0,2 2-16 15,-49 7 0-15,86-7 0 16,-86 7 64-16,83 7 16 0,-83-7 0 0,84 19 0 0,-84-19 160 0,82 31 0 15,-82-31 0-15,85 35 0 0,-85-35 0 0,87 32 0 0,-87-32 0 16,84 34 0-16,-84-34 0 0,90 32 0 16,-90-32 0-16,100 24 0 0,-100-24 0 0,101 11 0 15,-101-11 0-15,110-2 128 0,-53-2-128 0,2-4 0 16,2 2 0-16,-7-1 0 16,-1-1 128-16,-1 1-128 0,-1 0 160 0,-1 2-160 0,-50 5 448 15,101-6-16-15,-101 6 0 0,99 7 0 0,-99-7-224 0,96 18-32 0,-96-18-16 16,93 26 0-1,-93-26-160-15,83 33 0 0,-83-33 0 0,84 42 0 0,-84-42 0 0,77 35 0 16,-77-35 0-16,82 31 0 0,-82-31 0 0,83 17 0 16,-83-17 0-16,91 6 0 0,-91-6 0 0,96-6 0 0,-96 6 0 15,88-10 0-15,-88 10 0 0,88-12 0 16,-88 12 0-16,71-6 0 0,-71 6 0 0,66-3-192 16,-66 3 64-16,63-3 128 0,-63 3-256 0,64 3 64 15,-64-3 0-15,67 0 16 0,-67 0 176 0,69 5 0 16,-69-5 0-16,81 4 0 0,-81-4 0 0,88 5 0 15,-88-5 0-15,93 7 0 0,-93-7 0 0,87-2 0 16,-87 2 0-16,91-14 0 0,-44 6 0 0,1-6 0 0,-2 0 0 0,2-2 0 16,0 2 0-16,0-3 0 15,-1 3 0-15,0 0 0 0,0 2 0 0,-3-2 0 16,-2 5 0-16,-42 9 0 0,73-14 0 0,-73 14 128 0,66-12-128 0,-66 12 128 16,61-9 784-16,-61 9 176 0,60-9 16 0,-60 9 16 31,60-1-1696-31,-60 1-352 0,65 1-64 0,-65-1-16 0,71 0 784 0,-71 0 224 0,81 7 0 0,-81-7 0 15,80 6 0-15,-80-6 0 0,75 3 0 0,-75-3 0 16,0 0-160-16,90 7 160 0,-90-7 0 0,0 0-144 16,80 0 144-16,-80 0 0 0,58-7 0 0,-58 7 0 0,59-16 128 15,-59 16 16-15,65-14 0 0,-65 14 0 16,78-17 112-16,-33 8 32 0,-45 9 0 0,93-14 0 16,-93 14-288-16,96-8 0 0,-96 8 0 0,81-4 0 15,-81 4 0-15,70 0 0 0,-70 0-240 0,0 0 80 16,79 7-224-16,-79-7-64 0,0 0 0 0,0 0 0 15,80 14 448-15,-80-14-160 0,0 0 160 0,0 0 0 0,78 18 0 0,-78-18 0 16,0 0 0-16,0 0 0 0,84 19 0 0,-84-19 128 16,0 0-128-16,0 0 0 0,0 0 0 0,0 0-320 15,54-14 64-15,-54 5 0 0,-4 6 96 0,4-6 32 0,-1 0 0 16,2-1 0-16,3-3 576 0,1 3 112 16,4-6 16-16,3-3 16 0,2-2 128 0,3-5 32 15,1 2 0-15,1-6 0 0,2-1-416 0,-4-2-80 16,2-4 0-16,-1-3-16 0,-2 2-240 0,-2-8 0 0,-4 3 0 0,-1-2 0 15,-2-2 0-15,-2 7 0 0,2-4 128 0,-2 4-128 16,4 0 256-16,-1-4 0 0,1-1 0 0,2-2 0 16,1-2-32-16,-3 4 0 0,-1-2 0 0,1-2 0 15,-4-1-80-15,-5-1-16 0,-3 2 0 0,-2 1 0 16,-8 2-128-16,-2-1 0 0,-3 7 0 0,-3 0 0 16,-1 5-128-16,-1 1 128 0,-1 2-160 15,-1 4 160-15,-1 2 0 0,0 0 0 0,0 3 0 0,-4 3 0 16,6 2 256-16,3 4-16 0,0-3 0 0,2-1 0 0,3 1-64 0,2 0-16 15,4-1 0-15,-3-5 0 16,5 1-160-16,-4-1 0 0,3-3 0 0,-2-4 0 16,3 3 0-16,-1-3 0 0,0-1 0 0,1 3 0 15,-6-2 0-15,1 2 0 0,-1-1 0 0,1 3-176 16,-5-1 176-16,1 5 0 0,1-4 0 0,0 5 0 16,-1-2 0-16,-1 6 0 0,1-1 0 0,0-1 0 15,3 5-240-15,-4-2-16 0,1 3 0 0,-1 0 0 16,-3-1-272-16,2 4-64 0,-3-2-16 0,-3 1 0 15,-3 3 48-15,-3-1 16 0,-4 2 0 0,-5-2 0 0,-3 7 224 16,-5-1 64-16,-2 0 0 0,-2 3 0 0,3 0 256 0,-9 0-160 0,1 3 160 16,-1-3-128-16,-1 3 128 0,0-3-128 15,-4-3 128-15,-5 0-128 0,0 1 128 0,-3-2 0 16,3 1 0-16,0-2-128 0,2 1 128 0,-4-1 0 0,0 3-144 16,-1-1 144-16,-4-3-208 0,-5-1 16 15,0-1 16-15,1 3 0 0,4-1 720 0,-5-1 144 0,2 6 16 16,-6-3 16-16,-1 4-1712 15,-11 0-352-15,-2 5-64 0,-3-1 0 0,0 5 800 0,3-1 160 16,1 1 48-16,-4 0 0 0,0-1 192 0,3-2 32 0,6-1 16 0,3-2 0 16,10 1 352-16,5-2 64 15,2 1 0-15,-3-3 16 0,0 5 176 0,0-5 48 0,-5 5 0 0,5-5 0 16,5 2-496-16,1-2 0 16,3-2 0-16,-2-3 0 0,1 3-240 0,-2-6-80 0,-3-4-32 0,-3 3 0 15,6-2 352-15,-3-1 0 0,2 0 0 0,-1 2 0 0,1-3 0 0,-1 3 0 0,-4 0 192 16,-7 3-64-1,-2 3 256-15,-1 1 32 0,-2 3 16 0,1-2 0 0,-1 4-256 16,-5 1-48-16,-2 1-128 0,-14 4 192 31,0 8-576-31,-7 1-128 0,5 1-32 0,-3 8 0 16,-2 5-224-16,-5 1-32 0,-8 2-16 0,8 10-10960 0</inkml:trace>
  <inkml:trace contextRef="#ctx0" brushRef="#br0" timeOffset="35641.68">18860 17208 10127 0,'-25'4'896'0,"6"-4"-704"0,2 3-192 0,6-3 0 16,8 0 2400-16,-1-3 448 0,1 3 96 0,-3-2 0 0,-4-1-1424 15,1-4-304-15,1-4-48 0,4-1-16 0,4-2-1008 0,0 2-144 16,5-4-144-16,2 1 144 0,-1 1-256 0,2 0 80 16,1 2 16-16,0 3 0 0,-4 0 528 0,4 6 96 15,3-3 32-15,-7 6 0 0,4 0 528 0,-1 0 96 16,1-1 32-16,0 1 0 0,3 0 64 0,-12 0 32 15,0 0 0-15,0 0 0 0,91-13-416 0,-91 13-96 16,75-19-16-16,-75 19 0 0,89-28-496 0,-89 28-96 16,104-33-128-16,-104 33 176 0,101-33-176 0,-101 33 0 15,93-31 0-15,-93 31 0 0,94-31 0 0,-94 31 0 16,99-32 0-16,-99 32 0 0,106-35 0 0,-106 35 0 16,119-34 0-16,-119 34 0 0,125-34 192 0,-125 34 48 0,124-41 16 15,-63 16 0-15,2-1-16 0,1 0 0 0,-1 0 0 16,3 0 0-16,4 0-240 0,-4 3 176 15,5 0-176-15,-4-3 160 0,-6 0-160 0,-4 0 0 0,1 0 0 0,-6 3 0 16,-2 1 0-16,-50 22-144 0,107-41 144 0,-107 41-160 16,110-41 160-16,-110 41-160 0,106-40 160 0,-106 40-160 15,96-32 0-15,-96 32 0 0,78-26 0 0,-78 26 0 16,72-23-560 0,-72 23-112-16,57-22-32 0,-57 22 0 0,49-26-1488 0,-49 26-288 15</inkml:trace>
  <inkml:trace contextRef="#ctx0" brushRef="#br0" timeOffset="36050.28">21564 15496 21183 0,'-12'6'1888'0,"3"0"-1504"16,6-4-384-16,4 2 0 0,1-4 1136 0,2 5 144 0,-8 4 48 0,2-1 0 15,4 10-1200-15,3-4-128 0,4 1-256 0,-9-15 64 32,0 0-704-32,0 0-128 0,0 0-16 0,93 42-16 0,-93-42 624 0,0 0 128 0,78 21 32 0,-78-21 0 15,0 0 1248-15,89 31 256 0,-89-31 48 0,0 0 16 16,113 44 496-16,-113-44 112 15,80 44 16-15,-80-44 0 0,72 43-864 0,-72-43-160 0,66 45-48 0,-66-45 0 16,0 0-624-16,80 70-224 0,-80-70 144 0,0 0-144 16,51 68 0-16,-51-68 0 0,15 49 0 0,-11-25 0 15,-1 0 0-15,-8 3 0 0,2-1 128 0,-6 0-128 0,0 0 0 16,-3 5 192-16,-2-1-192 0,-3 1 192 0,-1 4 96 0,-1 2 32 16,-5 1 0-16,1 2 0 0,-2 0 128 0,5-2 48 15,-3-1 0-15,5-2 0 16,6-7-48-16,7-2 0 0,5-3 0 0,4-6 0 0,-4-17-656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09:59.4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1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1" timeString="2023-07-18T20:13:34.267"/>
    </inkml:context>
  </inkml:definitions>
  <inkml:trace contextRef="#ctx0" brushRef="#br0">3554 13556 11055 0,'-8'0'976'0,"1"0"-784"16,5 0-192-16,-3 3 0 0,3-3 800 0,0 2 112 0,-6 2 32 0,-8 1 0 0,-3 4-752 0,0-1-192 16,-1 1 0-16,5-2 0 15,-1-2-768-15,2 0-256 0,-3-5-32 0,3 0-16 16,-2 0 128-16,2-5 32 16,-2 2 0-16,1-2 0 0,1-2 1376 0,-4 1 288 0,1-2 48 0,0 2 16 15,3 1 544-15,-4 2 112 0,1-1 32 0,-4 2 0 16,2 2-464-16,1 0-80 15,-4 2-32-15,1-2 0 0,2 4-608 0,-6 1-128 0,2 2-32 16,1 0 0-16,-1 2-160 0,-3 1-256 0,0 0 64 0,0 4 16 31,-2-1-208-31,2 1-64 0,-6-2 0 0,6 0 0 0,-3-2 448 0,2-1 0 0,1 3 0 0,2-3-128 16,3 0 496-16,-2-2 96 0,1 1 32 0,1-1 0 0,3 2-32 0,1-4 0 16,3 4 0-16,-3 0 0 15,4-1 64-15,3-2 16 0,1 2 0 0,2-2 0 16,0 2-288-16,4 1-48 0,-4 0-16 0,0-1 0 15,3 5-192-15,-1-3 0 0,2 2 0 0,-3 2-160 16,3-2 160-16,-1 2 0 0,4 2 0 0,-1-2 0 16,1 0 0-16,1-2 0 0,3-2 0 0,-1-1 0 15,-1 0 0-15,3 0 192 0,2-1-32 0,2-2-16 16,0 0 288-16,0 0 48 0,-1 2 16 0,1-2 0 0,1 1 32 0,3 0 16 16,-1 0 0-16,2-2 0 0,0 2-336 0,-2 0-64 15,2-4-16-15,-2 6 0 0,2-4 48 0,3-1 0 16,1 1 0-16,1 2 0 0,2-5 176 0,-21-2 32 15,0 0 16-15,80 8 0 0,-50-4 80 0,1-4 16 16,0 0 0-16,1-4 0 0,3 8-32 0,-4-4 0 16,0 0 0-16,2 0 0 0,4 1-128 0,-2-1-16 15,0 0-16-15,0 2 0 0,1-2-304 0,-1 2 0 0,-35-2 0 0,70 5 0 16,-70-5 128-16,71 9-128 0,-71-9 0 16,66 12 0-16,-66-12 0 0,67 14 128 15,-67-14-128-15,61 12 0 0,-61-12 336 0,0 0-32 0,89 21-16 0,-89-21 0 16,60 11-64-16,-60-11-16 0,63 8 0 15,-63-8 0-15,58 5 32 0,-58-5 0 0,62 4 0 0,-30-4 0 16,-32 0-48-16,68 3 0 0,-68-3 0 0,71 2 0 16,-34-2-48-16,1 0-16 0,2-2 0 0,-5 2 0 15,0-3-128-15,2-1 128 0,-1 4-128 0,2-5 128 16,-3 5-128-16,0-1 160 0,0-1-160 0,-2 0 160 0,0-1-160 0,0 3 0 16,0 0 0-16,1 0 0 0,-34 0 128 0,64 5-128 15,-64-5 0-15,61 7 128 16,-61-7-128-16,63 8 0 0,-63-8 0 0,59 11 0 0,-59-11 0 0,58 7 0 15,-58-7 0-15,59 2 0 0,-31-2 0 0,1 0 0 16,3 0 0-16,-4-2 0 0,1-2 0 16,1 1 0-16,1-2 0 0,-5 1 0 0,2-1 0 0,0 1 0 15,-2-1 0-15,0 2 0 0,0-2 0 0,-1 3 0 16,3-2 0-16,-6 1 0 16,5-1 0-16,-5-1 0 0,1 5 0 0,1-3 0 0,-5-3 0 0,2 5 0 15,-3-3 0-15,-1 1 0 0,-3 3 0 0,0-6 0 16,0 3 0-16,2 1 0 0,-2-1 0 0,-2-2 0 15,3-1 0-15,1 3 0 0,-2-1 0 0,4-1 0 16,-5 0 0-16,5-2 0 0,-2 2 0 0,-1-2 0 0,-1 0 0 16,2 0 0-16,-6-2 0 0,1 0 0 0,-1 4 0 15,-1-4 0-15,-4 1 0 0,2-3 0 0,-2 3 0 16,-5-5 0-16,0 5 0 0,0-3 0 16,-3 1 0-16,1-1 0 0,-5-1 0 0,2 2 0 15,-7-2 0-15,-4-1 0 0,0-1 0 0,-3 4 0 0,-7-2 128 16,0 0-128-16,-5 3 0 0,-4 0 0 0,0 2 0 0,-5-2 0 15,1 3 0-15,-1-5 0 0,4-1 0 16,-8 0 0-16,6-2 0 0,-2 0 0 0,0 0 128 0,-2-2-128 16,-2 2 128-16,1 2-128 0,-6 2 0 0,0 1 128 15,-3 4-592 1,0 1-128-16,-1 6-32 0,3 1-10816 0,-2 4-2160 0</inkml:trace>
  <inkml:trace contextRef="#ctx0" brushRef="#br0" timeOffset="2413.92">1812 11131 15663 0,'-35'-17'1392'0,"12"8"-1120"0,2 2-272 0,4 4 0 16,7 5 0-16,3 1 0 0,-2 1 0 0,-8 1 0 16,-10 7 720-16,-6 4 240 0,-2 3 64 0,4 0 0 15,1 4-1840-15,3-2-352 0,0-1-80 0,1-4-16 16,0 2 144-16,0-3 32 0,3-1 0 0,-3-3 0 15,4-3 1088-15,-3 5 192 0,6-5 48 0,-4 1 16 16,6 1 1280-16,-4 3 256 0,2-1 48 0,1 2 16 16,1 3-176-16,1-3-16 0,6 3-16 0,-4 1 0 0,5-1-688 0,0 1-128 15,6 1-16-15,1-2-16 16,0 6-512-16,4-6-96 0,3 1-32 0,-1-3 0 16,1 3-160-16,4-2 0 0,-4-1 0 0,4-1 0 0,0 0 160 15,-4 2 48-15,0-2 16 0,2 0 0 0,-4 0 160 16,-1 3 16-16,2 0 16 0,-3-1 0 0,1 0 160 15,0-1 16-15,1 3 16 0,-3-2 0 0,0 1 128 0,2-1 32 16,2-1 0-16,-4 3 0 0,3-1-176 0,2 1-16 16,1-1-16-16,1 4 0 0,-1-4-352 0,3 1-64 15,-9-18-16-15,0 0 0 0,0 0-128 0,0 0 128 16,77 80-128-16,-77-80 128 0,0 0-128 0,80 36 0 16,-80-36 0-16,0 0 0 0,98 35 0 0,-98-35 0 15,0 0 128-15,94 40-128 0,-94-40 0 0,0 0 0 16,87 35 144-16,-87-35-144 0,0 0 208 0,87 35-16 0,-87-35-16 0,0 0 0 15,80 37 32-15,-80-37 16 0,0 0 0 0,80 38 0 16,-80-38-64-16,0 0-16 0,91 40 0 0,-91-40 0 16,71 23-144-16,-71-23 192 0,75 12-192 0,-38-7 192 15,1-2-192-15,2-3 160 16,0 0-160-16,-1 0 160 0,1 0-160 0,2-3 0 0,-1 6 0 0,1-3 0 0,0 4 0 0,0-2 0 16,-2 3 128-16,-40-5-128 0,84 12 0 0,-84-12 0 15,82 14 0-15,-82-14 0 16,74 9 0-16,-74-9 128 0,75 8-128 0,-35-4 0 0,-5-1 0 0,5-1 0 15,0-2 0-15,1 4 0 16,4-4 0-16,2 3 0 0,-2-1 0 0,4 1 0 0,0 1 0 16,1-4 0-16,3-2 0 0,-3 0 0 0,2-1 0 0,-8 1 0 15,5-1 128-15,-6-1-128 0,6 4 0 0,-7 0 160 16,2 0-160-16,-3 4 160 0,-2 1-160 0,-1 2 0 16,-38-7 0-16,75 14 128 0,-75-14-128 0,71 14 0 15,-71-14 0-15,74 14 0 16,-74-14 0-16,71 15 0 0,-34-9 0 0,1-3 0 0,-1-1 0 0,1 3 0 0,0-3 0 0,-1-2 0 15,3 1 0-15,-5 3 0 0,5-1 128 0,-5-1-128 16,5 3 0-16,-5-1 0 16,5 1 0-16,-2-1 128 0,0 1-128 0,-38-5 128 0,74 12-128 0,-74-12 128 15,66 9-128-15,-35-4 0 16,4 2 144-16,-4-2-144 0,4-1 0 0,0-3 0 0,2 3 0 0,3-2 0 16,0-1 0-16,3-1 0 0,4 2 0 0,-1-2 128 0,3 4-128 15,1-4 0-15,4 0 0 0,-2 0 128 16,-1 1-128-16,-4 1 0 0,2 0 0 0,-6 1 0 0,3-1 0 0,-3 2 0 31,2 1 0-31,-1 2 0 0,-44-7 0 0,92 10 0 0,-45-6 0 0,2-3 0 16,5 1 0-16,-5-2 0 0,0 0 0 15,-2 0 0-15,2 2 0 0,0-2 0 16,-1 0 0-16,1 0 128 0,3 0-128 0,-3 0 0 0,0 0 0 0,0 0 0 0,0 3 0 0,-1-3 0 16,1 2 0-16,0 0 0 15,-2 0 0-15,-47-2 0 0,84 8 0 0,-84-8 0 0,85 9 0 0,-38-4 0 0,-3-3 0 0,1 0 0 16,4-2 0-16,3 3 0 15,2-1 0-15,2 1 0 0,1 3 0 0,-3-3 0 16,4 2 0-16,-2 2 0 0,-56-7 0 0,101 11 0 0,-47-3 0 0,3-2 0 16,-3-3 0-16,4 2 0 15,1-1 0-15,0-4 0 0,2 5 0 0,0-5 0 0,-3 0 0 0,-1 0 0 16,-8 0 0-16,0-2 0 0,3-1 0 0,-3-6 0 16,-4 6 0-16,2-6 0 0,-3-1 0 0,1-3 0 31,-1-1 0-31,-4 4 0 0,-4-2 0 0,3-2 0 0,-5 2 0 0,3-1 0 0,-2 0 0 0,0-1 0 15,-4-2 0-15,1 0 0 0,2-1 0 0,-4-4 128 16,1 3-128-16,-5-1 0 0,-3-2 0 0,-5 2 0 0,-1-2 0 0,-8 0 0 31,-1-1 0-31,-2-4 0 0,-3 0-144 0,-3-1 144 0,-2-4-160 0,1 0 160 0,1 3 0 0,-4-5 0 32,2-4 0-32,1 1 0 0,-1-3 0 0,-2 1 0 0,1-2 0 15,-4 3 0-15,0 3 0 0,-3-1 0 0,-6-5 0 0,-2 8 0 16,3 1 0-16,-10 1 0 0,3 4 0 0,-4 4 0 0,-2-1-160 0,-2 0 160 15,2 2-160-15,-7 0 160 0,4 2-128 16,-2-2 128 0,-4 2 0-16,1-2-144 0,-3 4 144 0,1 0-192 15,-2 3 192-15,3 0-192 0,-3 1 192 0,0 0 0 16,2 0-144-16,-2 3 144 0,0-2 0 0,0 1-144 0,0 1 144 0,-2-4 0 16,0 5-208-16,-2 0 64 0,-3-1 16 15,-2 1 0-15,1-3-16 0,-5 3 0 0,3 1 0 0,-2-1 0 16,3 4 144-16,-3-4 0 0,1 0 0 0,0 1-128 15,1 2 128-15,1-6 0 0,2 3 0 0,-5 1 0 16,3-1 0-16,-5 0-160 0,2-1 160 0,-2-2 0 16,1 1-192-16,-2 1 64 0,1-1 128 0,-4-1-208 15,1 7 208-15,-1-4-176 0,-5 6 176 0,2-2-160 16,-3-1 160-16,-1-1-208 0,-1 0 80 0,5-1 128 16,-5 1-160-16,5-2 160 0,-2 4 0 0,2 1-144 0,0 3 144 0,-1-3 0 15,-3 4-144-15,-1 0 144 0,-2 4-320 0,-5-3 16 16,5-1 0-16,-4 0 0 15,8 0-176-15,-2 4-32 0,-1 1-16 0,1 2 0 16,0-2 160-16,0 0 48 0,-9 4 0 0,3-5 0 0,3-1 320 0,1-1 0 16,3 1-144-16,3 1 144 0,1-2 0 0,-2 1 0 15,2 0 0-15,3-1 0 0,-4-2 0 0,2 0 0 16,1 0 0-16,-2 0 0 0,4-2-256 0,1 1 16 16,0-1 0-16,4-1 0 0,-6 3-64 0,6 0-16 15,-2-2 0-15,2 0 0 0,-1 2 320 0,-1-2 0 0,-1-1-128 0,4 1 128 16,4 0 0-16,-2 1 224 0,4-3-32 15,3 4-16-15,0 0-176 0,2 0 160 0,2 0-160 0,1 4 160 16,2-3-160-16,1-1-176 0,-1 0 48 0,0 0 0 16,4 0-224-16,-6 0-32 15,2-1-16-15,-3-3 0 0,3 4 160 0,0-2 48 0,2 2 0 16,2 0 0-16,1 0 192 0,0 0 128 0,2 2 0 0,2-2-128 16,-3 4 288-16,3-1-48 0,1-1-16 0,-1 1 0 15,0-1-224-15,0 0 176 0,0 0-176 0,-2-2 160 16,2 5-160-16,-6-4 0 0,6 1 0 0,-7-2 128 15,2 0-128-15,-3 0 0 0,0 0 0 0,-1 0 0 0,0-2 128 0,-3 1 32 16,-1 1 16-16,1 0 0 0,-2 1 160 0,-4 1 48 16,-5 3 0-16,-5 2 0 0,2-1-64 0,-4-1-16 15,-1-2 0-15,-4 3 0 16,2-6-304-16,-4 0 128 0,2-2-128 0,-2-2 0 0,4 1 0 0,0 3 0 16,-2-2 0-16,-6 4 0 15,-4 7-640-15,-4-1-128 0</inkml:trace>
  <inkml:trace contextRef="#ctx0" brushRef="#br0" timeOffset="5162.54">1239 6718 13823 0,'-34'-14'1216'0,"12"4"-960"0,3 1-256 0,5 2 0 15,5 7-576-15,2-2-176 0,-2-1-16 0,-5-1-16 16,-12 2 1664-16,-5-1 336 0,1-1 64 0,2 4 0 0,6 0-1024 0,4 0-256 16,1 4 0-16,-1-4 0 0,5 5-208 0,-5-5-48 15,2 0-16-15,-3 4 0 0,2-1 112 0,-9-1 32 16,0 3 0-16,-8 2 0 0,0-2 128 0,-10 7 0 16,-3-1 0-16,-2 1 0 0,0 2 144 0,-1 3-144 15,3 1 192-15,-2-1-192 0,0 4 320 0,2 2-64 0,2 0 0 16,1-1 0-16,8 3 128 0,3-3 32 0,6 3 0 15,3-5 0-15,-2 7-272 0,2-5-144 0,1 8 160 0,0-2-160 16,2 3 0-16,2-1 0 0,-4 5 0 0,1-1 0 16,1-1 0-16,-2 2 0 15,-3 0 0-15,0-4 0 0,0 8 0 0,0-8 0 0,3 4 0 0,4-4 0 16,7 1 448-16,-1-1-16 16,5-5 0-16,3 0 0 0,-1 0 16 0,3 1 16 0,-1-1 0 15,4 0 0-15,0 2-96 0,0-2-32 0,0 5 0 0,4-1 0 0,5-4-112 16,-9-26-32-16,0 0 0 0,0 0 0 15,57 103-192-15,-57-103 128 0,0 0-128 0,70 78 0 0,-70-78 0 0,0 0 128 16,75 80-128-16,-75-80 0 16,0 0 0-16,62 75 0 0,-62-75 0 0,0 0 0 15,67 80 0-15,-67-80 0 0,0 0 0 0,75 70 144 16,-75-70 272-16,0 0 48 0,74 57 16 0,-74-57 0 16,0 0-96-16,107 49-32 0,-107-49 0 0,92 26 0 0,-43-17-160 0,3 0-16 15,6-4-16-15,3 2 0 0,5 0-160 16,0-4 192-16,0 2-192 0,1-3 192 0,-6 0-192 0,1-2 0 15,-2 3 0-15,-1-1 0 0,-2 2 0 0,1 1 128 16,1 2-128-16,-1-2 128 0,3 4 176 0,-6 1 16 16,3-1 16-16,-4 0 0 15,-2-1-48-15,-1-1-16 0,1-1 0 0,0 2 0 0,-3-3-80 16,3 2 0-16,6-1-16 0,-1-1 0 0,4 2-32 0,-1-5 0 0,1 5 0 0,0-6 0 16,-4 5-144-16,-3-3 0 0,2-3 0 15,-2 5 128-15,0-3 0 0,2 0-128 16,1-2 192-16,1 3-64 0,-1-1 272 0,4 1 48 15,-2 3 16-15,-1-3 0 0,-2 2 64 0,-4 2 16 16,5 0 0-16,-6-3 0 0,5 1-352 0,-4-2-64 16,5-3 0-16,-2 4-128 0,2-2 128 0,-1-1-128 15,1 1 0-15,-3-2 0 0,-1 5 0 0,-1-3 0 16,-3 0 0-16,-1 1 0 0,1-1 160 0,0 0-32 0,5 0 0 16,2-2 0-16,-2-2 32 0,3 2 0 15,4-2 0-15,-3 0 0 0,-4 2 16 0,-2 0 0 16,2 0 0-16,2 0 0 0,-4 0 32 0,2-3 16 0,2 3 0 15,-2 0 0-15,3 0-64 0,-2 0-16 0,6 3 0 0,-4-1 0 16,4 2-144-16,-3-1 128 0,-1-1-128 0,-3 1 128 16,4 3-128-16,-3-6 0 0,3 3 0 0,-4-3 0 15,3 0 0-15,4 0 0 0,0 0 0 0,-3 0 0 16,-1 0 160-16,1 0-160 0,-6-3 192 0,2 3-192 16,-2-2 256-16,1-2-64 0,4 1-16 0,-3-2 0 15,2 3-48-15,3-2 0 0,4 1 0 0,-4 1 0 16,-1 2-128-16,-4-2 160 0,0 2-160 0,-2-1 160 15,4-3-160-15,-2 4 0 0,-2 0 0 0,-1-2 128 16,4 2-128-16,3 0 192 0,3 0-192 0,2 0 192 0,-2 2-192 16,-2-2 0-16,0 0 0 0,-1 0 0 15,-4-2 0-15,3-5 0 0,1 4 0 0,3-6 0 16,-4-1 0-16,1 1 0 0,3-3 0 0,-2-2 0 0,2 2 0 0,-7-2 0 16,3 0 0-16,-1 2 0 0,-4-2 0 0,-3 5 0 15,3 0 0-15,-1-1 0 0,-2 1 0 0,3 1 0 16,0-5 0-16,2 5 0 0,-1-1 0 0,-1 0 0 15,0-1 0-15,-1-2 0 0,1-1 0 0,0 3 0 16,6-2 0-16,-4 3 0 0,0 0 0 0,2-1 0 16,5 3 0-16,-4-2 0 0,1 0 0 0,-1 3 0 15,-5-3 0-15,-3 0 0 0,0-1 0 0,0-1 0 0,-6-1 0 0,3 3 0 16,1 1 0-16,-2-1 0 0,0 2 0 16,2 0 0-16,-1-2 0 0,1 6 0 0,2-4 0 15,-4-2 0-15,2-3 0 0,-2 3 0 0,-1-3 0 0,-1-4 0 16,-3 1 0-16,-1-3 0 15,1 3 0-15,-4-5 0 0,-1 1-192 0,-5-2 0 0,1-1-16 16,1-4 0-16,-6-1 208 0,2 1 0 0,-4-2-160 0,-1 1 160 16,-1-3 0-16,-1 2 0 0,-2-2 0 0,-1 1 0 15,-1-2 0-15,-6 3 160 0,1-4-32 0,0-1-128 16,-3 5 192-16,-4-3-64 0,-1-2 0 0,-4 2-128 0,-7-1 0 0,-2 3 0 16,-2-4 0-16,-6-1 0 15,0 1 0-15,-10 2 0 0,0-2 0 0,0 7 0 0,-4 1-160 0,1 1 160 16,-4 1-160-16,2 2 160 0,3 2 0 0,-5-2-144 15,5 4 144-15,-6-2 0 0,4 1 0 0,-1 1 0 16,-3 3 0-16,-1-2 0 0,1 2-144 0,-7 0 0 16,2 2 0-16,-5 4 0 0,-2-6-144 0,-4 5-32 15,-6 0 0-15,-1-1 0 0,-1 3 192 0,0-2 128 16,-8 7-192-16,1-1 192 0,0 3 0 0,0 0-128 16,-6 0 128-16,3-2 0 0,-5-1 0 0,3-4 0 15,3 0 0-15,2 0 0 0,0 3 0 0,-2-1-128 16,0 5 128-16,-4-3 0 0,-1 1 0 0,-4-2-128 0,-1-4 128 0,0 2 0 15,1-2-128-15,-7 4 128 0,1-1 0 0,-1 5 0 16,0 0 0-16,-5-2-128 0,1-1 128 16,0-2 0-16,5 1 0 0,-1 1 0 0,-1 3 0 0,-1 0 0 15,4 3 0-15,-5-6-128 0,0-1 128 16,4-3 0-16,2-2-288 0,1 2 48 0,0 2 16 0,2 5 0 16,-3-3 96-16,-2 3 128 0,-8-5-208 0,6 1 80 15,-4-3 128-15,5 0 0 0,1 5 0 0,-1 1 0 16,4 1 0-16,-4-6-128 0,-3 6 128 0,2-5 0 15,3 0-304-15,2-2 32 0,5 3 0 0,-4-1 0 16,8 0 48-16,-4 2 16 0,-2-3 0 0,-1 3 0 0,-1-2 208 0,3 1 0 16,1-1 0-16,0 5 0 0,5-4 0 0,-1-1 0 15,-2 3 0-15,1-5 0 0,1 4 0 0,-3-6 0 16,8 2 0-16,4 0 0 0,4-1 0 0,-5-1 0 16,2 0 0-16,-3 1 0 0,-1-1 0 0,1 0 0 15,-4-1 0-15,0 1 0 0,2 0 0 0,-2 1 0 16,3 2 0-16,-1-1 0 0,3 0 0 15,1-1 0-15,-3-1 0 0,2-3 0 16,1 3 0-16,-5 0 0 0,1 1 0 0,2-1 0 16,1 4 0-16,-1-2 0 0,-3 2 0 0,1 1 0 0,0 2-224 0,0 2 48 15,-2 0 16-15,-2 2 0 16,-1 0-32-16,-1 0-16 0,2 4 0 0,1 1 0 0,2 2 64 0,1 0 16 16,0 3 0-16,-5 0 0 15,1 2-832-15,-2 4-144 0,-8 1-48 0,5 2-11920 16</inkml:trace>
  <inkml:trace contextRef="#ctx0" brushRef="#br0" timeOffset="52233.07">8906 15611 5519 0,'-2'4'496'0,"2"-3"-496"15,0-1 0-15,0 0 0 0,0 0 752 0,0 0 48 16,-2 2 16-16,2 0 0 0,-5 1 16 0,-2 1 0 16,-1 1 0-16,-1-3 0 0,-2 5-256 0,-1-5-64 15,0 6 0-15,-2-1 0 0,4 0 48 0,-8 0 0 16,1 2 0-16,3-4 0 0,-4 4 112 0,3 0 32 0,-1-1 0 0,4 1 0 16,0 1-80-16,3 1-16 0,4-2 0 0,-6 1 0 15,4-1-224-15,2 5-64 0,-4-2 0 16,1 2 0-16,-1 1-192 0,-3 1-128 0,1 2 160 0,3-1-160 15,-5 0 192-15,5 4-48 0,-1-3-16 0,4 1 0 16,-4-3 384-16,4-1 80 0,-2 3 16 0,5 3 0 16,-1-1-160-16,-3 0-48 15,-1-1 0-15,0 0 0 0,4 0-272 0,-6 4-128 16,0-1 128-16,2-1-128 0,2 5 240 0,0 1-48 0,2-5 0 0,3 4 0 16,0-3 224-16,0 3 32 0,3 2 16 0,1 2 0 15,-3 1-208-15,3 2-64 0,-3-2 0 0,1-3 0 0,0 4-192 0,-2-6 0 16,3 0 0-16,-3-4 0 0,0 3 176 0,2-6-16 15,2 2 0-15,-1-2 0 0,-1 2 80 0,1 2 16 16,1-1 0-16,-1 1 0 0,3 1 832 0,-6-1 160 16,3 5 32-16,-1-2 16 31,1 5-1552-31,-3-1-304 0,2-1-64 0,2 5-16 0,-1-1 960 0,2 1 192 0,0 0 48 0,1 0 0 0,2 1 80 0,1-3 0 16,2 2 16-16,-3 1 0 0,6-3-240 0,0-1-48 15,-2 0-16-15,2-5 0 0,4 4-128 0,-18-30-32 16,40 49 0-16,-40-49 0 0,0 0-32 0,66 54-16 15,-66-54 0-15,0 0 0 0,70 43-144 0,-70-43 128 16,0 0-128-16,71 39 128 0,-71-39-128 0,0 0 0 16,0 0 0-16,80 59 0 0,-80-59 0 0,0 0 0 0,61 57 0 0,-43-36 0 15,-18-21 0-15,43 44 0 0,-43-44 0 0,0 0 0 16,81 50 0-16,-81-50 0 0,0 0 0 0,111 39 0 16,-111-39 0-16,87 14 160 0,-87-14-160 0,94 8 160 15,-94-8-160-15,105 0 0 16,-105 0 144-16,103-10-144 0,-103 10 0 0,92-21 0 15,-92 21 0-15,87-17 128 0,-87 17-128 0,0 0 0 0,112-13 0 0,-112 13 0 16,0 0 0-16,95 0 0 16,-95 0 0-16,0 0 0 0,88 9 0 0,-88-9 0 0,0 0 0 0,94 12 0 0,-94-12 0 15,0 0 0-15,109 9 0 0,-109-9 0 0,0 0 0 0,107 0 0 16,-107 0 0-16,0 0 0 0,115-9 0 0,-115 9 0 16,0 0 0-16,115-8 128 0,-115 8-128 0,0 0 0 15,108-14 0-15,-108 14 0 0,73-18 0 0,-73 18 0 16,70-26 0-16,-70 26 0 0,64-38 0 0,-36 10 0 15,-2 2 0-15,-3-2 0 0,-2 2 0 0,-2-6 0 16,-2-1 128-16,4 0-128 0,-5 0 176 0,0-2-48 16,3-1 0-16,2 1 0 0,-4 0-128 0,6 2 160 15,3-2-160-15,0-3 160 16,0 3-160-16,6-2 0 0,-5 3 0 0,7-3 0 0,-1-1 0 0,0 1 0 0,-5-1 0 16,-2 3 0-16,2 4 0 0,-4-4 0 0,-6 3 0 15,-5 1 0-15,-4 1 0 0,-4 4 0 0,-1 0 0 0,-8 2 0 16,3 3 0-16,-6-2 0 0,1 1 0 0,-2-3 0 15,-3 3 0-15,1-5 0 0,1 0 0 0,2-3 0 16,4-1 0-16,3 1 192 0,-4-1-192 0,4-4 192 16,4-5-16-16,-4 3 0 0,0-1 0 0,-4 1 0 15,2 2-176-15,-5 1 0 0,2 2 0 0,-9 3 128 16,2 1-128-16,-2 0 0 0,-7 4 0 0,2 1 0 16,-2-3 0-16,-1 0 0 0,-1 0 0 0,-2-1 128 15,6 0-128-15,-3 0 0 0,-1 5 144 0,2-4-144 0,-2 5 0 16,3-4 144-16,-3 1-144 0,2 0 0 0,2-1 0 0,1-1 0 15,-3 0 0-15,2 3 0 0,2 1 0 0,-6-1 0 16,2 2 0-16,0-2 0 0,-3 4 0 0,-2 0 0 16,0 0 0-16,-7 2 0 0,0-1 0 0,-2 4 0 15,-4-3 0-15,-1-1 0 0,-2 6 0 0,-1 2 0 16,3 3 0-16,-7 2 0 0,-2 5 128 0,0 0-128 16,-3 0 0-16,0 3 0 0,1-1 0 0,-1 0 0 15,-4-1 0-15,-1-2 0 16,2-3 0-16,-2 1 0 0,-9-3 0 15,0 1 0-15,-1-2 0 0,1 2 0 0,-5 1 0 0,-4 8 0 0,-4 1 0 0,-6 2-176 0,0 4 176 16,-1 6-208-16,3 0-80 0,8 4-16 0,5-2 0 0,11-1-18288 16</inkml:trace>
  <inkml:trace contextRef="#ctx0" brushRef="#br0" timeOffset="86012.46">14493 14751 911 0,'5'3'0'0,"-2"-1"0"0,1-2 0 0,1 0 0 15,-1 0 336-15,-4 0-16 0,1-2 0 0,6-1 0 0,2-1 208 0,1-1 48 16,3 0 0-16,-5-2 0 16,3 2-432-16,-2-4-144 0,-1 4 0 0,1 0 144 0,0-2-144 0,-2 3 0 15,1-1-160-15,-1 0 160 0,6-1 0 0,-5 3 0 16,1-2 0-16,-4-2 0 0,2 5 256 0,-2-1 80 16,4-1 32-16,-7-1 0 0,5 3-112 0,-5 0-32 15,1 1 0-15,1-3 0 0,-4 4-224 0,0 0 0 16,0 0 0-16,0 0 0 0,-6 0 0 0,5 0 0 0,-1 4 0 0,-3-3 0 15,1 3 0-15,-1-1 0 0,1-1 0 0,-3 5 0 16,0-5 160-16,4 5 32 0,-2-2 16 0,-4 0 0 16,6 0 240-16,-3-1 32 15,3 3 16-15,-1-2 0 0,3 0 16 0,1-1 0 0,0-1 0 0,0-1 0 16,0-2-48-16,1 0 0 0,3 0 0 0,-1 0 0 16,3-2-208-16,-3 1-64 0,6 1 0 0,-4-6 0 15,0 6-16-15,0 0-16 0,2 0 0 0,-1 0 0 16,-1 0 144-16,2 0 16 0,2 0 16 0,-1 0 0 15,1 0 112-15,0 4 0 0,-1-2 16 0,1-2 0 16,5 1 16-16,0 1 0 0,-2-2 0 0,6 0 0 0,-1 0 16 0,0 0 0 16,6 0 0-16,-4 0 0 15,4 0-128-15,1 3-32 0,-1-3 0 0,3 0 0 16,2 0-64-16,2 0-16 0,-4 0 0 0,2 0 0 0,1 0-16 16,-3 0-16-16,1 2 0 0,0-2 0 0,0 2 224 0,0-2 32 15,3 2 16-15,-4-2 0 16,0 0-112-16,-1 0 0 0,3 0-16 0,0 3 0 0,-6-1-112 0,1-2-32 15,3 3 0-15,-2 1 0 0,4 1-16 0,-5 0 0 16,3 2 0-16,0 2 0 0,-3 1 48 0,3-1 0 16,4 0 0-16,-6 3 0 0,6-1-32 0,-2-3 0 0,1 4 0 0,1-6 0 15,-2-1-16-15,1-3 0 0,-1-2 0 0,-2-2 0 16,0-3-64-16,1 1-16 16,-1-1 0-16,0-4 0 0,5 1-128 0,1-1 0 15,-3-2 0-15,3-1 0 0,-1 2 0 0,0-2 0 0,1-1 0 0,3 3 0 16,-1 1 0-16,-6 2 0 0,2 0 0 0,-1 0 0 15,-1 6 0-15,-5-1 0 0,0 2 0 0,-2 0 0 16,-4 2 0-16,-5-1 0 16,4 6 0-16,0-2 0 0,-2-1 0 0,-2-2 0 0,2 3 0 0,3-2 0 15,1-3 0-15,-1 0 0 0,0 0 0 0,3-3 0 0,2-2 0 16,1 5 0-16,1-2 0 0,-5-2 0 0,2 1 0 0,-2 3 0 16,6-3 0-16,-2-3 0 0,3 3 0 15,-4-2 0-15,6 1 0 0,0-3 0 16,0 0 0-16,-2 2 0 0,9 1 0 0,-4-1 0 0,4 2 0 0,-2-6 0 15,0 4 0-15,-1 1 0 16,-1-1 0-16,-1-4 0 0,1 4 0 0,0-2 0 0,4 0 0 0,-3 0 0 16,-1-1 0-16,0 2 0 0,3 1 0 0,-1-2 0 15,5-2 0-15,-3-1 0 16,-4-2-832 0,-3 1-112-16,-4-1-16 0,1-5-11536 0</inkml:trace>
  <inkml:trace contextRef="#ctx0" brushRef="#br0" timeOffset="96984.64">26046 9632 911 0,'-3'0'0'0,"3"3"0"15,-4-1 0-15,2-2 0 0,2 0 768 0,0-2 80 16,-3 4 16-16,-1 0 0 0,-1 0 128 0,0-2 32 16,1 3 0-16,-1-1 0 0,-2-2-160 0,2 0-32 15,0 0 0-15,-4 0 0 0,0 3-176 0,-5-3-32 0,2 4-16 0,-7-2 0 16,2-2 0-16,-1 3 0 0,1 0 0 0,-1-1 0 16,3 2 80-16,1-1 16 0,0-1 0 0,5 1 0 15,-3-1 128-15,1 0 16 0,3 0 16 0,-6 3 0 0,2-2-416 0,-1 4-64 16,-1 2-32-16,-3-2 0 15,0 2-352-15,-1 3 0 0,1 2 0 0,-1 0 128 16,3-2-128-16,-3 5 0 0,4-4 128 0,-1 2-128 16,1 3 560-16,0-1 32 0,1 0 16 0,1 1 0 0,4-2 208 0,-1-1 32 15,0 6 16-15,2-3 0 16,4 1-144-16,-3-2-16 0,3 4-16 0,-2 2 0 16,1-2-304-16,-4 1-64 0,2 1-16 0,-1 3 0 0,0 0-112 0,-3 4 0 0,1-2-16 0,-1 6 0 15,1 1 128-15,-3 0 16 0,1-2 16 0,3 2 0 31,-1 0 176-31,2-4 48 0,2 4 0 0,1-4 0 0,3 4-64 0,1-5-16 16,3-4 0-16,2-2 0 16,4 2-224-16,-4-1-32 0,7-6-16 0,-3 4 0 0,5-6-80 0,-2 4-128 0,2-2 176 15,4-3-176-15,-4 1 128 0,-1-1-128 0,5 1 0 0,-2-1 0 16,3 1 0-16,-5-1 0 16,3 5 0-16,-1-2 0 0,3 0 0 0,-2-3 128 0,3 1-128 0,0-4 160 15,3-1 16-15,0-2 0 0,-2 2 0 0,1-3 0 16,3 2-32-16,-3-3 0 15,5 1 0-15,-5 3 0 0,4-1-144 0,0-3 192 0,-1 5-192 0,1-1 192 0,0-2-64 0,-1-1-128 16,-1-2 192-16,0 0-64 16,-1-4-128-16,0 1 128 15,-2-4-128-15,1-4 128 0,-3 4-128 0,2-3 0 0,-2-4 0 0,2-2 0 0,0 0 0 0,2-3 0 16,-4 0 0-16,2-2 0 0,-4 4 0 0,3-6 0 16,1-1 0-16,-1-1 0 0,0-1 128 15,-3-2-128-15,-1 4 128 0,3-6-128 0,-5 2 0 0,1-3 128 31,-1-1-128-31,0-1 0 0,0-2 0 0,-1 6 128 0,0-8-128 0,1 4 0 0,2-2 128 0,-2-1-128 16,3-3 128-16,3 4-128 0,1-1 128 0,-4 3-128 0,4-6 0 16,2 6 128-16,-4-2-128 0,2-1 0 0,0 3 0 0,-2-1 0 15,-2 0 0-15,-5 0 0 0,2 5 0 0,-5-3 0 32,0 3 0-32,-1-1 0 0,-2-3 0 0,-3 3 0 0,2 2 0 0,-1 4 0 0,1-2 128 0,-5-2-128 15,4 5 0-15,-3-1 160 0,3-2-160 0,-3-4 160 16,3 6-160-16,-4-6 0 0,0 6 144 0,-2-1-144 15,-1 1 0-15,-4-1 0 0,0-1 0 0,0 5 0 16,-2 0 0-16,0-1 0 0,1 1 0 0,-3-4 0 16,3 1 0-16,-1 3 0 0,0-2 0 0,0 1 128 31,1 2-128-31,-1-1 128 0,0 0-128 0,-1 2 128 0,-2 0-128 0,-1 2 0 0,-1-3 0 0,1 3 0 0,-3-2 0 16,-2 0 0-16,3 3 0 0,-8-2 128 0,4 5-128 0,-4 0 0 15,1 1 0-15,-1 2 0 0,0 3 0 0,1 0 0 16,-3 0 0-16,3 0 0 0,1 0 0 15,-2 0 0-15,2 0 0 16,2-4 0-16,-2-1 0 0,2-4 0 16,5-1 0-16,-4-6-128 15,1-1-624-15,3-3-112 0,2-4-32 0,3-4-16832 0</inkml:trace>
  <inkml:trace contextRef="#ctx0" brushRef="#br0" timeOffset="113386.24">25121 6535 4607 0,'-18'7'400'0,"4"-3"-400"16,2 2 0-16,3-4 0 0,4 3 272 0,2-3-16 0,-2 0-16 0,-4 1 0 15,-9 3 208-15,-3-1 32 0,2 4 16 0,-3-6 0 16,6 2-496-16,2-1 0 0,4 1 0 0,1-2 0 15,5-1 416-15,1 0 32 0,3-2 16 0,0 0 0 16,3 2 608-16,3-2 112 0,1 0 32 0,1-2 0 16,3 0-320-16,3-3-64 0,1 0-16 0,3 1 0 15,-1 3-560-15,1-3-96 0,1 1-32 0,-2-3 0 16,1 6-128-16,3 0 0 0,1-3 0 0,4 3 0 16,-26 0 0-16,0 0 0 0,0 0 0 0,138 12 0 15,-138-12 432-15,0 0 48 0,134 17 16 0,-134-17 0 16,0 0 224-16,133 23 48 0,-133-23 16 0,0 0 0 0,134 14-464 15,-134-14-112-15,97-2-16 0,-97 2 0 16,107-8-192-16,-107 8 0 0,118-16 0 0,-118 16 0 0,115-16 0 0,-115 16 0 16,94-7-192-16,-94 7 192 15,0 0-864-15,101 9-64 0,-76-2-16 0,-1 2 0 16,1 1 320-16,-3 2 64 0,-4-3 16 0,1 0-4512 16,2 1-912-16</inkml:trace>
  <inkml:trace contextRef="#ctx0" brushRef="#br0" timeOffset="189527">3546 4344 1839 0,'-4'0'160'0,"-1"0"-160"16,2 2 0-16,-1-2 0 0,2 1 448 0,-3 1 64 16,-5 2 16-16,-4 1 0 0,-4 4 16 0,-1-4 0 0,3 4 0 0,6-6 0 15,-2 1-240-15,7-3-48 16,-1-1-16-16,6 0 0 0,0-1 400 0,0-1 64 0,0-3 32 0,6-1 0 16,-3 3 128-16,2-2 32 0,-3 1 0 0,2 4 0 15,-1 0-320-15,-3 4-64 0,-3 1-16 0,-3 4 0 16,-2-1-128-16,-1 8-32 15,-5 0 0-15,0 5 0 0,2 1 128 0,-2 1 32 16,5-2 0-16,0 1 0 0,2-1 384 0,6-3 80 0,2-1 0 0,8-1 16 16,3-1-192-16,6 3-32 15,3-4-16-15,3 0 0 0,6 3-496 0,-4-3-112 0,-26-14 0 0,0 0-128 0,77 49 0 0,-60-32 0 16,-3 4 0-16,-5-2 0 16,-2 2 0-16,-4 5 0 0,-3 2 0 0,-2 2 0 0,-3 1 272 0,0 1 0 15,-4 2 0-15,0-1 0 16,1 1 624-16,-1-5 112 0,4-1 16 0,-2-2 16 0,2-1-448 0,1-6-80 15,2 3-32-15,4-4 0 16,0-1-352-16,3-3-128 0,0 4 0 0,-1-5 0 16,4 0-320-16,-2 4-144 0,-3-3-48 0,2 7 0 31,-3 0-128-31,-2 1-16 0,2 5-16 0,-4-1 0 0,0 5 480 0,-1-3 192 0,-1 7-176 0,-3-4 176 0,1 4 0 0,-3 1 0 0,0-2 0 0,0-1 0 16,1 0 0-16,-1-2 0 0,2-3 128 0,4-2-128 31,-3-2 256-31,6 1 0 0,0-2 0 0,0-3 0 0,0-2 0 0,6 3-16 0,-3-2 0 0,4-5 0 15,0-2-240-15,2 0 0 16,-1-3 0-16,1-4 0 16,2 4 144-16,1-4-144 0,0-5 128 0,2 0-128 0,-2 0 320 0,4 0 0 0,-1 0-16 0,-1 0 0 15,4 0-48-15,-4 4-16 16,3 1 0-16,-5 0 0 0,4 4-48 0,0-1-16 0,-2 5 0 16,-2-1 0-16,-2-2 32 0,3 4 16 0,-3-2 0 0,0 2 0 15,4-1-32-15,0 0 0 0,-1-4 0 0,0 0 0 16,5 0-192-16,-1-1 0 0,1 1 0 0,1-4 0 15,2 4 0-15,-2 0 0 16,2-1 0-16,-2 1 0 0,-2 3 0 0,1 0 0 0,-1-1 0 16,-1 1 0-16,3 2 0 0,-1-2 0 15,-1 2 128-15,-3-3-128 0,3 4 192 0,-4-4 0 0,1 1 0 16,-4-2 0-16,6 1 0 0,-2-4 0 16,0 1 0-16,1-4 0 0,3 1 0 0,-1-5 0 0,6 0 0 15,-4 0 0-15,4-5-192 0,1 1 0 0,-24 4 128 0,0 0-128 16,0 0 0-16,101-26 0 0,-77 19 0 0,3 0 0 15,-1-1 0-15,0 3 0 0,0 1 0 0,0-1 0 16,0 1 0-16,0-1 0 0,2 2 0 0,-2 3 0 16,1-2 0-16,-1-2 0 0,2 4 0 0,-28 0 0 15,0 0 0-15,0 0 0 0,115-17 0 0,-115 17 0 16,0 0 0-16,95-26 0 0,-95 26 0 0,0 0 144 16,103-28-144-16,-103 28 0 0,0 0 0 0,114-17 0 15,-114 17 0-15,0 0 0 0,123-4 0 0,-123 4 0 16,0 0 0-16,129 4 0 0,-129-4 0 0,0 0 0 0,127 0 0 0,-127 0 208 15,0 0-16-15,124-9-16 0,-124 9 112 0,0 0 32 16,129-18 0-16,-129 18 0 0,0 0-192 0,122-8-128 16,-122 8 144-16,0 0-144 0,124 0 0 0,-124 0 0 15,0 0 0-15,106 5 0 0,-106-5 0 0,0 0 0 16,0 0 0-16,115 17 0 0,-89-10 0 0,-3-1 0 16,0-1 0-16,1 3 0 0,-1-1 0 0,3 0 0 15,-7-3 0-15,5 1 0 0,-5-1 0 0,2 1 128 16,2-5-128-16,-6 3 0 0,3-3 0 0,-3 0 0 15,-1 0 0-15,-2 0 0 0,0-3 0 0,-2 3 0 0,2-5 0 16,-6 1 0-16,1 4 0 0,-5-5 0 16,1 1 0-16,-3-1 0 0,-1-4 0 0,-1 1 0 0,0-1 0 15,0-1 0-15,0-6 0 0,0-3 128 16,2-6-128-16,-2-6 0 0,4-6 0 0,-1-6 0 0,2-2 0 0,1-8 0 16,2 1 0-16,1-5 128 0,3-4-128 0,-3 1 0 15,5 1 0-15,-4-7 0 0,6-5 0 0,-2-1 0 16,3-6 0-16,1 1 0 0,-4 4 0 0,1 2 0 15,-1 1 0-15,0 4 0 0,0 3 0 0,0 6 0 16,-2-1 0-16,1 6 0 0,-3 0 0 0,-1 6 0 16,-2-1 0-16,-2 2 0 0,4 8 0 0,-6-4 0 0,2 6 0 0,-3-2 0 15,5 2 0-15,-5 4 0 16,1 3 0-16,1-1 0 0,-4-1 0 0,0 4 0 16,0 3 0-16,0 1 0 0,-7 4 0 0,0 4 0 15,-4 2 0-15,-3 3 0 0,0 4 0 0,-8 0 0 16,-1 1 0-16,-3 1 0 0,0 1 0 0,-7 2 0 0,0 0 160 0,-2-3-160 15,0 3 160-15,4-2-160 0,-4-5 176 0,3 2-176 16,1-2 192-16,-2 0-192 0,5 0 128 0,-9-2-128 0,3 0 0 0,-8 1 0 16,0-1 0-16,-5 0 0 15,2 1 0-15,-4-3 0 0,-7 6 0 0,-3-2 0 16,-6 2 0-16,3 1 0 0,-5-1 0 0,5 5 0 16,-3 0 0-16,2 4 0 0,-3-3 160 0,-4 6-160 0,1 2 128 0,-4-4-128 15,-4 6 192-15,-3-3-32 16,0 1-16-16,-1 0 0 0,7-1-144 0,-1 1 0 15,0 3 0-15,-4-3 128 0,-1 2-128 0,-4-5 0 16,-8 3 0-16,3 2 0 0,-1-3 0 0,-1 8 0 16,2 3 0-16,-5-1 0 0,0 8 0 0,-7 0 192 0,3 3-192 0,-3 5 192 0,9 0-32 0,3 3 0 31,5-2 0-31,4 0 0 0,-2-1-160 0,11-7 0 16,8-5 0-16,14-10 0 15,16-8-896-15,17-20-176 0</inkml:trace>
  <inkml:trace contextRef="#ctx0" brushRef="#br0" timeOffset="197530.18">9411 11184 11055 0,'-7'8'976'0,"4"-2"-784"0,3 1-192 0,2-6 0 15,1 3 128-15,1-4-128 0,1 2 176 0,4-1-176 0,4 5 1024 0,8-1 80 16,-1 4 32-16,-1-1 0 0,0 1-592 0,-2 0-112 15,-3-1-32-15,0-2 0 0,2 1 16 0,1-6 0 16,-3 3 0-16,5-2 0 16,2-2-128-16,-3-2-32 0,3 2 0 0,-4-4 0 15,-1 8 0-15,-1-4 0 0,-4 3 0 0,-2-1 0 0,-2 3-64 0,-6 2 0 16,3 2-16-16,-8 1 0 16,1 8 384-16,-4-1 80 0,-4 1 0 0,-3 2 16 15,1 5-208-15,-5-4-64 0,-1 5 0 0,2 0 0 0,-6-3-80 0,2 3-32 16,4 0 0-16,-4-3 0 15,3-1 160-15,8-4 16 0,1-1 16 0,2-3 0 0,5-5-112 0,2-1-32 0,4 1 0 0,3 0 0 32,1-2-192-32,3-2-128 0,3 0 128 0,0 0-128 0,3 2 0 0,1-1 0 15,-1 2 0-15,-3-2 0 0,3 2 0 0,-4-1 0 0,1 0 0 0,0-3-128 16,-2-1 128-16,2 1 0 0,-6-3 0 0,1-1 0 16,2 0 336-16,1 0 112 15,-4 0 0-15,5-3 16 0,1-2-176 0,-2 1-32 0,2-1-16 0,0 0 0 16,-6 1-240-16,1 3 0 0,-4 2 0 0,-1 3 0 15,-4 6 0-15,-7 1 0 0,0 4 0 0,-2 6 0 0,-7 2 0 16,1 7 224 0,-4-3-32-16,-1 6-16 0,1 1 704 0,0-3 144 0,3-1 16 0,-1-1 16 0,3-4-400 0,2-5-80 15,3 0 0-15,0-8-16 16,4 2-560-16,-2-6 0 16,-1 1 0-16,-1-5-11104 15,0-1-2096-15</inkml:trace>
  <inkml:trace contextRef="#ctx0" brushRef="#br0" timeOffset="198433.79">10680 6296 2751 0,'-7'11'256'0,"0"-2"-256"15,4 3 0-15,-1-7 0 0,4-1 2144 0,0-3 384 16,0-1 80-16,-2 7 16 0,2 0-944 0,0 4-176 16,0-4-32-16,0 1-16 0,0 1-784 0,-1-2-160 15,1-2-16-15,0 0-16 0,0 2 0 0,1-1 0 16,-1-1 0-16,2 4 0 0,2-1 224 0,-3 1 64 16,3 0 0-16,-1 3 0 0,1-2-64 0,1 3 0 15,-3 0 0-15,1 1 0 0,-3 4-320 0,4-1-80 16,-4 1-16-16,-4 3 0 0,4-2-288 0,-5 2 0 15,5-2 0-15,-4 2 0 0,3 0 0 0,1-4 0 16,1-1 0-16,3-4 0 0,1 2 0 0,4-7 0 0,3 1 0 0,-3-2 0 16,5-3 240-16,3-1-16 15,-3-2 0-15,4 0 0 0,2-2-32 0,3-5 0 0,1 2 0 16,4-7 0-16,0 1-192 0,2-4 0 0,1 1 0 0,2-4 0 16,0 4-224-16,-6-3 16 0,0 0 0 0,0 3 0 15,-5 0-304-15,-1-2-64 0,2 6-16 0,-6-3 0 31,1 5-64-31,-6-1-16 0,2 0 0 0,-4 1-6560 0,2 2-1296 0</inkml:trace>
  <inkml:trace contextRef="#ctx0" brushRef="#br0" timeOffset="198717.98">11069 6350 5519 0,'-6'4'496'0,"3"-4"-496"0,3 0 0 0,2 0 0 16,-1 0 784-16,1 2 64 0,2-2 16 0,-1 3 0 16,4 2 176-16,0 1 48 0,2-3 0 0,-1 6 0 0,1 0 144 0,0-1 48 15,0 1 0-15,-3 3 0 0,5 2 240 0,-2 0 48 16,-1 0 16-16,3 7 0 16,-6 1-464-16,2 5-96 0,0 0 0 0,-4 3-16 0,3 10-432 0,-6 0-64 31,0 4-32-31,-2 3 0 0,2-2 32 0,-4 2 16 15,1-2 0-15,1-5 0 0,-1 4-112 0,3-7-32 16,3-4 0-16,-3-6 0 0,5 1-576 0,1-7-112 0,4-3-16 0,1-6-13360 16</inkml:trace>
  <inkml:trace contextRef="#ctx1" brushRef="#br0">28597 11154 0,'0'0'0,"0"0"0,0 0 16,-83 7 0,83-7-16,-41-26 31,61-18-16,-3 10 1,-5 11 0,-8 19-1,-8 4 1,-4 0 0,-1 0-1,-2 0 1,1 0-1,1 44 1,4-37 0,0-5-16,0 5 15,5-6 1,1 6 0,3-5-1,-1 7 1,-1 5 15,1 0-31,-3-2 16,0-3-1,-7-1 1,1 1 0</inkml:trace>
  <inkml:trace contextRef="#ctx0" brushRef="#br0" timeOffset="-214125.57">19937 1703 4607 0,'0'6'400'0,"0"1"-400"0,0-6 0 0,0 3 0 16,0-1 320-16,1-1-32 0,1 7 0 0,0 7 0 16,1-1 704-16,2 3 144 0,1-1 16 0,1-3 16 15,-2-2 96-15,4-3 16 16,-1 3 0-16,5-3 0 0,-5-4-432 0,6 5-80 16,-2-1 0-16,4-2-16 0,0-2-192 0,-1 4-48 0,3 0 0 0,-1-4 0 15,-1 2-144-15,-2-2-48 0,0 0 0 0,2-1 0 0,-3 1-320 0,5-1 0 16,-2-1 0-16,1-1 0 0,-17-2 0 0,0 0 0 31,0 0 160-31,82-18-160 0,-82 18 0 0,0 0 0 0,75-26 0 0,-75 26 0 0,0 0 0 0,80-40 0 16,-80 40 0-16,52-28 0 0,-52 28 0 15,46-29 0-15,-26 11 0 0,-6 1 0 0,0 3 128 0,-5 2 144 16,-4-2 32-16,-1-4 0 0,-4 4 368 0,-5 1 80 16,-1-1 16-16,-2-2 0 0,-5 6-368 0,-4-6-64 15,0 7-16-15,-3-5 0 0,-4 0-160 0,1 2-32 16,1-2-128-16,-1 5 192 0,2 1 32 0,0-1 0 15,-1 6 0-15,2-3 0 0,-2 6 400 0,1 0 80 16,2 0 0-16,-2 4 16 0,-5 1-192 0,-1 2-32 0,1 2-16 16,-2-2 0-16,-1 1-480 0,1-4-256 0,-2 1 16 0,2-1-13152 15</inkml:trace>
  <inkml:trace contextRef="#ctx0" brushRef="#br0" timeOffset="-213406.97">22594 1219 13823 0,'-7'0'1216'0,"4"4"-960"0,-3-4-256 0,5 0 0 16,1 0 208-16,-2 3 0 0,-10-1 0 0,-2 1 0 0,-7 6-16 0,-5 3-16 16,1-1 0-16,-1 5 0 0,0-1 208 0,3 3 64 15,-1-1 0-15,1 4 0 0,4-2 480 0,2 4 96 16,3-2 32-16,2 1 0 0,3 3-160 0,0-1-16 16,6 0-16-16,1-1 0 0,2 3-256 0,0-3-48 15,5 5-16-15,-1-4 0 0,4-1-160 0,-1-1-48 16,2 1 0-16,3-2 0 0,2 2 96 0,4-3 16 15,2-2 0-15,-20-18 0 0,0 0-320 0,0 0-128 16,103 26 128-16,-103-26-128 0,0 0 0 0,105-17-320 16,-105 17 48-16,75-25 16 0,-75 25 256 0,69-28 0 0,-69 28 0 15,63-35 0-15,-40 16 0 0,-2 0 224 16,-4 0-32-16,-3 2-16 0,-5-3 48 0,0 0 16 0,-9-1 0 0,0 1 0 16,-6 0 256-16,-2 0 48 0,-3-2 16 0,-3 1 0 15,0 0-272-15,-5 4-48 0,-2 3-16 0,-1 1 0 16,-5 5-224-16,-4 3 0 0,0 5 0 0,-2 3 0 15,-1 6 0-15,5 1-160 0,-3 2 32 0,6 2 0 32,0-2-896-32,5 2-160 0,7 2-32 0,4-7-11648 0</inkml:trace>
  <inkml:trace contextRef="#ctx0" brushRef="#br0" timeOffset="-212660.54">24251 1484 16575 0,'-5'4'1472'0,"1"-1"-1168"15,4-1-304-15,0-2 0 0,0-2 560 0,-5 2 48 16,2 2 16-16,-6-2 0 0,0 3 32 0,-3 1 16 15,2-3 0-15,-3-1 0 0,3 0-400 0,1 0-80 16,1 0 0-16,4 0-16 0,-1-1-176 0,-2 1 160 16,5 0-160-16,-1 0 160 0,-1 1 224 0,2-1 32 15,-5 4 16-15,2 1 0 0,0 2 0 0,-2 0 0 0,-2 5 0 0,-1 2 0 16,-2 4-160-16,1-1-16 0,-3 6-16 0,2-2 0 16,-2 5-240-16,-2 2 176 0,6 1-176 0,1 3 160 15,1-1-160-15,4 2 0 16,8-2 0-16,-1 1 128 0,8-1 112 0,6-5 16 0,4 6 0 15,2-6 0-15,-23-26-256 0,57 48 128 16,-57-48-128-16,0 0 0 0,110 46 0 0,-110-46 0 0,89 10-176 0,-89-10 176 16,85-10-208-16,-85 10 80 15,84-32 128-15,-84 32-208 0,78-45-208 0,-46 17-32 16,-1-1-16-16,-2-6 0 0,-8 0 464 0,-1 0 0 0,-8 0 0 0,-4-1 0 16,-6 1 720-16,-4 0 192 0,-1 4 48 0,-6-4 0 0,-1 3-224 15,-2-2-32-15,-6 2-16 0,1 1 0 0,-6 5-560 16,2 0-128-16,-1 3 0 0,-1 9 0 15,5 5-752-15,-4 6-176 0,4 3-32 0,-3 0-16 16,8 9 240-16,-3-2 48 0,5 0 16 16,-1 5-7120-16,5-4-1424 0</inkml:trace>
  <inkml:trace contextRef="#ctx0" brushRef="#br0" timeOffset="-212078.22">25901 1524 6447 0,'-3'-5'576'0,"1"3"-576"0,2-1 0 0,-3-1 0 0,3 2 640 0,0-1 32 16,0-1 0-16,0-1 0 0,0 0-672 0,-6-4 0 15,-1 2-128-15,-1 0 128 0,-1 4 256 0,-1 3 160 16,1 2 32-16,-3 1 16 0,3 2 688 0,-1-1 144 15,-3 5 32-15,3-1 0 16,-1 4-368-16,1-1-64 0,-4 3 0 0,2-2-16 0,-2 5-160 0,0 1-16 16,2-1-16-16,3 4 0 0,-3-2-80 0,3-1-16 15,4 4 0-15,0-4 0 0,5 3-16 16,0-4-16-16,5 1 0 0,0-3 0 0,7 1-304 0,-3-2-48 16,8 0-16-16,1-2 0 0,1-2-192 0,-19-10 0 15,0 0 0-15,89 25 0 16,-89-25 0-16,91 2 0 0,-91-2 0 0,109-18 0 0,-109 18-128 0,103-31 128 0,-103 31 0 0,84-40 0 31,-84 40-208-31,71-44 64 0,-39 21 16 0,-5-3 0 0,-2 4 256 16,-4-4 48-16,-4-2 16 0,-3-2 0 0,-5 4 448 0,-6 0 80 0,-3-5 32 0,-7 3 0 15,-3-2 896-15,-7 0 176 0,-1 6 32 0,-5 0 16 16,-3 5-2080 0,2-2-432-16,-1 7-64 0,3 1-32 15,3 3 592-15,-1 3 144 0,1 2 0 0,2 5 0 0,1 0-1040 0,2 0-176 16</inkml:trace>
  <inkml:trace contextRef="#ctx0" brushRef="#br0" timeOffset="-211257.11">21559 4173 15663 0,'-4'4'1392'0,"1"-4"-1120"0,3 0-272 0,0 0 0 15,-2 0 400-15,0 0 32 16,-3 2 0-16,0 1 0 0,-9 4-592 0,2 2-112 0,-7 1-32 0,1 4 0 16,1-2 128-16,-1 6 32 0,1-1 0 0,0 0 0 15,-1 3 784-15,6-3 176 0,1 6 16 0,-1-2 16 16,7 1 224-16,-4 3 32 0,2-1 16 0,6 2 0 15,-5 4-288-15,3 3-64 0,3 0-16 0,0 0 0 32,3-3-288-32,3 1-48 0,4-5-16 0,2 0 0 0,6-3-400 0,3-6 0 0,3-1 0 0,2-9 0 15,-26-7 0-15,0 0-256 16,0 0 64-16,115-11 16 0,-115 11-144 0,0 0-48 0,84-47 0 0,-58 28 0 0,-26 19 368 16,56-48-176-1,-28 18 176-15,-4-1-128 0,-1-4 464 16,-4 0 112-16,-4 0 0 0,-4-1 16 0,-6 4-288 15,-7-3-176-15,-5 6 192 0,-6-3-192 0,-1 6 0 0,-9 2 0 16,-3-1 0-16,-4 8 0 16,2 3-288-16,2 11-160 0,0 4-48 0,-4 6 0 15,2 11-1232-15,6 3-240 0,4 1-48 0,3 1-6992 0</inkml:trace>
  <inkml:trace contextRef="#ctx0" brushRef="#br0" timeOffset="-210749.68">23317 4177 5183 0,'-5'-4'448'0,"0"4"-448"16,1 0 0-16,2 0 0 16,-1 0 1440-16,-2 0 192 0,-4 0 32 0,-3 0 32 0,-9-1 144 0,2 1 16 15,-6 0 16-15,3 1 16 0,3 5-1536 0,-6 0-352 16,6 3 0-16,-4 3 0 0,1 4 0 0,1 1 208 15,0 1-64-15,2 5 0 0,-2 1 800 0,2 0 144 16,1 2 48-16,1 4 16 0,3-2-384 0,3 2-80 0,1 1-16 16,5 0 16-16,1 1-240 0,4-3-64 15,4 1 0-15,-3-2 16 0,6-2-400 0,7 0 0 0,-1-3-224 0,6-6 96 16,2 2-16-16,6-7 0 0,-27-12 0 0,0 0 16 31,121 12-400-31,-121-12-80 0,99-29-16 0,-99 29 16 16,98-51-96-16,-98 51 0 0,83-64-16 0,-51 33 16 0,-3-4 704 0,-10 0 0 15,2 0 128-15,-7-1 0 0,-5 4 640 0,0-3 144 0,-1 0 32 0,-8 4 0 16,2 0-64-16,-4 1-16 0,-3 2 0 0,-2 2 0 0,-3 5-480 16,-4 4-112-16,-4 6-16 0,-1 4 0 31,0 6-1072-31,-4 2-208 0,-1 3-64 0,1 5-10432 0</inkml:trace>
  <inkml:trace contextRef="#ctx0" brushRef="#br0" timeOffset="-210302.08">24279 4111 2751 0,'-17'5'256'0,"6"-2"-256"0,2-1 0 0,1 0 0 16,4-2 3584-16,3 0 688 0,-3 2 128 16,-5-2 16-16,-5 3-3072 0,-3 0-640 0,-6 4-112 0,-1 2-16 0,0 0-208 0,-1 0-48 15,2 5 0-15,1-2 0 16,4 2 528-16,1 1 112 0,3-1 0 0,5 4 16 0,1 1-528 0,2-2-96 16,3 4-32-16,-2 2 0 0,3-1-160 0,2 5-32 15,0-3-128-15,3 0 192 0,4 2-192 0,2 1 0 16,5-5 0-16,3 4 0 15,6-3 0-15,3-2 0 0,2-4 0 0,2-3 0 0,-30-14-272 0,0 0-48 16,97 30-16-16,-97-30 0 31,0 0-528-31,110 10-96 0,-110-10-32 0,0 0 0 0,110-22 288 0,-110 22 48 0,0 0 16 0,101-61 0 0,-101 61 400 0,54-51 96 16,-37 22 16-16,-4 2 0 0,-6 1 544 0,-7-5 112 16,-7 0 32-16,-6-4 0 0,-4 3 464 0,-6 3 80 0,-3-3 32 0,0 5 0 15,0 0-48-15,-5 5 0 0,-1 4 0 16,-3 3 0-16,-5 4-1088 0,5 3-208 0,-3 4-48 0,3 1-12544 31</inkml:trace>
  <inkml:trace contextRef="#ctx0" brushRef="#br0" timeOffset="-209636.31">24345 4067 11055 0,'4'0'976'0,"-4"0"-784"16,0 0-192-16,0 0 0 0,3 0 0 0,-3-2 0 16,0 1 128-16,0-5-128 0,0 5 0 0,-3-6-160 15,-2-2 32-15,-1 0 0 0,3-1 688 0,-6-2 144 16,2-1 16-16,0-1 16 0,0-3-16 0,-2 0 0 0,4-1 0 0,-3-1 0 15,2-2-128-15,-1-2-16 0,2-3-16 0,0-2 0 16,1-3-304-16,3-2-64 0,1 0-16 0,-2-5 0 16,4 1-176-16,-1-5 0 0,3-3 0 0,-1 0 0 15,-1 3 0-15,2-3 128 0,-3-2 0 16,6 1 0-16,-5 6 192 0,2-3 48 16,-1-1 0-16,-3-1 0 0,0 1-112 0,0 1 0 0,-3 3-16 0,-1 0 0 15,2 0-240-15,-5-4 128 0,2 0-128 16,0 1 0-16,0-1 0 0,1-1 0 15,-3 2 0-15,2 3 0 0,0-1 128 0,1 1-128 0,3 2 0 16,1 2 144-16,0-1-144 0,1 2 0 0,3 0 0 0,1 4 0 16,2 1-432-16,0 2-16 0,3 2 0 15,-1-3-5616-15,2 6-1120 0</inkml:trace>
  <inkml:trace contextRef="#ctx0" brushRef="#br0" timeOffset="-209097.92">24617 4163 7359 0,'23'-38'656'0,"-6"6"-528"15,1-3-128-15,-4 9 0 0,-2 9 176 0,-4-1 0 0,3-8 0 0,12-19 0 16,10-23 400-16,7-17 96 0,0-4 16 0,-4 5 0 16,-2 9 416-16,-7 7 96 0,3 4 16 0,-4 5 0 15,2 1 208-15,2 1 48 0,3-2 16 0,2-4 0 16,5 2-96-16,0-2-32 0,7-3 0 0,-2 5 0 15,2 0-96-15,-7-3-32 0,0-1 0 0,-5 4 0 16,-9 7-432-16,-5 6-96 0,-2 7 0 0,-1 3-16 16,-8 7-400-16,1-1-80 0,3 6-16 0,-6-2 0 0,6 2 112 15,-1 0 16-15,1 0 0 0,-1 0 0 0,0 3-448 16,-3 2-96-16,2-1-16 0,-3 4 0 16,0 1-1408-16,-1 3-272 15,-2-3-64-15,1 3-6592 0,-2 0-1328 0</inkml:trace>
  <inkml:trace contextRef="#ctx0" brushRef="#br0" timeOffset="-208256.38">21587 4172 1839 0,'-5'1'160'0,"1"5"-160"15,1-5 0-15,3 1 0 0,3-2 800 0,-3 3 128 16,-3 1 32-16,3 3 0 0,-2 2 336 0,4-1 80 0,1-1 16 0,1-1 0 0,1-3 128 0,0-1 16 16,4-2 16-16,-2-5 0 0,3 1-688 0,-1-1-144 15,3-4-16-15,-1-5-16 16,4-1-208-16,-1-8-32 0,0-2-16 0,3-4 0 0,4-6-432 0,-5-5 128 15,5-4-128-15,0-1 0 32,-2-4-368-32,2-3-144 0,-4-2-48 0,1-2 0 0,4 2 560 0,-4-7 192 0,5-3 0 0,-1-7 0 15,1-6 448-15,1-5 96 0,4 2 16 0,-2 0 0 0,0 1-512 0,1 1-112 16,-1-2 0-16,0-4-128 16,5-4 0-16,1 0 0 0,-3 8 0 0,3 5 0 15,1 13 0-15,0 4 0 0,-2 6 0 0,1 3 0 16,-1 6-128-16,-1-1 128 0,-3 4 0 0,3 4-144 0,-4 2 144 15,-7 3 0-15,2 3 160 0,-3-1-160 16,-1 4-320-16,-6 1-144 0,1 1-48 0,-2 6 0 16,1-1-320-16,-1 1-80 0,2 3-16 0,2-3 0 15,-2 3 160-15,2-2 16 0,0 2 16 0,0-3-5872 0</inkml:trace>
  <inkml:trace contextRef="#ctx0" brushRef="#br0" timeOffset="-207153.62">23019 4442 4607 0,'-10'5'400'0,"3"-2"-400"0,3-3 0 0,1 0 0 0,1-3 2304 0,2 3 368 15,0-5 80-15,0 1 0 0,-2-1-2144 0,1-4-432 16,-5-3-176-16,3-2 128 15,-6 4 256-15,0-3 32 0,1-1 16 0,-3 0 0 0,1 2 304 0,-1-2 64 16,3 2 16-16,-5-2 0 0,3-1-304 0,-2 1-64 16,-2-4-16-16,-4 4 0 0,1-3-256 0,-2-1-48 15,-2 4-128-15,-5-1 192 0,0-4-192 0,-4 1 0 16,-1 1 0-16,-4-1 0 0,2-1 128 0,-6-2-128 16,4 0 0-16,-1 2 144 0,5 2 176 0,-4-2 16 15,3 0 16-15,-1-4 0 0,2 5-128 0,-1-4-32 0,1 3 0 16,-4-4 0-16,4 2-192 0,0 0 176 0,-4 2-176 0,-4-2 160 15,3 4 432-15,-3-1 96 0,-2 4 16 0,0-3 0 16,3 0 304-16,2-1 64 0,1-5 16 16,3 1 0-16,3-1-16 0,3-3 0 0,3-4 0 0,-3 4 0 15,7-2-688-15,-2-1-144 16,-7 1-32-16,2-2 0 0,0 3-208 0,-8-3 0 0,7 4 0 0,-5 3 0 16,-3 1 0-16,4-1 0 0,-2-2 0 0,0 3 144 15,-2-1 144-15,0 1 32 0,4-1 0 0,-4-1 0 16,5 1-320-16,2-3 128 0,-1 3-128 0,1-3 0 15,5 0 0-15,-3 3 0 0,3-3 0 0,-1 0 0 16,5 3 0-16,-4-3 0 0,0 0 0 0,-1 0 0 16,1 7 0-16,1-2 0 0,-3 2 0 15,3 1 0-15,-1-3 0 0,2 4 0 0,2 0 0 0,-4-3 0 16,2 0 320-16,2 2-64 0,2-1 0 0,-1-2 0 0,1 4-112 0,0-6-16 16,3 4-128-1,-2-2 192-15,2 0-192 0,0 4 0 0,0-3 0 0,2 0 0 16,-2 2 0-16,0-1 0 0,2-2 0 0,-6 4 0 15,6-1 0-15,-2 1 0 0,0-2 0 0,-1-2 0 0,-1 3 320 0,-1 3-16 16,1-1-16-16,-2-1 0 16,1 3-96-16,1 0 0 0,-1 2-16 0,-1-2 0 0,1 1-176 15,0 3 160-15,-1-2-160 0,4 1 160 0,-1 3-160 0,4-3 0 0,-1 1 0 16,3-3 0-16,2 5 0 0,-1-6 0 16,4 5 0-16,-5-3 0 15,1 1 0-15,-1-1 0 0,0 2 0 0,0-2-176 0,-3 3 48 0,2 4 0 0,1-2 0 0,-3 2 0 31,1 1-96-31,3-1-16 0,-4 1 0 0,3 3 0 0,0-3-608 16,4 2-128-16,0-1-32 0,3-1 0 0,2 3-1744 16,7-6-368-16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14:16.6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26409 9531 11967 0,'-16'12'1072'0,"5"-3"-864"0,6-6-208 0,2-1 0 16,-3-2 912-16,3 0 144 0,-9 5 32 0,-6 2 0 15,-4 2-336-15,-1-4-64 0,0-1-16 0,1-4 0 16,4-4-928-16,-3 4-176 16,4 4-32-16,-2-3-16 0,1 3 160 0,-3 1 48 0,2 0 0 0,-2-1 0 15,0 4 1376-15,2-2 288 0,2 1 48 0,3-2 16 0,-2 2 160 0,6 0 48 16,-2-4 0-16,1 6 0 0,2-4-896 0,-3 4-160 15,-2 0-32-15,2-1-16 0,-2 6-368 0,0 2-192 16,2-2 192-16,-2 7-192 16,2-2 208-16,-2 4-64 0,0 1-16 0,2 2 0 0,-2 2 192 0,0 3 16 15,3 1 16-15,-3 3 0 16,4-1 288-16,-2 6 48 0,-2 4 16 0,-2-4 0 0,6 0-128 0,-4 0-32 16,2 4 0-16,3-1 0 0,-2-3-400 0,4 0-144 15,2 4 0-15,-2-4 144 0,7 0-144 0,2-2 0 16,3-1 0-16,4 1 0 0,1 2 192 0,8 0 16 15,4 0 0-15,3-8 0 0,-2-1-16 0,6-1 0 0,8-1 0 0,6-4 0 16,6-4-192-16,3-1 0 16,-52-20 0-16,124 27 0 0,-124-27 0 0,126 8 0 15,-126-8 0-15,116-12 0 0,-116 12 0 0,107-29 0 0,-107 29 0 16,102-49 0-16,-102 49 0 0,96-58 0 16,-96 58-160-16,89-71 160 0,-89 71 0 0,75-82 0 15,-47 42 0-15,2-5 0 0,-4-8 176 0,0-4 64 16,-3-1 16-16,-3-4 0 0,3-3 64 0,-5-1 32 15,-1 0 0-15,-8 0 0 0,-1 7-176 0,-6-6-48 0,-2 4 0 0,-5-2 0 16,-4 6-128-16,-8-1 0 0,-2 4 0 0,-6-1 0 16,-3 4 0-16,-5 1 0 0,-3 8 0 0,-4 4 0 15,-6 8 224-15,3 2-32 0,-4 11-16 0,3-1 0 16,2 10 48-16,2-1 16 0,2 4 0 0,3-1 0 16,4 6-240-16,-1-3 144 0,1 3-144 0,5 0 128 15,0-4-128-15,5 4 0 0,3-5 0 0,3 0 0 16,4 0-432-1,2-6-112-15,4 1-32 0,3-4 0 0,8-2-2000 0,6-3-416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15:29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23589 15819 11967 0,'0'0'1072'0,"0"0"-864"0,0 0-208 0,0 0 0 15,2 0 976-15,-2 0 160 0,0 0 16 0,3 0 16 16,-3 0-48-16,0 0-16 0,4 3 0 0,-4-6 0 15,0 3-80-15,1 0 0 0,3 0-16 0,-1-4 0 0,3 2 128 16,-3-1 16-16,2 3 16 0,-1-2 0 0,3 2-96 0,-5 0-32 16,-1 2 0-16,3 5 0 0,-4 0-336 0,0 1-80 15,0 5-16-15,0 1 0 0,0 3-176 0,-4 0-48 32,3 6 0-32,-1 3 0 0,0 6-176 0,2-3-32 15,0 6-16-15,2-4 0 0,0 6-160 0,-2-2 0 16,1-2 0-16,3-2 0 0,-4-3 0 0,0 2 0 15,0-4-128-15,0-4 128 0,0-2-352 0,-4-5 0 16,3-4 0-16,1-4 0 16,0-6-1648-16,1-1-336 0</inkml:trace>
  <inkml:trace contextRef="#ctx0" brushRef="#br0" timeOffset="402.2">24312 15684 14735 0,'0'0'1312'0,"2"0"-1056"0,1-1-256 0,-3-1 0 0,2-2 1568 16,2 1 256-16,1-6 48 0,2-5 16 0,2 0-1088 0,-4-5-224 16,-5 2-32-16,0 1-16 0,-4 2-528 0,-3 5 0 15,0 4-192-15,-5 2 48 0,-2 8 144 0,0-2 0 16,-5 10 0-16,0 1 0 0,0 5 0 0,-2 0 0 15,3 0 144-15,1 2-144 0,7-2 1152 0,-4 2 128 16,7-7 32-16,5 0 0 0,2 0-256 0,5-5-48 16,0-1-16-16,2-4 0 0,4 1-848 0,1 2-144 15,2-2 0-15,0-1 0 16,2 1-592-16,-3 4 0 0,1-4 0 0,0 4 0 16,2-1 80-16,-2-1 32 0,0 0 0 0,-5-3 0 0,-1 4 480 0,-2 1 0 15,-5 3 0-15,-2-1 0 0,-1 1 544 0,-7 2 96 16,0 0 32-16,-5-2 0 0,2 2 432 0,-2 0 96 15,-3-2 16-15,-1 2 0 0,1-2-432 0,0 2-80 0,-1-5 0 0,-1 5-16 16,2-2-368-16,-4-3-64 0,2 3 0 16,-2-5-16-16,3 1-368 0,-3-4-80 0,6 3-16 15,2-5 0 1,1-2-1808-16,10-2-352 0,2-2-80 0,2-3-11472 0</inkml:trace>
  <inkml:trace contextRef="#ctx0" brushRef="#br0" timeOffset="782.87">24758 15768 17503 0,'-5'16'768'0,"2"-8"176"0,-1 1-752 0,2-2-192 0,2-5 0 0,-1-2 0 0,1 3 1200 0,-2 1 208 16,-2 3 32-16,-1 0 16 0,-4-2-688 0,1 4-128 15,-1-4-16-15,0 4-16 0,4-1-608 0,-4 1 0 16,2 0 0-16,2 3 0 0,3-2 0 0,2 3 0 15,2-5 0-15,3 4 0 0,2-1 512 0,4-2 128 16,1-1 16-16,0 1 16 0,4 0-208 0,1-1-32 0,4-2-16 0,0-3 0 16,2-3-416-16,-1 0 0 15,-22 0 0-15,0 0 0 0,0 0 0 0,103-28 0 0,-103 28-128 0,0 0 128 16,0 0 0-16,70-59-144 16,-63 43 144-16,-2 1 0 0,-5-3-240 0,-5 4 64 15,-2 0 16-15,-4-1 0 0,-1-3 576 0,-7-1 112 0,0 2 32 0,-4-1 0 16,1-1 496-16,-1-2 96 0,-1 4 32 0,1-1 0 15,4 4-736-15,-2 1-128 0,2 4-48 0,3 5 0 16,2 1-528-16,2 6-96 0,1 3-32 0,3 1 0 16,2 3-1792-16,3 2-352 0</inkml:trace>
  <inkml:trace contextRef="#ctx0" brushRef="#br0" timeOffset="1404.28">25210 15698 16575 0,'-6'2'1472'0,"3"2"-1168"0,3-1-304 0,0-3 0 16,0 2 1600-16,-2 1 256 0,-1 2 48 0,-3 4 16 16,3 3-1088-16,-6 6-192 15,4 1-64-15,-2-2 0 0,2 1-128 0,0 3-48 0,1-2 0 0,1-2 0 16,1 8 416-16,-2-6 80 0,1 3 0 0,1 3 16 15,-3-1-192-15,1 1-32 0,1-1-16 0,1 0 0 16,-1-1-480-16,-1 0-192 0,3-2 128 0,-3-4-128 16,4-1-176-16,0-4-112 0,-3-3-32 0,3-4 0 31,0-2-656-31,3-4-144 0,-3-6-32 0,4-2 0 0,1 0 496 0,-2-8 80 0,6-1 32 0,-2-1 0 16,3-5 288-16,4-4 48 15,-3 0 16-15,1-5 0 0,5 2-112 0,-4-4-16 0,2 3 0 0,1-2 0 31,-2 2-144-31,0-3-48 0,-14 35 0 0,33-57 0 0,-33 57 368 0,0 0 144 0,0 0-128 0,63-63 128 16,-53 60 0-16,-1 8 0 16,-2 4 0-16,-2 3 0 0,0 2 896 0,-1 7 96 15,-1 1 32-15,-1 4 0 0,1 1 256 0,-3 2 48 0,0-1 16 0,0 3 0 0,0 1-976 0,-5 1-192 16,3-5-48-16,1-2 0 16,-3 0-304-16,3-3-64 0,-3-4-16 0,1-4 0 15,1-1-576-15,2-5-112 0,0-4-16 0,5-1-16 16,-5-8 160-16,4-1 48 0,2-4 0 0,1-3 0 31,2-2 208-31,0-5 48 0,0-2 16 0,1-5 0 0,-1 0 192 0,3 0 48 0,0-6 0 0,-1 1 0 16,1-4 256-16,-2 2 144 0,2-2-16 0,-3-3 0 15,2 3 224-15,-1 2 32 0,1 0 16 0,-3 2 0 16,4 5 432-16,-3 3 96 0,0 5 16 0,-2 6 0 16,0 7-256-16,-2 9-48 0,-1 6-16 0,-1 2 0 15,-3 9-32-15,0 2 0 0,-2 5 0 0,1-2 0 16,-3 5 352-16,2 2 64 0,-1 2 16 0,-1-2 0 0,3 7-688 0,-3 0-128 15,1 4-16-15,-3-2-16 0,1-1-176 16,2-1 0-16,-3 0-160 0,-1-5 160 0,6 0-176 16,-3-9 176-16,3-3-192 0,2-2 192 15,3-9-1344-15,1-5-144 0,4-4-48 0,-1-6-12208 16</inkml:trace>
  <inkml:trace contextRef="#ctx0" brushRef="#br0" timeOffset="1751.64">25928 15677 9215 0,'17'-22'400'0,"-8"10"96"0,-4 1-496 0,-2 6 0 16,-1 3 0-16,-2 2 0 0,-2 0 2144 0,2 0 336 0,-3 2 64 0,-1 3 16 16,-1 6 384-16,-5 1 96 0,-1 5 16 0,1 2 0 15,-6 6-1136-15,2 1-208 0,0 2-48 0,0 3-16 16,-1 2-1072-16,4 0-192 0,-1 0-64 0,2-1 0 16,6-1-320-16,-1-3 0 0,5 5 0 0,0-5 0 15,2-2 0-15,5-3-128 0,1-2 128 0,3-8 0 16,3 1-208-16,1-5 32 0,4 0 16 0,2-9 0 31,-21 0-448-31,0 0-96 0,0 0 0 0,110-35-16 16,-110 35 16-16,0 0 16 0,68-59 0 0,-52 34 0 15,-2 3-112-15,-4-4-32 0,-1 3 0 0,-2-5 0 0,-4-1 464 0,-3 2 96 0,-1-4 16 0,-1 1 0 16,-5-1 256-16,-2 0 272 0,-1-4-48 0,-4 4-16 0,2 8 720 16,-2 0 144-16,-4 6 16 0,4 5 16 0,-1 8-464 0,4 6-112 15,-4 5-16-15,1 5 0 0,1 5-512 0,-1 4 0 16,4 4 0-16,1 1 0 15,2 0-560-15,6 0-208 0,-3-3-64 0,8-1 0 16,-1-4-1504-16,4-1-304 16,5-3-64-16,2-5-8016 0</inkml:trace>
  <inkml:trace contextRef="#ctx0" brushRef="#br0" timeOffset="2134.6">26525 15603 8287 0,'-1'6'736'0,"1"1"-592"0,-4 0-144 0,2-3 0 16,2-2 2368-16,0 3 432 16,0-2 80-16,-3 6 32 0,3 5-1056 0,-5 7-192 0,1 7-64 0,-5 1 0 15,4 3-1168-15,-4-1-240 16,2 4-64-16,2 1 0 0,0 3-128 0,-2-1 160 0,5 4-160 0,-3 0 160 16,5-6-160-16,0 3-144 0,0-3 144 0,2-4-208 15,1-3 16-15,1-4 16 0,1-6 0 0,-2-4 0 31,3-2-928-31,-3-8-192 0,2 2-48 0,-3-7 0 16,2-4 368-16,-1-1 64 0,-1-4 16 0,1-6 0 0,1-3 896 0,1-4 0 0,-1-5 0 0,1 0 0 0,-2-8 800 0,3 0 96 16,-1-5 0-16,0 0 16 0,2-4 176 0,2 1 48 15,-1-6 0-15,1 4 0 16,5 1-304-16,-5 9-64 0,3 4-16 0,-2 5 0 0,3 8 240 16,-5 8 48-16,3 1 16 0,1 6 0 15,-3-1 32-15,-1 4 0 0,1 4 0 0,0-1 0 0,0-1-176 0,-1 5-16 0,1-5-16 0,0 3 0 31,-1-3-608-31,6-1-112 0,-3-1-32 0,4 0 0 16,3-1-960-16,-2-6-208 0,3 5-48 0,0-7-9472 16,-2 2-1920-16</inkml:trace>
  <inkml:trace contextRef="#ctx0" brushRef="#br0" timeOffset="2571.75">27048 15615 10127 0,'-5'10'896'0,"1"-1"-704"16,-1 0-192-16,3-2 0 0,2 1 1840 0,-1 3 336 15,-8 6 64-15,0 14 0 16,-5 13-464-16,-1 5-112 0,1 0 0 0,1-1-16 0,3-1-1120 0,-2-1-208 16,7 1-64-16,-4-2 0 0,4 4-256 0,1-1 0 15,1 3 0-15,1-2-144 0,-2 0 144 0,1-4-208 16,1 0 80-16,-3-7 128 16,3 1-928-16,0-11-64 0,-1-2-16 0,-1-5 0 15,3-6-736-15,-6-2-160 0,2-5-16 16,-1-4-16-16,1-3 32 0,-4-6 16 0,2 0 0 15,2-4 0-15,0-5 1040 0,0-5 208 0,1-3 32 0,4-10 16 0,-3 1 1264 0,6-6 256 0,-3-5 48 0,9-3 16 16,-4-2 224-16,4-3 32 0,3-3 16 0,-1 1 0 16,4 0-16-16,1-2 0 0,5 5 0 0,-4 2 0 15,9 0 32-15,-3 4 0 0,-23 43 0 0,44-75 0 16,-44 75-192-16,48-67-16 0,-48 67-16 0,0 0 0 16,68-78-48-16,-68 78-16 15,0 0 0-15,77-61 0 0,-77 61-352 0,0 0-64 0,0 0 0 0,94-57-16 16,-94 57-336-16,0 0-64 0,0 0-16 0,0 0 0 15,56 15-144-15,-58 3 0 0,0 1 0 0,-6 7 0 32,-6 0 128-32,-2 2-128 0,-1-2 128 0,-3 4-128 0,-6 1 512 0,4-3 32 0,-4-2 0 0,-1 0 0 15,5-3-368-15,-4-6-176 0,3 4 160 0,-1-7-160 16,-1 0-192 0,4-2-144-16,-1-3-32 0,1-4 0 0,3-1-1488 0,4-8-320 0,4-1-48 0,3 0-10320 31</inkml:trace>
  <inkml:trace contextRef="#ctx0" brushRef="#br0" timeOffset="2996.67">27560 15279 16575 0,'-5'5'1472'0,"5"-3"-1168"0,-3 1-304 0,3 0 0 16,3-3 1632-16,-3 2 272 0,0 7 48 0,-3 3 16 15,-3 6-1072-15,3 4-224 0,-2 1-32 0,-4 3-16 16,0 4-624-16,1-3 0 0,-1 8 0 0,0 2 0 16,0 1 768-16,-3 2 144 0,5 4 32 0,0 5 0 15,-1 6-160-15,2-4-16 0,-1 1-16 0,2-3 0 16,0-9-592-16,1 0-160 0,-1-5 0 0,2-9 0 31,1 2-416-31,2-9-160 0,2-3-16 0,5-4-16 0,0-4-1232 0,1-4-240 0,3-8-48 0,-1 1-16 16,2-6 128-1,2-1 32-15,-1-4 0 0,1-5 0 0,-1-6 1408 0,0-4 304 0,4-3 48 0,-3-2 16 16,0-1 1136-16,0-5 224 0,2 0 64 0,-6 0 0 0,4-4 192 16,-2 7 32-16,0 3 16 0,-3 7 0 15,2 7-320-15,-4 6-64 0,1 8-16 0,-6 3 0 0,3 3 32 0,-3 3 0 16,3 3 0-16,-5 6 0 0,2-2 80 0,1 6 32 16,1 0 0-16,-1 1 0 0,3 4-624 0,-3 2-112 15,2 3-16-15,-1 0-16 0,-2 3-432 0,1-1 0 16,2 4 0-16,-5-1 0 0,4 2 0 0,1-2 0 15,-2-3-160-15,3-2 160 16,-3 1-928-16,2-6-96 0,1-2 0 0,2-2-14400 16</inkml:trace>
  <inkml:trace contextRef="#ctx0" brushRef="#br0" timeOffset="3202.58">28085 15677 21183 0,'-7'16'1888'16,"5"-5"-1504"-16,2-3-384 0,0-3 0 0,2 2 1952 0,-2 4 320 16,0 10 64-16,-2 10 16 15,-1 9-1392-15,-1 4-288 0,2-4-48 0,-5 3-16 32,6-6-1056-32,-6-2-224 0,5 0-32 0,2-4-16 0,0 0-560 0,2-5-96 0,5 4-32 0,1-7-10176 15</inkml:trace>
  <inkml:trace contextRef="#ctx0" brushRef="#br0" timeOffset="3517.6">28879 15836 26719 0,'-13'5'2368'0,"4"-1"-1888"0,2-4-480 0,5-4 0 16,-1 4 1072-16,-3 0 112 15,-11 0 32-15,-6-2 0 0,-12-1-2032 0,-3 3-400 0,2-2-64 0,-3 0-32 32,4 2-912-32,4 2-176 0,3 0-32 0,2 3-16 0,3 4 2768 0,2-2 544 0,4 3 112 0,3 6 32 15,5 0 1248-15,-1-1 256 0,6 3 48 0,4-1 16 16,6 1-784-16,-1 1-144 0,7-2-48 0,0 2 0 16,6-1-704-16,1-3-128 0,3-1-48 0,8 0 0 15,1 2-224-15,4-6-48 0,5-1-16 0,4 0 0 0,5-4-128 16,-49-5-32-16,87 12 0 0,-87-12 0 0,89 5-272 0,-89-5 0 15,75 6 0-15,-75-6 0 16,68 1-576-16,-68-1-128 0,0 0-32 0,82-12 0 16,-65 3-1376-16,-1 1-256 0</inkml:trace>
  <inkml:trace contextRef="#ctx0" brushRef="#br0" timeOffset="3785.53">28261 15334 31327 0,'-4'-8'1392'0,"4"1"272"0,-3 0-1328 0,1 5-336 16,2-2 0-16,-3 4 0 0,-1 0 1776 0,-1 0 272 0,-5 0 64 0,-6 0 16 15,-2 4-1040-15,-1-2-192 0,-2 1-64 0,2-1 0 16,3 0-624-16,3-2-208 0,0 1 128 0,5-2-128 16,1-1-576-16,3 0-160 0,-1-1-32 0,1-3-11264 31,1-2-2240-31</inkml:trace>
  <inkml:trace contextRef="#ctx0" brushRef="#br0" timeOffset="4174.29">23951 15533 23951 0,'-5'3'2128'0,"2"-3"-1696"16,6-1-432-16,2-6 0 0,4 1 752 0,-4-2 64 15,8-4 16-15,-13 12-8448 16,0 0-1664-16</inkml:trace>
  <inkml:trace contextRef="#ctx0" brushRef="#br0" timeOffset="27021.27">6008 4804 6447 0,'-3'0'576'0,"1"0"-576"0,2 0 0 0,-2-2 0 0,2-1 432 0,-2-1-32 16,2-1 0-16,-8 1 0 0,-1-1-96 0,-3 2-32 16,-2-3 0-16,-5 10 0 0,1-2 336 0,-3 6 64 15,-1 5 16-15,1-1 0 0,2 3 176 0,-2-2 32 0,1 4 16 16,5-3 0 0,1 0-48-16,2-2-16 0,1 2 0 0,2-2 0 0,2 2-336 0,2 2-80 0,0-2-16 0,2 0 0 15,-3 0-416-15,1 3 128 0,2 0-128 0,-3 1 0 16,3-1 0-16,-2 1 0 0,-1 1 0 0,3-2 0 15,-2 9 0-15,1 4 0 16,4 1 0-16,0 8 0 0,0 1 0 0,0 2 0 16,2 5 176-16,0-2-176 0,3 7 352 0,0-3-32 15,4-2 0-15,-4-2 0 0,7 4-192 0,-3-4-128 16,5-1 128-16,0-6-128 0,3-1 0 0,4-6 144 16,0-5-144-16,7-1 0 0,2-6 464 0,1-2-16 0,4-3 0 0,-35-14 0 0,0 0-160 0,120 16-32 31,-120-16-16-31,0 0 0 0,124-18-32 0,-124 18 0 0,0 0 0 15,103-33 0-15,-74 23 176 0,1-4 16 16,1-2 16-16,-5 2 0 0,-26 14 96 0,0 0 32 16,95-66 0-16,-64 40 0 0,2-5-176 0,-2-6-48 0,1-1 0 0,-4-2 0 15,1 0-192-15,-8 0-128 0,2-2 160 0,-6-4-160 0,-8 3 0 0,-4-6 0 16,-5 6 0-16,-5-3 0 16,-7 3 0-16,-2-1 128 0,-9 4-128 0,-1 0 0 0,-4 0 160 0,-3 3-16 15,1-1 0-15,-5 3 0 16,-2-5 240-16,-3 4 64 0,-1-3 0 0,-1 1 0 15,-2-2-224-15,-1 0-32 0,1 3-16 0,-5 2 0 16,-1 9-176-16,-1 7 0 0,-4 4 0 0,2 6 0 0,5 4-288 16,2 1-32-16,-3 2-16 0,6 2-8928 15,3 0-1776-15</inkml:trace>
  <inkml:trace contextRef="#ctx0" brushRef="#br0" timeOffset="27818.44">8571 4053 9215 0,'-5'2'816'0,"3"-2"-656"15,2 0-160-15,2-2 0 0,-2 2 0 0,0-3 0 16,0 1 0-16,0-2 0 16,-3 1-880-16,-3-1-256 0,-2-1-48 0,-1 5-16 0,-7 5 1504 0,2-1 288 15,0 5 64-15,-3-2 16 0,3 3 928 0,-3-1 192 16,-1 5 48-16,1 1 0 0,3 3-512 0,-4 1-112 16,3 4 0-16,-1-1-16 0,0 8-672 0,2 1-128 15,2 1-16-15,2 2-16 0,1 5-368 0,2-4 0 16,2 1 0-16,3 4 0 0,2 4 128 0,5 3-128 15,-1 0 128-15,3 0-128 0,5 2 272 0,2 5-16 16,2-4 0-16,1 1 0 0,1-4-256 0,1-2 0 0,2-2 0 0,1 1 0 16,1-4 0-16,3-2 0 0,4-5 0 0,3-1 0 15,-2-11 0-15,2 1 0 0,4-6 0 0,-37-16 0 16,0 0 0-16,118 17 0 0,-118-17 0 0,0 0 0 16,141-20 128-16,-141 20 32 0,95-30 0 0,-95 30 0 15,90-44 352-15,-90 44 64 0,84-55 0 0,-48 25 16 16,-1-1-16-16,0-9 0 0,0-7 0 0,-7-4 0 15,-2-5-416-15,-5-1-160 0,-7-4 0 0,-2-5 144 0,-1 0 256 0,-5-4 48 16,0-5 16-16,-5-5 0 0,3 3 480 16,-8-6 80-16,-1-4 32 0,-3 3 0 0,-1 9-576 0,-5 5-112 15,-4 6-32-15,-4 8 0 16,-4 16-336-16,-6 14 0 0,-3 9 0 0,-5 13-128 16,-7 4-848-16,-1 9-176 15,-1 8-16-15,0 4-7648 0,-3 10-1520 0</inkml:trace>
  <inkml:trace contextRef="#ctx0" brushRef="#br0" timeOffset="28643.02">11189 4860 7359 0,'-2'-4'656'0,"-1"1"-528"0,3 3-128 0,0-6 0 15,0 3 736-15,-4 1 112 0,2-5 32 0,-6-7 0 16,-1 2-160-16,-3-2-16 0,-2 4-16 0,-4 1 0 15,1 5-16-15,-6 8 0 0,-1 1 0 0,-1 7 0 16,-1 2 176-16,-5 4 48 0,1 1 0 0,-1 5 0 16,0 2-160-16,1 2-32 0,4 4 0 0,0 2 0 0,3 6-80 0,4-5-32 31,1 2 0-31,4 1 0 0,2 2-176 0,0 0-32 0,3 0-16 0,4 4 0 16,5-4-112-16,0 0 0 0,5 2-16 0,4-6 0 0,5 4-240 0,3-5 0 15,8 2 0-15,1-4 0 0,7-5 0 0,5-2 0 16,6-3-128-16,-44-23 128 15,108 34 0-15,-108-34-160 0,117 14 160 0,-117-14-128 0,117-10 128 0,-117 10 0 16,113-35 0-16,-113 35 0 0,101-49 0 0,-101 49 0 16,91-62 128-16,-50 27-128 0,-1-4 160 0,0 5-32 0,-3-8-128 15,-2 0 192-15,-4 2 576 0,-1-2 128 16,-4-1 0-16,-3-4 16 0,-1-4 160 0,-6-5 16 0,-2 4 16 16,-9-5 0-16,-1-1-592 0,-11-1-112 0,-7 1-16 0,-9-3-16 15,-5 1-240-15,-10 2-128 0,-6 13 128 0,-8 6-128 16,-7 10 224-16,-2 10-32 15,0 13 0-15,2 8 0 16,-2 12-192-16,-2 7 0 0,2 10 0 0,0 4 0 16,7 4-736-16,5 1-240 0,2 0-48 0,7 0-16 0,9-2-1584 15,4-1-320-15</inkml:trace>
  <inkml:trace contextRef="#ctx0" brushRef="#br0" timeOffset="29424.94">13182 7052 5519 0,'-10'-1'496'0,"3"-3"-496"0,3 1 0 0,3 1 0 16,1 0 384-16,0-3 0 0,-7-4-16 0,-4-5 0 15,-1-3 0-15,2 3 0 0,1 0 0 0,-3 4 0 16,1 3 336-16,2 3 64 0,-1 1 0 0,0 3 16 16,1 3 416-16,-3 2 80 15,1 4 0-15,-4 0 16 0,-1 8-400 0,-2 1-64 16,3 2-32-16,-4 3 0 0,1 3-272 0,1 2-48 0,-4 3-16 0,2 8 0 16,1-3-208-16,4 8-64 0,-1-1 0 0,4 3 0 15,-1 3 0-15,7 3 0 0,1 0 0 0,4 4 0 16,4-6 288-16,1 3 48 0,7-1 16 0,2-7 0 0,7-1-64 0,2-10-16 15,6-2 0-15,8-10 0 16,6-4-272-16,-43-18-48 0,94 22-16 0,-94-22 0 0,105-1-128 0,-105 1 0 16,103-30 0-16,-103 30 0 0,92-49 0 0,-92 49-144 15,87-85 144-15,-47 29 0 0,-8 2 0 0,-4-3 0 16,-4-1 192-16,-5-3-48 16,-3-1 608-16,-7-5 112 0,-2 0 32 0,0-7 0 0,-6 0 320 0,3-8 80 15,-1-4 16-15,1-4 0 0,1-3-544 0,-3 3-128 16,-1-1 0-16,-2 11-16 0,-1 10-384 0,-5 8-80 0,-3 8-16 0,-8 10 0 31,1 9-144-31,-13 15 0 0,-3 13 0 0,-7 8 128 0,2 8-128 0,-11 14 160 0,-9 10-160 0,-8 9 160 16,3 1-448-16,2 4-96 15,-3-2 0-15,5-1-16 16,1-1-752-16,9-6-160 0,14 0-32 0,6-11-8384 16,10 0-1664-16</inkml:trace>
  <inkml:trace contextRef="#ctx0" brushRef="#br0" timeOffset="30264.48">13743 9341 11055 0,'-15'9'976'0,"3"3"-784"0,5-3-192 0,5-8 0 16,-3 3 640-16,-2 5 96 0,-7 8 16 0,-12 9 0 16,-4 9-496-16,-1 1-112 0,3 5-16 0,5-1 0 15,6-2-128-15,-1 2 0 0,4 0 0 0,2 7 0 16,3-2 752-16,1 4 64 0,-1 3 16 0,4-3 0 16,5 5-224-16,-4-2-32 0,8 2-16 0,1-3 0 15,4-2-368-15,3-6-64 0,3-1 0 0,10-7-128 16,1-4 384-16,11-6-48 0,6-6 0 0,9-5 0 15,-52-14-128-15,112 8-16 0,-112-8-16 0,118-22 0 0,-118 22-176 0,121-40 0 16,-121 40 0-16,122-53-176 16,-122 53 176-16,115-74 0 0,-115 74 0 0,106-93-128 0,-106 93 384 0,85-92 64 15,-57 47 32-15,-5 5 0 0,-6 1 464 0,-3 6 80 16,-2-2 32-16,-3 4 0 0,-2 1 288 0,-3-1 48 16,-1 0 16-16,-3-2 0 0,-7-4-80 0,0 0-16 0,-5-6 0 15,-4-4 0-15,-3-2-576 0,-10 0-112 16,1 6-32-16,-12-1 0 0,-4 2-464 0,-5 8 0 0,-8 4 0 0,-1 16-160 31,-3 5-784-31,0 13-144 0,-5 6-48 0,3 8 0 16,1 4-960-16,1 4-192 0,3 6-32 0,1-3-9552 0</inkml:trace>
  <inkml:trace contextRef="#ctx0" brushRef="#br0" timeOffset="30966.14">13153 11861 11055 0,'-9'0'976'0,"0"0"-784"16,4-1-192-16,3 2 0 16,-1-1 816-16,-2 0 112 0,-11 2 32 0,-7-2 0 15,-5 7-608-15,-7 0-112 0,1 5-32 0,-1 2 0 16,3 9 64-16,3 3 16 0,1 3 0 0,2 8 0 0,3 3 528 0,6 4 96 15,-1 4 32-15,4 3 0 0,0-1-224 0,6 6-32 16,-1 2-16-16,5-1 0 0,4 2-304 0,4-1-64 16,5 1-16-16,1-1 0 0,8 1-288 0,-1-7 0 15,4 0 0-15,2-8 0 16,4-2 0-16,3-8 0 0,5 1 0 0,5-3 0 16,0-6 384-16,4-9 0 0,4-3 16 0,1-10 0 15,-49-4 32-15,98-27 0 0,-98 27 0 0,96-57 0 16,-96 57-304-16,88-92-128 0,-88 92 128 0,67-112-128 15,-67 112-144-15,52-110-112 0,-29 49-32 0,-6 2 0 16,-3-5-32-16,-5 1 0 0,3-1 0 0,-7 1 0 16,-3 2 992-16,1 4 192 0,3-1 32 0,-5 1 16 0,5 8 368 0,-6 0 80 15,1-3 16-15,1 3 0 16,0 4-432-16,-6 1-96 0,-1 1-16 0,-4 8 0 0,-1 0-576 0,-6 9-112 16,-1 7-16-16,-6 7-128 15,1 3-576-15,-8 9-208 0,-3 3-48 0,0 9-16 16,0 4-2032-16,-2 5-416 0,-5 10-80 0,5 8-7792 0</inkml:trace>
  <inkml:trace contextRef="#ctx0" brushRef="#br0" timeOffset="31670.93">11509 13958 6447 0,'-7'9'272'16,"6"-9"80"-16,-5 4-352 0,5-4 0 0,-1 0 0 0,2-4 0 0,-4 4 368 0,1-2 0 16,-4-5 0-16,-2 2 0 0,1-4-368 0,-5 6-160 15,3-2 16-15,-2 3 0 0,0 0 16 0,-1 4 0 16,-1 3 0-16,0 0 0 0,2 2 1104 0,-2 0 240 15,0 2 32-15,-3 0 16 0,3 3 400 0,-3-2 96 16,1 1 16-16,0-2 0 0,1-2-624 0,1-1-112 16,0 0-16-16,-2-1-16 0,0 4-560 0,1-2-96 15,-1 3-32-15,0-1 0 0,2 6-320 0,-3 1-320 16,3 2 64-16,-2 6 16 16,6 0-224-16,-4 8-48 0,5 2-16 0,0 5 0 0,6 1 528 0,-1 9-128 15,4 5 128-15,2 1 0 0,3-1 0 0,4 4 0 0,0-6 0 16,1 6 0-16,6-3 0 0,0-4 0 0,1-2 0 0,4-6 0 15,-4 1 0-15,6-6 0 0,3-5 0 0,0-2 0 16,1-4 0-16,4-7 0 0,0-2 0 0,-1-6 0 16,1-7 0-16,2-5 0 0,2-3 0 0,4-6 0 15,-3-1 400-15,-36 10-16 0,0 0 0 0,119-74 0 16,-119 74 432-16,75-83 80 0,-75 83 0 0,61-112 16 16,-61 112-544-16,48-121-112 0,-25 49-32 0,-2-6 0 15,2-4-48-15,-6-5-16 0,-7 3 0 0,-3-1 0 16,-1 3 320-16,-3 2 64 0,-3 1 16 0,-5 8 0 15,1 1 64-15,-4 9 16 0,-4 6 0 0,-6 8 0 0,-1 10-512 0,-5 11-128 16,-4 10 0-16,-4 8 0 16,-6 9-480-16,-6 6-160 0,-4 11-48 0,-3 3 0 15,2 6-960-15,0 3-192 0,6 5-32 0,1-4-16 16,5 4-256-16,3-4-48 0,2 4-16 0,1-9-4928 0</inkml:trace>
  <inkml:trace contextRef="#ctx0" brushRef="#br0" timeOffset="32419.03">8537 14693 1839 0,'-6'9'160'0,"-1"-5"-160"16,6-3 0-16,-3 3 0 0,2-2 1344 0,1-2 224 0,-1 1 48 0,-2-1 16 15,-1 2-480-15,0 3-80 16,1-1-32-16,-4 1 0 0,3 4-848 0,1-1-192 0,-1 1 0 0,-2 5 0 15,2-2-176-15,-1 2 16 0,-1 2 0 0,0-1 0 16,4 3 160-16,-6-1 144 0,6 1-16 0,-1 3-128 16,4-2 736-16,0-2 32 0,2 8 16 0,3-3 0 15,-1 1 112-15,3 6 32 0,1 3 0 16,5 3 0-16,-1 1-528 0,2 4-96 0,3 4-32 0,-5-4 0 16,4-2-528-16,0-1-96 15,-1-2-32-15,5 5 0 16,2-5-576-16,1 3-128 0,0-7-32 0,-1-3 0 15,4-7 0-15,-1-7 0 0,3 0 0 0,-2-7 0 0,5-5 624 0,-5-2 128 16,6-4 32-16,-3-6 0 0,3 1 336 0,-1-5-176 0,-3-3 176 0,2-4-128 16,-4 3 496-16,-5-6 96 0,1-4 32 0,1-3 0 15,-6 3 160-15,1-11 48 0,-18 39 0 0,40-94 0 16,-40 94-704-16,35-113 0 0,-21 54 0 0,-6 0-176 31,1 3-208-31,-9 0-64 0,-5 2 0 0,-4-1 0 0,-8 6 208 0,-1 3 48 0,-4 3 0 0,-3 6 0 16,-1 3 384-16,-2 2 96 0,-3 3 16 0,-4 2 0 15,-3 7 448-15,-4 0 80 0,0 8 32 0,0 3 0 0,-1 4 160 0,2 5 16 0,1 5 16 0,-1 8 0 16,2 1-64 0,1 3-16-16,3 6 0 0,0-2 0 15,0 5-352-15,4-4-80 0,0 6-16 0,1-7 0 16,6 0-528-16,1-4-144 0,2 1-16 0,4-8-9696 16</inkml:trace>
  <inkml:trace contextRef="#ctx0" brushRef="#br0" timeOffset="33238.92">6215 13967 8287 0,'-7'-2'736'0,"2"-1"-592"0,2-1-144 0,1 3 0 16,2-5 160-16,-5-1 0 0,-2-1 0 0,-4-10 0 16,-6-4-448-16,-7-1-96 0,1 2 0 0,0 4-16 15,1 8 64-15,-1 2 16 16,0 4 0-16,-1-1 0 0,1 8 720 0,-3-1 160 0,3 4 16 0,1 2 16 16,-3 3 416-16,-1 0 80 0,2-1 0 0,-1 1 16 15,1 2-160-15,0 0-48 0,1 1 0 0,4 1 0 16,1 1-384-16,1 4-64 0,1 2-32 0,6 1 0 15,-4 1 48-15,5 1 16 0,6 5 0 0,-3 0 0 16,3 3 96-16,3 2 0 16,5 4 16-16,2 4 0 0,4 3-48 0,3 3-16 0,3 6 0 0,7-2 0 15,-1 3-80-15,5 1-32 0,5-1 0 0,0-4 0 16,5-1-416-16,1-7 0 0,6-3 0 0,0-5 0 16,8-8-272-16,2-6-144 15,5-6-32-15,2-6 0 16,-1-6-80-16,-3-10-32 0,-2 0 0 0,-56 5 0 0,97-39 304 0,-97 39 48 0,0 0 16 0,115-111 0 15,-115 111 192-15,61-110-192 0,-38 42 192 0,-2-7-192 0,-5-7 64 0,-4-3 128 16,-4-2-208-16,-8 2 80 16,-5 3-96-16,-3 7-16 0,-8 5 0 0,-2-1 0 0,-4 5 240 0,-3 5 192 0,-1 3-48 0,0 13 0 15,-4 6 528-15,-1 12 96 16,-4 6 32-16,-1 10 0 16,-4 6-352-16,-1 7-64 0,3 3 0 0,-7 7-16 0,3 6-160 0,-3-1-16 0,-1 4-16 0,3-2 0 15,-1 2-48-15,4-5 0 16,5-1 0-16,0-6 0 0,6-4-832 0,1-5-160 15,5-3-32-15,-1-6-8976 0</inkml:trace>
  <inkml:trace contextRef="#ctx0" brushRef="#br0" timeOffset="33936.74">4093 11938 4607 0,'-5'0'400'0,"1"0"-400"0,4 0 0 0,0 0 0 15,0-2 896-15,0-1 80 0,-3-1 32 0,-1-4 0 0,-1-1-432 0,0-2-96 16,1 3-16-16,-1-5 0 0,-4 5-80 0,1 4-32 16,-5-1 0-16,0 5 0 0,-1 0 864 0,-4 0 160 15,1 5 32-15,-1-1 16 0,1 1 176 0,-2 2 16 16,1 3 16-16,-3 4 0 0,2 2-208 0,2 1-32 16,-1 3-16-16,1 4 0 0,0 0-480 0,-1 8-112 15,4-4-16-15,2-1 0 0,1 3-496 0,3-2-96 16,1 3-32-16,3 4 0 0,3-4-144 0,1 9 0 15,1 4 0-15,3 3 0 0,1 2 0 0,2 1 0 0,2 3 0 16,-1 2 0-16,6-1 0 0,-3 2 0 0,1-9-144 0,2 0 144 16,2 0 0-16,1-5 0 0,6 1 0 0,-4-4 0 15,7-6-128-15,5 2 128 0,4-4 0 0,4-1 0 16,6-8-128-16,4 1 128 16,1-6 0-16,1-1 0 0,1-11-160 0,-52-5 160 0,101-8-128 0,-101 8 128 15,0 0-208-15,127-63 32 0,-127 63 16 0,74-73 0 16,-74 73-112-16,57-94-32 0,-29 36 0 0,-5-6 0 0,-4-2 160 0,-7-9 144 15,-3 3-208-15,-13-8 80 0,-1-7 128 16,-7 2 0-16,-2-6 0 0,-7 6 0 0,-2-2 0 0,1 1 256 16,-5 1-48-16,1 0 0 15,7 1 320-15,-5 6 64 0,-2 1 16 0,1 6 0 16,-4 3-384-16,2 10-80 0,5 9-16 0,-4 9 0 16,3 9-1632-16,2 5-336 0,-2 3-64 0,2 2-9920 0</inkml:trace>
  <inkml:trace contextRef="#ctx0" brushRef="#br0" timeOffset="34629.01">3772 8899 11967 0,'-19'10'528'0,"7"-5"112"0,1-1-512 0,5 1-128 0,0-3 0 0,3-2 0 0,-1 0 576 0,-3 0 96 16,-5 0 16-16,-5-2 0 0,-1-3-688 0,1 3-256 15,-2-5 16-15,-4 7 0 16,2 0-528-16,-5 0-96 0,-4 4-32 0,-1-1 0 0,-2 6 1152 0,-2-1 208 16,0 3 48-16,-5 3 16 0,0-2 912 0,2 2 176 0,-2 3 48 0,5 1 0 15,0-1-96-15,0 6-16 16,-2 6 0-16,3-1 0 0,2 2-320 0,3-2-64 0,1 5-16 15,3-5 0-15,3 0-640 0,3-1-128 0,1 1-16 0,4 4-16 16,2-1-352-16,-2 7 0 0,2-1 0 0,3 12 0 16,4 8-128-16,5 4 0 0,-4 9 0 0,8-1 0 15,1 3 128-15,4-2-160 16,3 1 160-16,5 0-160 0,1 3 160 0,6-1 0 0,6-4 0 0,0-2-128 16,6-10 128-16,-1-8 0 15,9-6-144-15,4-8 144 0,6-3-160 0,11-10 160 0,6-4-208 0,-71-18 80 0,138 8-144 16,-138-8-32-1,124-26 0-15,-124 26 0 0,99-45-48 0,-99 45-16 0,80-56 0 0,-80 56 0 0,72-68 368 0,-43 30 0 16,3-2 0-16,-1 0 0 16,-5-4 192-16,0-1 128 0,2-4 0 0,-2-3 16 0,0 0 96 0,-5-6 16 15,2 4 0-15,-6-7 0 0,-1 0-272 0,-4-5-48 16,0 0-128 0,-3-2 192-16,-4-5-192 0,-1-2 0 0,-8 9 128 0,-1 0-128 15,-2-1 0-15,-7 8 0 0,0 2-192 0,-8 1 192 31,-1-2-1152-31,-3 10-112 0,0-1-16 0,-6 5-16 16,3 8-496-16,-1 3-80 0,2 8-32 0,-1 1 0 0,4 1 320 16,1 6 64-16,1-4 16 0,1-2-4448 0</inkml:trace>
  <inkml:trace contextRef="#ctx0" brushRef="#br0" timeOffset="35202.4">4164 6457 6335 0,'-19'-9'128'0,"4"-3"48"0,1 1 0 0,8 4 0 0,3 2-176 0,3 0 0 0,-4-4 0 0,-1-8 0 16,-5-11 496-16,1-5 64 0,-1 1 16 0,1 6 0 15,-2 9-576-15,-1 6-272 0,-2 5 16 0,0 6 16 16,-3 6 384-16,-4 3 80 0,2 5 16 0,-4 5 0 15,2 6 608-15,0 3 128 0,2 5 32 0,-3 5 0 16,1 4-240-16,0 7-32 0,2 5-16 0,-4 12 0 0,0 3-272 16,4 8-48-16,0 7-16 0,1 3 0 15,1 2 160-15,3-1 32 0,0 3 0 0,5-2 0 0,6-2-64 0,3-4-16 16,0 3 0-16,3-11 0 0,6-6-176 16,5-9-16-16,0-8-16 0,7-5 0 0,5-7 0 0,5-9 0 15,1-1 0-15,4-11 0 0,-36-19-288 0,84 31 0 16,-84-31 0-16,0 0 0 15,153 0 144-15,-153 0-16 0,107-31-128 0,-107 31 192 0,102-44 112 16,-102 44 16-16,100-66 0 0,-55 26 0 0,-1 0-96 0,1-5-16 16,-5-11 0-16,-5 2 0 0,-2-3 0 0,-10-4 0 15,-6-5 0-15,-8-4 0 0,-9-2-208 0,-12-6 128 16,-8 3-128-16,-6-1 0 0,-5-3 304 0,-4 3-48 16,-7-3 0-16,-3 1 0 0,-4 8 128 0,0 4 32 0,1 8 0 15,-5 10 0-15,-4 11-416 0,-6 2-272 0,-5 9 32 16,0 0-11792-16</inkml:trace>
  <inkml:trace contextRef="#ctx0" brushRef="#br0" timeOffset="39788.11">23474 7739 911 0,'-3'1'0'0,"-3"-1"0"0,3 0 0 0,3 0 0 0,-4 0 240 0,3 0-48 16,-3 0 0-16,-1 0 0 0,-4 0-192 0,-5 4 0 0,-1-4 0 0,-3 0 0 16,4-4 528-16,0 4 64 15,0-5 16-15,2 0 0 0,3-2 416 0,1 2 96 0,2-1 16 16,-1 0 0-16,2 0-368 0,0 1-64 16,-4 2 0-16,1 1-16 0,-1 0-64 0,0 2-16 0,-5 2 0 0,-3 0 0 15,-1 3-192-15,-3-2-32 0,2 6-16 16,-2-4 0-16,-1 7-160 0,1-1-16 0,-2 1-16 15,2 5 0-15,2-3 608 0,2 7 128 0,-3 0 32 0,5-2 0 0,-3 9-64 16,4-3-16-16,0 1 0 16,-1 0 0-16,4 2-400 0,-3 3-80 15,6 2 0-15,-5 0-16 0,3 2-224 0,-2 5-144 16,3 0 192-16,-3 2-192 0,1-2 528 0,4 0 0 16,2 2 0-16,5-4 0 0,0-3 256 0,4 0 48 0,1 0 16 0,7-7 0 0,-1 3-416 0,4-5-96 15,8 0-16-15,0-3 0 16,4 3-320-16,3-5 0 0,-30-21 0 0,0 0 128 0,113 45-128 0,-113-45 176 15,108 23-176-15,-108-23 192 0,136 12-192 16,-136-12 160-16,136 9-160 0,-136-9 160 0,138 3-160 0,-138-3 160 16,136-15-160-16,-136 15 160 15,124-42 64-15,-124 42 16 0,101-61 0 0,-60 26 0 0,-2-2-240 16,-13-4 0-16,-3-3-144 0,-9-3 144 16,-1-4-432-16,0-2 16 0,-5 0 0 0,5-4 0 0,-5-1 416 0,-1-4 144 0,2 1 0 0,1-2 0 15,1 2 160-15,-2 0 16 0,3 9 16 16,-7-2 0-16,0 8-336 0,-6 3 0 15,-3 5 0-15,-5 3 128 0,-10 3-128 0,-7 10-256 16,-9-1 64-16,-14 9 0 16,-12 7-1056-16,-10 11-224 0,1 4-32 0,-1 5-16 15,5 2-848-15,-4 3-160 0,-2 6-32 0,6-5-3168 16,9 4-624-16</inkml:trace>
  <inkml:trace contextRef="#ctx0" brushRef="#br0" timeOffset="40635.03">22146 6154 3679 0,'-3'3'320'0,"-1"2"-320"0,2-1 0 0,2-4 0 16,-3 3 656-16,-1 3 64 0,3-1 16 0,-13 9 0 15,2 3 96-15,-6 1 0 0,4 2 16 0,-3-2 0 16,-1-4 0-16,1 1 0 0,0-1 0 0,-3-3 0 16,5 1 176-16,1-7 16 0,-4 4 16 0,1-2 0 15,3-5-208-15,0 5-32 0,2-2-16 0,0-3 0 0,1 1-384 16,-1 1-80-16,1-3-16 0,1-1 0 0,1 4-320 0,2-1 0 15,-1-1 0-15,-1 2 0 0,0-1 0 16,4 2 0-16,-2 0 0 0,2 4 128 0,-2 0 48 0,0 5 16 16,3-2 0-16,-4 2 0 0,2 2 192 0,3 1 32 15,-2 2 16-15,1 4 0 16,1 3-80-16,1 0-16 0,-2 9 0 0,1 0 0 0,1 1-80 0,-3 3-32 16,2 2 0-16,-6 1 0 0,2 0-224 0,2-2 0 15,-1 4 0-15,-2-4 0 0,2-2 0 0,3-1 0 16,-2-4 0-16,5-2 0 0,2-3 0 0,4-5 0 15,3-3 0-15,0-2 0 16,8-4 128-16,2-5 0 0,8-3-128 0,-1-6 192 0,-26 0-64 0,0 0-128 0,106-24 176 0,-106 24-176 16,85-31 240-16,-85 31-64 15,86-40-16-15,-46 14 0 0,0-6-160 0,-5-3 0 0,1 1 0 0,-1-7-176 32,-3 1-192-32,-3 4-32 0,-6 3-16 0,0-4 0 0,-2-1 160 0,-6-4 48 0,3-2 0 0,-3-3 0 15,-4-3 208-15,1-2 192 0,-3-2-48 16,-4-2 0-16,0 2 32 0,-5-2 0 0,-2 6 0 0,-6 3 0 31,-5 1-528-31,-4 6-96 0,-2 6-32 0,-6 0 0 16,3 10-1184-16,-6 3-256 0,-7 4-32 0,-5 6-3632 0,5 3-736 15</inkml:trace>
  <inkml:trace contextRef="#ctx0" brushRef="#br0" timeOffset="41469.1">20620 4680 911 0,'-4'0'0'0,"-1"-2"0"0,5 1 0 0,-4 1 0 16,4-2 0-16,-5 2 0 0,-4-4 0 0,-8 1 0 16,0 1 176-16,-6-1-48 0,0 6-128 0,2 1 192 15,-1 3 576-15,-1 3 128 0,2 4 0 0,-1 5 16 16,-3 2 256-16,6 2 48 0,-4 3 16 0,6 0 0 16,1 2-304-16,1-2-64 0,2 0-16 0,5 0 0 0,-5 6 176 0,3-1 16 15,1 7 16-15,-5 2 0 16,4 4-480-16,-1 1-80 0,-1 2-32 0,2 5 0 15,1 2-256-15,-3 0-48 0,3-1-16 0,0-5 0 16,4 1 416-16,0 0 80 0,1-6 0 0,4 1 16 0,0-4-128 16,4-3-16-16,1-8-16 0,-1 3 0 0,6-6-352 15,-1-5-144-15,3-4 128 0,5-6-128 0,1 1 0 0,1-7 0 16,2-5 0-16,2-2 0 0,-1-5 304 0,8-10 128 16,1-2 16-16,8-11 16 0,1 2-224 0,5-7-48 15,0 1-16-15,2-5 0 0,-3-1-176 0,-4 0 0 0,-5 4 0 16,-4-5 0-16,-5 0 0 0,-3 1 0 0,0 0 0 15,-1-4 0-15,-1 4 0 0,0 0 0 16,2 2 0-16,-6 1 0 0,1 7 0 0,1-1 0 16,2 0 0-16,-7-1 0 0,-2 6 0 0,-5 0-144 0,0 3 144 0,-7 3-160 15,0 0 160-15,-7 3 0 0,0 0 0 0,-2-1 0 16,0 1 0-16,-5-2 0 0,-1-6 0 0,1 1 0 16,-4-6-224-16,1 2 32 15,3-5 16-15,-2 2 0 16,6 3-784-16,-4 2-144 0,-2 3-48 0,2 6 0 15,0 1-160-15,0 7-32 0</inkml:trace>
  <inkml:trace contextRef="#ctx0" brushRef="#br0" timeOffset="42542.78">20740 10821 6447 0,'-5'9'576'0,"1"-4"-576"0,1 1 0 0,1-3 0 16,2-3 384-16,-4 4-16 0,4-3-16 0,-3 3 0 15,1 1 480-15,-6 4 112 0,-1-2 16 0,0 0 0 16,0 0-736-16,-3-2-224 15,2 4 128-15,-4-4-128 0,2 2 704 0,-2-2 64 16,-2 4 32-16,0-4 0 0,-3 4 352 0,0-1 80 0,2 1 16 0,-6 3 0 0,2 2-160 0,-2-2-16 0,1 4-16 0,-1 1 0 16,2 4-480-16,-2 0-80 15,3 4-32-15,0 1 0 16,3 5-320-16,-4-1-144 0,4 1 128 0,3 4-128 16,-4-4 0-16,4 4 0 0,2 5 0 0,2 0 0 15,1 2 144-15,2 0 48 0,5 1 16 0,2 3 0 16,9-3 256-16,-2-1 48 0,5-2 16 0,2-3 0 15,2-6-304-15,6 2-64 0,4-5-16 0,1-5 0 16,7 1-144-16,7-8 0 0,-41-16 0 0,94 26 0 16,-94-26-192-16,106 7 192 0,-106-7-160 0,105-12 160 0,-105 12-192 0,0 0 48 15,118-46 16-15,-118 46 0 0,75-47 128 16,-75 47-160-16,77-57 160 0,-77 57-160 0,71-66 288 0,-71 66 64 16,73-75 16-16,-73 75 0 0,70-72 112 0,-37 34 32 15,-2 3 0-15,-1-1 0 0,-4 1-128 0,-8-2-32 16,-1 2 0-16,-7 2 0 0,-1 2-192 0,-5-4 0 15,-4-5 0-15,-13 0 0 0,0 0 0 0,-10-4 0 16,-3 4 0-16,-11 0 0 0,-3 0 368 0,-3 0 16 16,-1 2 16-16,-3 10 0 0,5 5 80 0,-5 4 16 15,-2 5 0-15,0 12 0 16,-3-1-752-16,0 8-160 0,1 4-32 0,-1 5-13408 0</inkml:trace>
  <inkml:trace contextRef="#ctx0" brushRef="#br0" timeOffset="43496.21">23249 13998 3679 0,'-17'7'320'0,"8"-3"-320"0,0-2 0 0,1 1 0 0,4-3 768 0,2-3 64 15,-1 3 32-15,-2 0 0 0,-8-2 336 0,0 0 64 0,-3-3 16 0,-2 1 0 16,4 3-704-16,-3-3-144 16,1 2-32-16,1 2 0 0,1-1 416 0,-4 1 80 0,4 0 0 0,-3 1 16 15,0 5 96-15,-1-1 16 0,1 4 0 0,-2 5 0 0,-2 1 0 0,0 3 0 31,2 1 0-31,-6 3 0 0,2 5-400 0,1 2-80 0,-1 2-16 0,1 4 0 0,-5 5-352 0,6 6-176 32,2 4 160-32,2 6-160 0,-1 3 0 0,5-1 0 15,4-4 0-15,5 0 0 0,4-6-144 0,4-4 144 16,6-2 0-16,6-9-144 0,3 2 144 0,4-9 0 16,3-4 0-16,4 1 0 0,1-4 0 0,5-5-128 15,3-3 128-15,1-4 0 0,5-6-224 0,-45-1 32 16,91-5 16-16,-91 5 0 0,101-17-80 0,-101 17-32 0,125-30 0 15,-125 30 0-15,131-37 144 0,-131 37 144 16,115-43-208-16,-115 43 80 0,98-45-16 0,-98 45 0 0,83-58 0 16,-83 58 0-16,67-73 144 0,-67 73-160 0,52-80 160 0,-35 40-160 15,-1 2 160-15,-6-3 0 0,-4 0 0 0,-6 1 0 16,-6 1 192-16,-2 3 0 0,-5-3 16 0,-2 5 0 16,-1-1 560-16,-1 2 128 0,-1-6 0 0,-4 3 16 15,1-3-176-15,-5 1-32 0,3-2-16 0,-8 0 0 16,-1 0-464-16,3 3-96 0,-8 4 0 0,2 5-128 15,0 7 0-15,-8 4-304 0,-3 10 48 0,-9 4-8256 16,-3 6-1632-16</inkml:trace>
  <inkml:trace contextRef="#ctx0" brushRef="#br0" timeOffset="44388.18">26921 14058 4607 0,'-14'1'400'0,"2"5"-400"0,3-5 0 0,4 1 0 16,0-2 672-16,-4 4 48 0,-12 1 16 0,-10 3 0 0,-13 6-64 0,0-1-16 15,4 4 0-15,4-3 0 0,3 0-16 16,5-2-16 0,2 2 0-16,3-2 0 0,6 0 16 0,-1-1 16 0,-1 5 0 0,1-1 0 0,3 3-80 0,-3-1-32 15,3 9 0-15,-3-3 0 0,6 6-16 16,-5 3 0-16,4-1 0 0,3 0 0 0,1 4-112 0,-3-3-32 16,7 1 0-16,-2-5 0 0,5 3-384 0,2-5 0 15,0 0 0-15,0 2 0 16,5-4 0-16,2-1 0 0,2 0 0 0,2 1 0 0,2-1 0 0,3-1 0 15,0-4-144-15,1 1 144 16,4-2 0-16,5-3 0 0,0-1 176 0,6-1-176 0,3-7 288 0,5-2-48 0,-40-3-16 16,89-12 0-1,-89 12-48-15,97-31-16 0,-97 31 0 0,84-56 0 0,-84 56 32 0,56-73 0 16,-39 38 0-16,-3-8 0 0,-4-3-192 0,-3-1 0 16,-7 2 0-16,-3-2 0 15,-2 2 128-15,-8-2-128 0,3 3 0 0,-6-1 128 16,1 1 512-16,-1 3 112 0,2-1 16 0,-3 2 0 0,3 0 400 0,-4 1 96 15,1 6 16-15,-1 4 0 0,4 2-656 0,-6 8-128 16,-1 2-32-16,-2 3 0 16,-1 3-704-16,-3 1-144 0,-2 7-16 0,1-3-12912 15</inkml:trace>
  <inkml:trace contextRef="#ctx0" brushRef="#br0" timeOffset="62953.8">31987 587 1839 0,'-6'5'160'0,"3"-5"-160"0,1 5 0 0,-1-5 0 16,3 4 528-16,0-4 80 0,0 0 16 0,0 3 0 15,0-1 48-15,0 2 16 0,-2-4 0 0,2 3 0 0,-2-1 208 0,2-2 32 16,-2 0 16-16,-1 0 0 16,1 0 336-16,-1 0 80 0,-1 0 16 15,-1 0 0-15,1 3-176 0,-1-1-48 0,0-2 0 0,1 2 0 0,-1 0-320 0,-2-2-64 16,2 0 0-16,2 5-16 0,1-3-224 15,-3-2-32-15,1 1-16 0,4-1 0 0,0 0-112 0,-3 0-32 0,3 4 0 0,-2-4 0 16,2 2-160-16,-2-1-48 0,2 1 0 16,-2 2 0-16,-3 1-128 0,2 0 192 15,-3 2-192-15,3-2 192 0,-4 4 112 0,2 1 16 16,0 1 16-16,-1-1 0 16,-1-1-80-16,2 5 0 0,2 2-16 0,-3-1 0 15,1 1 48-15,0 1 16 0,1 1 0 0,-2-1 0 16,4 2-96-16,-3-1-16 0,3-1 0 0,0 1 0 15,4-5-192-15,0 5 176 0,3-1-176 0,-3-3 160 16,4 4-160-16,0-4 0 0,2 1 0 0,5-1 0 16,1 0 0-16,0-2 0 0,1-3 0 0,-15-9 0 15,0 0 0-15,0 0 0 0,89 23-144 0,-89-23 144 0,0 0 0 0,80-9 0 16,-57 4 0-16,3-2 0 0,-3-2 0 0,-1-1 0 16,3-3 0-16,-6 3 0 0,2-2 0 0,-4-2 0 15,-3 0 0-15,0 2 0 0,-2 0 0 0,-3-2 0 16,0 0 128-16,-6-2-128 0,2 0 0 0,-5 1 128 15,2-3-128-15,-2 3 0 0,4-3 352 0,-4 1-32 16,0-1 0-16,-2 1 0 0,-2 3 96 0,-1-2 16 16,-4 2 0-16,1-3 0 0,-8 6-304 0,0-1-128 0,-1 0 128 15,0 3-128-15,-4 1 0 0,-5 2-224 16,3 3 32-16,0 1 0 16,2-1-656-16,2 3-128 0,3 3-32 0,6-1 0 15,-2 1-464-15,3 1-80 0,4-2-32 0,0 1-5904 0,1 2-1168 0</inkml:trace>
  <inkml:trace contextRef="#ctx0" brushRef="#br0" timeOffset="63400.47">31887 1108 2751 0,'0'-4'128'0,"0"-1"16"0,0 5-144 0,0-3 0 16,0 3 0-16,0 0 0 0,-2 0 448 0,1-2 64 0,1-2 16 0,-6 4 0 16,3 0 512-16,-4 4 112 0,0-2 0 0,4 5 16 15,-3 0 368-15,-1 1 80 0,6 3 16 0,-3-1 0 16,1 4-288-16,1-2-64 0,2 2-16 0,-4 2 0 15,3-2-816-15,-3 0-144 0,-3 3-48 0,0 2 0 16,0 1 320-16,-3-1 64 16,1 3 16-16,-3-1 0 0,-2 2 64 0,-2 0 16 15,1 1 0-15,-3 0 0 0,-3 6-144 0,-1-4-16 0,-1 2-16 0,-3-2 0 16,1 4-176-16,-2-3-48 16,-8 0 0-16,3-1 0 0,1 5-80 0,0 0-32 0,-1 1 0 0,3-3 0 0,-1 6 112 0,2-3 32 15,2 2 0-15,-2-2 0 16,7-1-208-16,-1 0-32 0,-1-1-128 0,4 1 192 0,0-1 640 0,5-4 112 15,-2 0 16-15,5-1 16 32,-1-4-1680-32,4-2-320 0,2-2-80 0,-2 1-16 0,2-3-96 0,-1-1-32 0,6-3 0 0,-3-3-7024 15,4 1-1408-15</inkml:trace>
  <inkml:trace contextRef="#ctx0" brushRef="#br0" timeOffset="63933.39">32077 981 5519 0,'-7'-2'240'0,"2"2"64"0,1 0-304 0,3-2 0 0,1 2 0 0,0 0 0 0,0 2 752 0,-4 0 80 16,4-2 32-16,-5 7 0 0,2 0 224 0,-1 0 32 15,2 3 16-15,2-1 0 0,-3 5 272 0,3-2 48 0,3 2 16 0,3-2 0 16,-3 5-672-16,6 1-128 16,1-1-32-16,2 2 0 15,1-1-64-15,2 4 0 0,1-1-16 0,-16-21 0 16,0 0-192-16,50 70-48 0,-34-42 0 0,-5-2 0 0,1 5-64 16,-2 1 0-16,1-3-16 0,-1 3 0 15,2-3 320-15,-3 3 64 0,2-3 16 0,-3 3 0 16,1-5-144-16,0 5-32 0,-1-6 0 0,1 0 0 15,3 4-336-15,-1-4-128 0,3-2 0 0,1-3 0 16,-2 2 0-16,2 1 0 0,1-1 0 0,-2-1 0 0,0-1 0 0,1 2 0 16,1 0-160-16,-2-1 160 15,-14-22-336-15,0 0 16 0,51 70 0 0,-51-70 0 16,0 0-512-16,48 66-80 0,-34-48-32 0,0 1 0 16,0-2-608-16,-2 6-128 0,-3-2-32 0,0 0-7056 15</inkml:trace>
  <inkml:trace contextRef="#ctx0" brushRef="#br0" timeOffset="66566.67">30857 2440 4607 0,'-1'4'400'0,"-5"-3"-400"0,5 1 0 0,-1-2 0 0,2 2 320 0,-4-2-32 0,1 0 0 0,-4 5 0 16,-2-1 32-16,1 4 16 0,-5-2 0 0,8-3 0 15,-4 2 112-15,2 2 0 16,2-1 16-16,0-1 0 0,1 2 480 0,-1 0 80 0,0 1 32 0,2 1 0 16,-3 0 32-16,-1-1 16 15,2 5 0-15,0-3 0 0,-2 1-432 0,0-1-96 0,3 4 0 0,-4-2-16 16,2 2-144-16,3 0-32 0,-2-2 0 0,3 2 0 16,0-2-48-16,2 2-16 0,2 2 0 15,2-6 0-15,1 4 224 0,3-5 32 0,3 3 16 0,3-3 0 0,3 3-304 16,2-3-64-1,-19-9-16-15,0 0 0 0,0 0-16 0,96 31-16 0,-96-31 0 0,0 0 0 16,0 0-48-16,98 2-128 0,-79-7 192 16,-2 1-64-16,1-4-128 0,-2-1 0 0,-2-2 0 0,-4-1 0 0,2 2 208 0,0-6 64 15,-1 2 16-15,1 0 0 0,2-3 16 0,-2-1 0 16,0-1 0-16,2-5 0 16,-3 5-64-16,1-4-16 0,-3-1 0 0,1 1 0 15,-1 2 112-15,-2-2 32 0,-2 6 0 0,-1-2 0 0,-4 3-64 0,-4 1-16 16,-1 2 0-16,-2 1 0 15,-4 3-80-15,-4 1-16 0,-1 2 0 0,-1 1 0 0,-1 2-192 0,-4 1 0 0,1 0 0 0,-2 2 0 16,0 0-272-16,2 2-48 0,-1 0-16 0,4-2 0 31,1 5-1008-31,-1-3-208 0,8-2-48 16,1 0 0-16,6 0-736 0,-1 0-160 0</inkml:trace>
  <inkml:trace contextRef="#ctx0" brushRef="#br0" timeOffset="67045">30829 2837 6447 0,'0'7'272'0,"0"-5"80"0,2 3-352 0,0-3 0 0,0 0 0 0,-2-2 0 15,3 3 0-15,-3 1 144 0,2 3-144 0,-2 0 0 0,-2 3 336 0,-1-1-32 16,-3 0-16-16,1 3 0 0,-2-4 752 0,2 3 160 16,-4-1 16-16,-1 1 16 0,1 1-160 0,-1 2-48 15,-1 0 0-15,-3 0 0 16,-1 1-336-16,-1 3-80 0,0 1-16 0,-3 2 0 0,3-2 112 0,-3 5 0 16,2 3 16-16,-6 0 0 0,0 3 144 0,-1-2 32 15,-2 7 0-15,0-4 0 0,-2 4-176 0,-3 0-16 16,4 1-16-16,1-1 0 15,-2-3 0-15,2 2 0 0,0-2 0 0,0 1 0 0,3-2-304 0,-3-3-48 16,2 3-16-16,-1-4 0 0,3-1-320 0,3-4 0 16,1 3 0-16,4-6 0 0,4-2-224 0,1-3-16 15,4 0 0-15,1-7 0 16,6-2-1040-16,0 1-224 0,3-5-32 0,-3-1-6080 0,5 0-1216 0</inkml:trace>
  <inkml:trace contextRef="#ctx0" brushRef="#br0" timeOffset="67524.95">30962 2804 8287 0,'-14'7'368'0,"5"-3"80"0,1 4-448 0,1-4 0 0,5-2 0 0,2-2 0 16,0 3 768-16,-5 2 64 0,1 4 0 0,-5 3 16 0,2 2 256 15,2-2 48-15,3 2 16 0,2-1 0 0,0-3 64 0,0 4 16 16,6-2 0-16,-3 2 0 0,6-2-288 0,-2 2-64 0,2 4-16 16,1-3 0-16,0 1-48 0,-1 1-16 0,2 6 0 0,-1 1 0 15,4 1-288-15,-5 1-48 0,-1 3-16 0,3 3 0 16,1-1-336-16,-3 8-128 0,0-3 0 0,-4 6 144 16,0 0 48-16,2-2 16 0,-5-2 0 15,-1 2 0-15,1 0 80 0,2-1 16 0,-4-3 0 0,1-1 0 16,3-4 928-16,-1 1 192 15,3 2 48-15,-1-2 0 0,4 3-1136 0,-1-4-208 16,4 4-128-16,-3-4 128 0,3-1-128 0,2-4 0 0,2-3-128 0,1-3 128 31,1 0-1712-31,-18-20-256 0,0 0-48 0,0 0-11568 0</inkml:trace>
  <inkml:trace contextRef="#ctx0" brushRef="#br0" timeOffset="68420.48">32633 2400 4607 0,'-3'4'400'0,"-1"-4"-400"0,2 1 0 0,2-1 0 16,0 0 304-16,-3 0-32 0,3 0 0 0,-5 0 0 0,1 4 560 0,-1-4 96 15,1 0 32-15,4 0 0 0,0-4 240 0,0 3 48 16,4-3 16-16,-2 4 0 0,1-3-112 0,1 3-32 16,-3 0 0-16,3 0 0 0,-1 0-96 0,-3 3-32 15,2 1 0-15,2-3 0 0,-4 3-528 0,0-1-96 16,0-1-32-16,0 2 0 0,0 1-208 0,0-5-128 16,0 5 160-16,0-5-160 0,0 2 0 0,0 0 0 15,0-2 0-15,1 0 0 0,1 0 0 0,0 0 0 16,1 0 0-16,-3 3 0 0,0-3 0 0,0 4-128 0,-5-3 128 0,3 4 0 15,-3 2 0-15,0-1 0 0,0 6 0 0,-4-2 144 16,0 6 368-16,0 0 80 0,-3 3 16 0,2-4 0 16,1 6 144-16,-3-1 16 0,3 0 16 0,-3 3 0 15,2 1-336-15,1 1-64 0,-3 4 0 0,1-1-16 16,2 2-112-16,-3-2 0 0,2 1-16 0,-1 3 0 16,1-3-240-16,1 3 128 0,-5 3-128 0,2-4 0 15,2 0 0-15,-1 4 0 0,-3 2 0 0,0-2 0 16,0-1 0-16,-1 1 0 0,-3 0 0 0,-1-4 0 15,2 6 0-15,-6-7 0 0,6 4 0 0,-4-6 0 0,7-2 0 0,0-5 0 16,5-2 0-16,0-3 0 16,4-5-128-16,3-3 128 0,2-2 0 0,4-5 0 15,-1-1-1216-15,6-3-128 0,0-2-16 0,5-8-10448 16</inkml:trace>
  <inkml:trace contextRef="#ctx0" brushRef="#br0" timeOffset="69018.05">32832 2210 3679 0,'-4'4'160'0,"4"-4"32"0,0 2-192 0,-3-2 0 0,3 0 0 0,-2 0 0 0,2 3 832 0,0-1 112 16,-4 1 16-16,1 1 16 0,-2-1 464 0,0-1 96 16,-2 7 0-16,-2-4 16 0,2 2 64 0,-4 2 16 15,1-1 0-15,-4 1 0 0,2 1-352 0,-2 4-80 16,2-1-16-16,-2 4 0 0,5-3-416 0,-3 3-64 16,3 1-32-16,0-1 0 0,2 4-224 0,0 2-64 15,2-2 0-15,2 1 0 0,-1 4-48 0,3-1-16 16,1 1 0-16,1-2 0 0,3-1-192 0,3 0-128 15,1-3 160-15,6 0-160 0,4 1 0 0,-18-21 0 16,0 0 0-16,80 48 0 0,-80-48 0 0,0 0 0 0,115 18 0 16,-115-18 0-16,0 0-128 0,96-30-32 15,-77 13 0-15,2-2 0 0,-4-2-32 0,-6-5-16 0,1-2 0 16,-3-2 0 0,-1-1 336-16,-2-1 64 0,-3-2 0 0,-1 2 16 0,0 1 560 0,-2 1 96 0,0-1 32 0,-2 1 0 15,0 4-256-15,-1 2-64 0,-1-1 0 0,-3 8 0 16,4 1-432-16,-10 4-144 15,3 3 0-15,-2 1 0 0,-2 4 128 0,0 2-128 0,-2 2 0 0,2 0 0 16,-3 2-656-16,3-2-240 16,0 4-64-16,2-1 0 0,0 2-1840 0,1 1-368 0</inkml:trace>
  <inkml:trace contextRef="#ctx0" brushRef="#br0" timeOffset="69396.22">33022 2573 911 0,'-6'7'0'0,"5"-6"0"0,2 3 0 0,-1-1 0 0,2-1 0 0,2 2 0 15,-3-1 176-15,3 4-48 0,1 2-128 0,4 8 192 32,3 6 512-32,-3 1 80 0,1-1 32 0,1 5 0 0,-1-2 976 0,2 0 208 15,-3-2 48-15,5 1 0 0,-2 1-480 0,2 0-96 0,0-3 0 0,-2 3-16 16,4-4-208-16,1 3-32 0,-1 1-16 0,1-4 0 16,1 1-496-16,-4 0-80 0,3-2-32 0,-3-2 0 15,-2 3-384-15,2-1-80 0,-2 2 0 0,2-2-128 16,-5 2 128-16,2-3-128 0,1 0 0 0,-4 2 0 0,3-1 0 15,-2-3 0-15,1 2 0 0,1-4 0 16,1 2 0-16,-2-6 0 0,2 2 0 0,1-6 0 16,2 1-512-16,1-4-48 15,-2-1-16-15,-2-4-9360 0</inkml:trace>
  <inkml:trace contextRef="#ctx0" brushRef="#br0" timeOffset="70141.09">32175 3567 3679 0,'1'2'320'0,"1"-2"-320"16,0 3 0-16,-2-3 0 0,3 0 560 0,-3 0 32 16,0 4 16-16,2-2 0 0,2 3 160 0,-4-2 48 0,0 1 0 0,0-2 0 15,0-2 352-15,0 3 80 0,-4-3 16 0,2 4 0 16,2-3-80-16,-3-1-16 0,-2 4 0 0,-1-1 0 15,3 2-336-15,-6-1-64 0,1 3 0 0,-5 2-16 16,3-1-176-16,-6 3-48 0,6-1 0 0,-6 4 0 16,2 4-96-16,0-1-32 0,2 0 0 0,2 1 0 15,-3 3 0-15,3-2 0 0,1 4 0 0,0-1 0 16,3-1 112-16,0 2 32 0,1 1 0 0,5-5 0 16,0-1-192-16,0-1-32 0,0 0-16 0,5-3 0 15,-1 0-304-15,4-5 0 0,3 3 0 0,1-7 0 16,6-1 0-16,-1 1 0 0,-17-5 0 0,0 0 0 15,0 0 320-15,92-19 0 0,-92 19 0 0,0 0 0 0,93-44 144 0,-93 44 48 16,62-34 0-16,-35 14 0 16,-1 1-128-16,-2 0 0 0,1-2-16 0,-6-1 0 0,-2 2-32 0,-3 0 0 15,-4 2 0-15,-4 1 0 0,-5-1-208 0,-2-1-128 16,-8 2 160-16,-3-4-160 0,-2 3 272 0,-9-1-32 16,-1 2-16-16,-8 1 0 0,-1 6-48 0,-5 1-16 15,-2 4 0-15,-4 1 0 0,6 4-160 0,1 0 0 16,1 4 0-16,6-2 0 0,2 5 0 0,7-6 0 15,4 6 0-15,3-5 0 16,5 1-560-16,4 1-32 0,3-2-16 0,4-2 0 16,0 0-1488-16,3 0-288 0,4 0-64 0,3 0-9760 0</inkml:trace>
  <inkml:trace contextRef="#ctx0" brushRef="#br0" timeOffset="70518.23">32122 3992 3967 0,'-3'-3'0'0,"1"1"176"0,2 2-48 0,0 0-128 0,0 2 0 0,0-1 0 15,-3 1 0-15,-1 3 0 0,-1-1 1776 0,0 8 240 16,-4 2 48-16,0 3 16 0,1 3 192 0,-1-3 32 16,-3 7 16-16,1-4 0 0,3 6-864 15,-1-4-176-15,-3 4-48 0,3 6 0 0,-2-1-848 0,3 2-160 0,-1 2-32 0,0 2-16 16,1 1 0-16,-5 4 0 0,1 1 0 0,-2 6 0 16,-1 0 320-16,-3 0 64 0,-1-1 16 15,-4-1 0-15,4 2-304 0,-7-4-48 16,3-1-16-16,-1 0 0 0,1-1-208 0,1-6 0 15,-1 1 0-15,0-7 0 16,6-3-720-16,0-3-96 0,-1-3-16 0,2 1 0 16,2-6-1376-16,4-3-288 0</inkml:trace>
  <inkml:trace contextRef="#ctx0" brushRef="#br0" timeOffset="70966.34">32135 4010 2751 0,'-4'5'128'0,"4"-5"16"0,0 3-144 0,0-3 0 16,4 4 0-16,-4-3 0 0,0-1 128 0,5 4 0 15,-3 1 0-15,6 4 0 0,1-2 896 0,1 2 160 0,4-1 32 0,0-1 16 16,4 2 304-16,-4 0 48 0,3-1 16 0,1 5 0 16,-1-1-160-16,0-2-32 0,1 4 0 0,-4 2 0 15,3 3-16-15,-6-2-16 0,4 10 0 0,-6-1 0 16,5 2-240-16,-5 1-48 0,-1 1-16 0,1-2 0 15,0 1-176-15,0-1-16 0,1 3-16 0,-1 1 0 16,-1-1-416-16,1-1-64 0,0 5-32 0,-2-4 0 16,-2 0-208-16,0 2-144 0,2 0 192 0,-1-1-192 0,2 1 128 0,1-2-128 15,0 1 0-15,-1-3 0 0,6-1 128 0,-3-2-128 32,1 2 144-32,0-4-144 0,2-1-272 0,4 0-160 0,-6-2-16 0,2-2-16 31,0-7-1280-31,0 2-256 0,-1-7-48 0,3-5-9536 0</inkml:trace>
  <inkml:trace contextRef="#ctx0" brushRef="#br0" timeOffset="72643.63">30648 2987 11967 0,'2'0'1072'0,"1"0"-864"16,1 0-208-16,-2 0 0 0,1-2 800 0,2-1 112 0,2-1 32 0,7-1 0 15,0-3-448-15,4-1-96 0,-1 0-16 0,-3 0 0 16,-2 4-384-16,-1 0 0 0,-3-2 0 0,-1 2 0 16,-1 1 768-16,2 4 80 0,-4 0 16 0,1 0 0 15,-1 0-80-15,1 4-16 0,-2-1 0 0,-1-1 0 16,1 5-384-16,1 0-96 0,3 0-16 0,0 2 0 15,5-4-128-15,4 4-16 0,5-1-128 0,0 1 192 16,-21-9-528-16,0 0-112 0,0 0-32 0,115 31 0 31,-115-31-880-31,0 0-176 0,120 9-48 0,-120-9-6736 0</inkml:trace>
  <inkml:trace contextRef="#ctx0" brushRef="#br0" timeOffset="73206.48">31898 4156 5519 0,'-6'0'496'0,"3"0"-496"0,1 3 0 0,2-3 0 0,0 0 976 0,0 0 112 0,-2 4 0 0,1-2 16 16,1 3 496-16,0-2 80 0,0 3 32 0,5-3 0 16,2 0-112-16,7 1 0 0,0-4-16 0,3 2 0 15,2-2-1072-15,2-2-192 0,-21 2-64 0,0 0 0 16,0 0-256-16,115-7-272 0,-115 7 48 0,0 0 16 16,101 5-416-16,-101-5-80 0,0 0 0 0,0 0-5248 15,115 4-1056-15</inkml:trace>
  <inkml:trace contextRef="#ctx0" brushRef="#br0" timeOffset="73741.56">32427 2895 9215 0,'4'3'816'0,"-4"-3"-656"15,2 0-160-15,-1 0 0 0,5 4 496 0,-6-2 64 16,3-2 16-16,2 3 0 0,4 2 432 0,0 2 80 16,1-5 32-16,2 5 0 15,-1-5 240-15,1 1 48 0,0-1 16 0,2 1 0 0,-2-3-400 0,2 4-96 16,-1-4-16-16,0 2 0 16,1-2-704-16,0 1-208 0,2-1 0 0,0 2 128 0,-4-2-128 0,0 0 0 15,2 4-176-15,-4-4 176 31,6 1-896-31,-4-1-64 0,2 0-32 0,0 2 0 0,0 0-416 0,0 1-64 0,4-1-32 0,-3 2-5872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39:19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24772 6566 9215 0,'-5'-3'816'0,"5"3"-656"0,0-2-160 0,0 0 0 16,0 1 0-16,0-3 0 0,0 2 0 0,-3-1 0 31,3-2-720-31,-4-2-80 0,2 5-16 0,-1-1 0 0,-1 3-16 16,-3 0-16-16,4 5 0 0,-6-2 0 0,0 1 1088 0,1 1 208 0,-1 0 64 0,-3 2 0 15,1 0 896-15,-1 2 192 0,-2 3 48 0,2 0 0 16,-2-1-240-16,0 4-32 0,-2 3-16 0,1-3 0 0,3 3-912 0,-6-1-176 16,-1 6-32-16,0 1-16 0,0 1-224 0,-1 1-160 15,1 0 32-15,0-2 0 16,5 1-160-16,-3 1-32 0,-1 5 0 0,6-1 0 16,2 1 320-16,1 1 128 0,2-1-128 0,2-2 192 15,0 3 288-15,1 3 48 0,2-4 16 0,-1 0 0 0,-1 1-416 0,-1-3-128 16,0 3 0-16,-2-3 0 15,2-3 0-15,-4 1-224 0,4-1 32 0,-4-2 16 16,2 0 176-16,2 1-128 0,1-4 128 0,3 1-128 0,1 3 512 0,-4-3 128 16,8 1 0-16,-3-2 16 0,3 2 112 0,1-4 32 15,2 3 0-15,2-4 0 0,-1 3-528 0,3-4-144 0,1 1 0 0,2-8 0 16,-14-10 0-16,0 0 0 16,0 0 0-16,87 17 0 0,-87-17 224 0,66-17 80 0,-66 17 16 15,75-33 0-15,-35 9 192 0,-3 1 32 16,1 0 16-16,-6-3 0 0,-1 0-352 0,-1-2-64 15,-6-2-16-15,0 1 0 0,-1-2 128 0,-4-3 0 16,2 1 16-16,0 5 0 0,2-1 192 0,-4 4 48 16,5-1 0-16,2 0 0 0,6 2-288 0,-6-1-48 0,5 5-16 15,-4-1 0-15,-1-2-160 0,-2 0 0 16,0 2 0-16,-6 2 0 0,-4-2-544 16,-9 4-32-16,-5 1-16 0,-5 1 0 0,-4-3-176 15,-8 4-48-15,-1 0 0 0,-4-1 0 0,-1-1 1072 0,-3 0 192 0,1 6 64 0,-2-2 0 16,-1 0 976-16,3-2 208 0,3 3 32 0,-1-1 16 0,6 0-496 15,-4 3-96-15,3-5-32 0,2 4 0 16,1-3-736-16,1 0-160 0,0-3-32 0,-4-2 0 31,1 1-992-31,1-2-208 0,2 5-32 0,1-4-8832 0,2 3-1776 0</inkml:trace>
  <inkml:trace contextRef="#ctx0" brushRef="#br0" timeOffset="1506.88">28707 6673 11967 0,'0'0'1072'0,"0"0"-864"16,2 0-208-16,-1-4 0 0,1 4 0 0,2 0 0 15,-3-2-192-15,6-1 192 0,-1-1-1024 0,-1-1-112 0,2 2-16 0,-7 1 0 16,2-1 48-16,-4 3 0 0,2 0 0 0,-4-2 0 0,-1 2 1104 0,-4 0 0 15,2 0 128-15,-3 0 0 0,1 2 1520 0,-5 1 288 16,6-1 64-16,-1 1 16 0,0 2-400 0,0-1-80 16,1 1 0-16,-4 4-16 0,1 0-800 0,-1 3-144 15,-2 0-48-15,2-2 0 16,-6 8-528-16,4-4 0 0,-3 8 0 0,-4-1 0 16,2 7 288-16,1 0 0 0,-2 0 0 0,2 2 0 15,2-3 432-15,1 3 96 0,4-2 16 0,-1-2 0 16,7 4-176-16,-4-3-16 0,4 1-16 0,1-3 0 15,4-3-272-15,-3 1-48 0,3 3-16 0,0-3 0 16,3-1-288-16,-3-1 0 0,2 2 0 0,2-2 0 0,-1 2 128 0,-3-6-128 16,5 6 0-16,-1-6 0 0,-2 0 0 0,1 1 0 15,2 1 0-15,2 0 0 0,-1-3 0 0,2 1 0 16,1 1 0-16,5-3 0 0,-14-15 0 0,0 0 0 16,0 0 0-16,73 42 0 0,-73-42 0 0,0 0 0 0,0 0-128 0,108 23 128 0,-108-23-272 0,0 0 32 31,105 3 16-31,-105-3 0 0,0 0 224 0,115-14 0 0,-115 14 192 0,71-26-192 15,-39 9 256-15,-3-1-48 16,-1-4-16-16,2 1 0 0,-4-2 48 0,2 1 0 16,1-1 0-16,-1 0 0 0,2-1 32 0,-1-2 16 15,3-6 0-15,-1 1 0 0,-3 3-288 0,2-5 0 16,-4 0 0-16,0 0 0 0,-9 2 0 0,-1 3 0 16,-4-4 0-16,-3-1 0 0,-6 2 0 0,-1 3 0 15,2-2 0-15,-8 3 0 0,2 0 0 0,-6 3 128 0,-1 0-128 16,-5-1 0-16,-2 3 176 0,-3 2-176 15,-7 1 160-15,0 4-160 0,-5 2 0 0,-4 3 0 0,-5 1 0 0,-7 2 0 16,-2 6 0-16,-3-1 0 0,1 0 0 0,-5 4 0 31,2 5-432-31,-2 1-16 0,1 3-16 0,8 1 0 16,1 2-944-16,11 0-176 0</inkml:trace>
  <inkml:trace contextRef="#ctx0" brushRef="#br0" timeOffset="10896.48">26748 11562 9215 0,'0'-2'816'0,"-3"2"-656"0,3 0-160 0,0 0 0 0,3 2 256 0,-3-2 32 0,0 1 0 0,2-1 0 31,0 4-288-31,0-2 0 0,1 1 0 0,-1 1 0 16,0 1 0-16,-2 2 0 0,0 0 0 0,-2 2 0 0,0-1 0 0,-1 1 0 0,1 3 0 0,-2-3 0 31,4 1 0-31,-3-1 0 0,3 3 0 0,0 2 0 16,0-2 288-16,0 2 96 0,3 0 32 0,-3 4 0 16,0-1-96-16,2 0 0 0,0 1-16 0,0 4 0 15,1-1-112-15,-3 2-32 0,4 0 0 0,-3 3 0 16,3-5-160-16,-3 1 0 0,1 4 0 0,-4 2-176 15,1 4 176-15,-4 1-128 0,1 3 128 0,-5-1-128 16,-3 4 128-16,2-3 0 0,1 2 128 0,0-1-128 0,1 3 320 0,-1-2 0 16,0-3 0-16,2-2 0 0,0 6 16 0,0-3 0 15,2-1 0-15,0 3 0 0,1-5-336 0,1-3 128 16,6 0-128-16,1-11-6848 0</inkml:trace>
  <inkml:trace contextRef="#ctx0" brushRef="#br0" timeOffset="11909.71">24899 11687 1839 0,'-3'0'160'0,"3"0"-160"0,0 0 0 0,3-2 0 15,-3 2 416-15,2-3 48 0,5-1 16 0,2-1 0 16,1 0-480-16,4-7 0 0,5 3 0 0</inkml:trace>
  <inkml:trace contextRef="#ctx0" brushRef="#br0" timeOffset="12555.17">25176 11579 6447 0,'-1'5'272'0,"1"-1"80"0,0-2-352 0,0 1 0 0,1-1 0 0,1-2 0 0,2 0 592 0,1 3 48 0,-2 1 16 0,6-2 0 16,-4 1-32-16,4-3-16 16,-7 3 0-16,0-3 0 0,-2-3-480 0,-4 3-128 0,-3-3 0 0,0-3 0 0,-5 3 448 0,0-2 64 31,-2 1 0-31,0 2 16 0,2 2 416 0,-2 0 80 15,0-3 0-15,0 6 16 0,2-3-592 0,-2 2-112 0,-2 2-16 0,2-1-16 0,0 2-304 0,0 1 0 32,2 2 0-32,-2 1 0 0,2 0 0 0,-2 3 0 15,2 0 0-15,-2 2-144 0,0 0 144 0,-2 0 0 16,2 3 0-16,0 1 0 0,-1-1 384 0,-1 2 48 16,-2 2 16-16,3-3 0 0,-3 4 272 0,-1-4 64 15,2 4 16-15,-2-4 0 0,1 6-160 0,-3-5-16 0,-1 2-16 16,1-2 0-16,2 6-224 0,-2-3-64 0,3 3 0 0,4-4 0 15,0 5 368-15,2 0 64 0,2-4 16 0,6 5 0 16,-3 0 0-16,5-2 16 0,2-3 0 0,0 1 0 16,2 2-448-16,5-6-80 0,-2 3-32 0,4-4 0 15,5-1-96-15,0 1-128 0,-14-18 176 0,0 0-176 16,0 0 0-16,75 54 0 0,-75-54 0 0,0 0 0 16,0 0 0-16,0 0 0 0,91 41 0 0,-81-34 0 0,2-3 0 15,-3 1 0-15,0-1 192 0,-1 1-192 16,-2-2 304-16,2 1-48 0,-1-3-16 0,2 3 0 15,1 1 256-15,3-1 48 0,1 1 16 0,-2-2 0 0,5-1-240 16,2 0-64-16,-19-2 0 0,0 0 0 0,0 0-256 0,94 2 0 16,-94-2 0-16,0 0 0 0,79-9 0 0,-79 9 0 15,0 0 0-15,87-26 0 0,-87 26 0 0,51-28 0 16,-31 10-160-16,1 1 160 0,-3 0 0 0,-3-1 0 16,1-4 0-16,2-1 0 0,-4-7 192 0,3-5 48 15,-5-1 16-15,4-4 0 0,0-4 0 0,-3 1 0 16,5-1 0-16,-1 1 0 0,-3 1-256 0,4 2 0 15,-8 2 0-15,1 1 0 0,-4 2 0 0,0 4 0 16,-7 1 0-16,0 4 0 0,-7 0 0 0,0 7 0 0,-4 1 0 0,-3 1 0 16,0 5 0-16,-8-2 0 0,-5 5 0 0,-4 4 0 15,-4 1 0-15,-5 1 0 0,0-2 0 0,-3 5 0 16,2 0-128-16,0 0 128 16,4 0 0-16,0 0 0 0,8 3-384 0,-1-6 16 15,6-1 16-15,6-6 0 16,6-2-624-16,9-6-128 0</inkml:trace>
  <inkml:trace contextRef="#ctx0" brushRef="#br0" timeOffset="13885.01">29075 11487 4927 0,'0'0'0'0,"0"0"0"0,3 2 0 0,-3-2 0 16,0 0 288-16,0 0 128 0,0 0 32 0,0 0 0 15,0 0 144-15,0 0 48 0,-3 0 0 0,1 0 0 16,2 0 64-16,-4 0 0 0,-1-2 0 0,-4 2 0 0,3 0-400 16,-3 0-80-16,0 0-16 0,-1 2 16 0,1 1 224 0,-5 1 32 15,0 1 16-15,2 0 0 0,-6 4-48 0,4-1-16 16,-1 6 0-16,-3-1 16 0,3 6-240 0,-3 0-32 15,3 0-16-15,-3 4 0 0,2-2-32 0,4-2-128 16,-5 3 192-16,5-1-64 0,1 2 0 0,2-2 0 16,1 1 0-16,-1 5 16 0,4-5 368 0,1 3 64 15,-1-1 0-15,2 2 16 0,-3 0-112 0,3 0-32 16,-1 2 0-16,3-2 16 0,1-1-16 0,0 1-16 16,1-2 0-16,3 2 0 0,-1 0-64 0,3-3-16 15,-3 3 0-15,2-1 0 0,4-3-352 0,-4 1 0 0,7 0 0 16,1-1 128-16,2-1 192 0,3-2 32 15,-18-19 16-15,0 0 0 0,71 42-240 0,-71-42-128 0,0 0 160 0,0 0-160 16,117 28 144-16,-117-28-144 0,0 0 128 0,103-12-128 16,-103 12 0-16,71-28 0 0,-71 28 128 0,65-35-128 15,-65 35 0-15,61-40 192 0,-28 17-192 0,0-6 192 16,-2 1 336-16,1-5 80 0,-3-4 16 0,-1-3 0 16,-2 0-240-16,-5-3-32 0,-2-1-16 0,-6 0 0 15,-5 3-336-15,-2-3 0 0,-5 1 0 0,-2-3 0 16,-3 4 0-16,-1 2 0 0,-9 0 0 0,2 4 0 0,-1 1 0 15,0 0 0-15,-1 9 0 0,-4 3 0 0,-1 2 0 16,-2 6 0-16,0-1 0 0,-5 7 0 0,-2 1 0 16,-3 2 0-16,-2 6-144 0,-4 0 144 15,-3 6-544-15,0 2-32 0,0 1-16 0,-2-2-11472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17:06.6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7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1" timeString="2023-07-18T20:17:44.633"/>
    </inkml:context>
  </inkml:definitions>
  <inkml:trace contextRef="#ctx0" brushRef="#br0">24349 14460 12895 0,'-4'0'1152'0,"3"0"-928"15,-3 0-224-15,2 0 0 0,2 0 784 0,-3 0 112 16,-2 0 32-16,-2-4 0 0,-4 3-208 0,2-3-32 0,1-1-16 0,-1-2 0 15,0 0-112-15,1-2-32 0,2 1 0 0,-1-5 0 16,2 1 224-16,-4 2 32 0,2-2 16 0,1 1 0 16,-3 2 336-16,-3 1 64 0,1-1 16 0,1 2 0 0,1 2-160 0,-1 0-32 15,-4 1 0-15,-4 1 0 0,1 1-512 16,-1-2-128-16,1 8 0 0,-6-2-16 0,1 5-368 0,-3 1 0 16,1 3 0-16,-2 6-128 0,0 1 128 0,-1 3-160 15,3 1 160-15,0 1-160 16,1-1 160-16,2 8 0 0,0 1 0 0,4 1 0 0,1 3 0 0,4 3 144 15,-2 2 0-15,2 5 0 16,-1 4-144-16,3 9 160 0,-2 2-160 0,1 3 160 0,3 7-160 0,-1 1 0 16,2 4 0-16,0-2 0 0,4-1 0 15,-1-1 0-15,8 2 0 0,-1-10 0 0,11-6 240 16,0-8 64-16,5-5 16 0,7-8 0 0,4-3 0 0,6-6 16 16,8-5 0-16,3-8 0 0,-47-14-336 15,112 14 0-15,-112-14 0 0,111-14 0 0,-111 14-128 0,91-31-64 16,-91 31 0-16,0 0 0 15,97-70-800-15,-97 70-160 0,0 0-48 0,63-59 0 16,-47 41 0-16,-8-2 0 0,1-1 0 0,-4-2 0 0,-3 4 864 0,-2-5 160 16,-2 4 48-16,-6-2 0 0,-1-3 128 0,-3 3-128 0,1 4 128 0,-3-4-128 15,2 1 128-15,-5 2-192 0,3-2 192 0,-4 3-192 16,4 1 192-16,2 3 0 16,-4 2 0-16,6 5 128 0,1 3 80 0,-3 4 32 0,3 0 0 0,1 5 0 0,2 1 656 15,1-3 144-15,2 4 32 0,1-2 0 16,2 1 96-16,0 1 32 0,2 0 0 0,1-1 0 15,6 0-592-15,0-1-112 0,-1-2-32 0,6 1 0 16,4-2-336-16,1-2-128 0,5 0 0 0,-24 0 0 16,0 0 0-16,0 0 0 0,107-28 0 0,-107 28 0 31,0 0-448-31,0 0-144 0,106-61-32 0,-106 61-9632 0,0 0-1936 0</inkml:trace>
  <inkml:trace contextRef="#ctx0" brushRef="#br0" timeOffset="414.22">24931 15237 2751 0,'0'12'256'0,"0"-7"-256"0,0 0 0 0,0-3 0 16,0-2 1632-16,2 0 288 16,-1 0 48-16,5 0 16 0,-3 2-672 0,2-2-128 0,-1 3-32 0,1 3 0 15,-5-1-880-15,-4 2-272 0,1 3 128 0,-2 2-128 16,-4 6 640-16,0 1 48 0,1 2 16 0,-3 5 0 15,-1 0 704-15,1 0 128 0,-1 2 48 0,4 4 0 16,-5-1-208-16,3-2-32 0,-2 6-16 0,0-3 0 0,1 2-1136 0,-1-2-192 16,1 4 0-16,-1-2-192 31,0-3-704-31,2-2-144 0,1-4-32 0,0-3 0 16,0-1 368-16,4-5 64 0,2-5 0 0,-1-3 16 0,4-4 624 0,4-8 0 15,-4-1 0-15,8-7 0 0,1-6 144 0,2-1 160 16,1-7 16-16,2-5 16 0,1-4 48 0,-1-7 16 15,-1-3 0-15,0-4 0 0,1 4 48 0,-1-2 0 0,1-2 0 16,-4 0 0-16,2 4 64 0,2-2 32 0,4 3 0 0,-3 3 0 16,3 2 256-16,-3 11 48 0,3 4 16 0,-3 7 0 15,3 3-336-15,-2 5-64 0,-1 4-16 0,-1 1 0 16,0 4-48-16,0 4-16 0,-2-3 0 0,1 3 0 16,0-1-384-16,0 3 0 0,1-1 128 0,0-2-128 31,3 3-1024-31,0 2-256 0,1-1-32 0,1 0-16 0,5-3-1424 15,-1 4-304-15</inkml:trace>
  <inkml:trace contextRef="#ctx0" brushRef="#br0" timeOffset="815.07">25628 15214 13823 0,'-5'5'608'0,"-2"-5"128"0,1 0-592 0,1 0-144 16,2 0 0-16,-1 0 0 0,2 0 1376 0,-10 0 240 15,-2 0 48-15,-7 0 16 0,-1 7-288 0,-8-1-64 16,2 6-16-16,0-2 0 0,0 8-320 0,-1-1-64 15,-1 4-16-15,1 3 0 0,1 1-224 0,2 1-48 16,3 0-16-16,6-2 0 0,-1 2-160 0,4 1-16 16,5-5-16-16,1-1 0 0,2-2-272 0,6-1-160 0,2-3 192 15,3-4-192-15,8 1 0 0,-5-7-272 0,10 0 16 0,-1-5 16 32,2-1-752-32,-19 1-160 0,0 0-16 0,0 0-16 15,114-39 0-15,-114 39 0 0,0 0 0 0,89-50 0 16,-89 50-32-16,0 0 0 0,0 0 0 0,87-73 0 0,-70 55 1040 0,1-1 176 15,-3 2 0-15,-3-4 160 0,-1 7 608 0,-1-7 112 16,1-2 16-16,-3 1 16 0,-1 1-272 0,-1-2-64 16,-1-3-16-16,-5 3 0 0,0 6 160 0,0 0 48 0,0 3 0 0,-4 5 0 15,3 4-256-15,-3 5-32 0,1 1-16 0,1 6 0 16,-3 2 176-16,3 2 48 0,0 4 0 0,2 3 0 16,0 1-48-16,0 3 0 0,0-1 0 0,0 2 0 0,0 5-384 15,0 1-64-15,2 8-32 0,1 0 0 16,1-1-160-16,-2-4-144 0,1-6 144 0,2-5-208 15,4-4-560-15,3-8-96 0,2-8-32 0,7-1-8400 16,-3-8-1696-16</inkml:trace>
  <inkml:trace contextRef="#ctx0" brushRef="#br0" timeOffset="1296.07">26039 15056 4607 0,'7'-18'192'0,"-2"8"64"0,-3 1-256 0,-2 2 0 15,0 7 0-15,-2 4 0 0,-1-4 1472 0,-2 5 240 0,-1 7 48 0,-2 5 16 16,-8 10 128-16,2 6 16 0,0 5 16 0,-2 2 0 15,2 7-720-15,0 2-160 0,1 5-32 0,0 2 0 16,1 3 576-16,2 2 96 0,1 5 32 0,4-3 0 16,-2 3-320-16,2-5-64 0,-1 0-16 0,1-2 0 15,2-7-736-15,-1 0-144 0,1-5-16 16,1-1-16-16,-3-3-576 0,1-3-112 0,4-3-32 0,-5-4 0 16,1-5-896-1,-1-2-176-15,2-7-32 0,-2-7-16 16,-2-3 96-16,1 0 32 0,3-6 0 0,-2-3 0 0,3-3 576 15,0-1 112-15,2-6 32 0,2-4 0 0,3-5 800 0,-1-6 160 16,3-4 48-16,1-3 0 0,1-2-80 0,3-10-16 0,2-5 0 0,2-1 0 16,3-8 96-16,0-6 16 0,6-6 0 0,1-10 0 0,0 2 208 15,5-8 48-15,2-1 16 0,0 2 0 16,-1 5 288-16,-1 3 48 0,1 6 16 0,-3 5 0 16,-6 12-320-16,-1 6-64 0,-1 17-16 0,-7 5 0 0,-2 12-272 0,-3 9-48 15,-4 1-16-15,-1 10 0 0,-4 2 256 16,0 8 48-16,-4 3 16 0,4 4 0 15,-5 3-160-15,5 5-48 0,-3 1 0 0,3-3 0 16,0 6-256-16,0 2-64 0,3 3-128 0,-3 1 192 16,0 1-192-16,0 2 0 0,-3-1 0 0,-3-3 0 0,-2 4 0 0,-4-4 0 0,-2-5 0 15,-4 1 0 1,1-2-128-16,-6-7 128 0,-1 3 0 0,-1-11 0 0,-4-1-160 0,-3-10 160 16,3-2-128-16,-3-12 128 15,4-2-1056-15,-1-6-128 0,3-7-32 0,3-4 0 16,6-4-1808-16,3-6-368 0</inkml:trace>
  <inkml:trace contextRef="#ctx0" brushRef="#br0" timeOffset="1852.42">26776 14183 8079 0,'-9'-2'720'0,"3"2"-576"0,2 0-144 0,-1 0 0 15,3 0 336-15,2 0 48 0,0 2 0 0,-2-2 0 16,2 3 1888-16,-3 6 384 0,1 0 80 0,0 3 32 16,2 2-304-16,0 3-64 0,2 3-16 0,-4 4 0 15,1 4-1088-15,1 3-208 0,-6 9-64 0,3 4 0 16,-2 5-448-16,1 3-80 0,1 5-32 0,1 4 0 16,-2 2-192-16,1 8-32 0,1-1-16 0,-3 5 0 15,2 5-224-15,-3-2 0 0,-1-3 0 0,2 0 0 0,-4-5 0 0,1-7 0 16,2-6-192-16,-1-3 192 15,2-7-768-15,0-7-64 0,2-8 0 0,-1-6 0 16,2-4-144-16,2-10-48 0,0-3 0 0,2-9 0 16,2-3 192-16,4-6 16 0,-3-5 16 0,2-3 0 15,4-4-144-15,1-7-16 0,-3-3-16 0,3-8 0 0,2 3 656 0,0-8 144 16,3 1 32-16,1-6 0 0,-4 0 496 0,7-3 96 16,-4-2 32-16,2-7 0 0,2 3 160 0,-2 1 48 0,4 8 0 15,-2 11 0-15,0 6-112 0,-4 8-32 16,1 8 0-16,-4 11 0 0,-4 7 80 0,2 5 16 0,-1 10 0 15,-3 2 0-15,1 8 544 0,-2 4 112 16,2 4 32-16,1 8 0 0,-1 6-320 0,0 0-64 0,-1 0-16 0,1 3 0 16,3 2-688-16,-3-4-240 0,0-4 144 0,1-8-11072 15,2-10-2208 1</inkml:trace>
  <inkml:trace contextRef="#ctx0" brushRef="#br0" timeOffset="4236.24">28658 14390 4607 0,'-3'0'400'0,"-1"-1"-400"0,2 1 0 0,2-4 0 15,0 1 912-15,-3 1 112 0,-2-3 0 0,0-4 16 16,-4-3-1040-16,-2-4 0 0,3-3-128 0,-3 1-16 0,2-2 144 16,1 0 0-16,-4-1 0 0,1 2 0 0,2 2-144 15</inkml:trace>
  <inkml:trace contextRef="#ctx0" brushRef="#br0" timeOffset="4441.24">28447 14091 2751 0,'0'0'256'0,"0"-2"-256"0,0 2 0 0,-3 0 0 15,3 2 1216-15,0-2 192 0,-2 3 32 0,2 1 16 16,-5 1-48-16,-2 9 0 0,2 3 0 0,-2 1 0 16,-2 8-32-16,2 3-16 0,-2 4 0 0,1 6 0 15,-5 1 240-15,5 7 32 0,-1 2 16 0,0-4 0 0,4 9-304 16,-2-4-64-16,2 1-16 0,0 1 0 16,1-3-624-16,2 3-128 15,2 2-32-15,0-2 0 0,-3 2-480 0,3-1 0 16,3-1 0-16,-3-3 0 0,2 0-176 0,2-4 32 15,-1-7 0-15,-1 0 0 16,1-10-560-16,1-5-128 0,1 1 0 0,-5-10-11440 16</inkml:trace>
  <inkml:trace contextRef="#ctx0" brushRef="#br0" timeOffset="4850.18">28071 14146 6447 0,'-12'6'576'0,"3"1"-576"0,0-2 0 0,6-2 0 15,3-1 1216-15,3-2 144 0,1 4 32 0,3-3 0 16,8 6 528-16,5-2 128 0,-20-5 0 0,0 0 16 15,106 9-1360-15,-106-9-256 0,87 5-64 0,-87-5-16 16,96 9-240-16,-96-9-128 0,103 18 160 0,-103-18-160 0,106 17 752 0,-106-17 48 16,106 23 16-16,-106-23 0 0,96 26-112 0,-58-12-32 15,-1 7 0-15,-11 5 0 0,0 2-160 0,-8 1-48 16,-1 1 0-16,-3 3 0 0,-5-2 112 0,-4 4 32 16,-5 0 0-16,-3 3 0 0,-3-1-368 0,-2 3-80 15,-3 0-16-15,-6 0 0 0,-6 4 80 0,-3-1 16 16,-4 4 0-16,-6 2 0 0,-4 0 208 0,-4 1 32 15,1 1 16-15,-3-1 0 0,3 2-96 0,-4 1-16 16,1-1 0-16,-1 2 0 0,-3 2-208 0,1-6-48 0,5-3-128 16,3-7 192-16,4-8-192 0,6-12-192 0,8-6 48 0,6-14-15136 15</inkml:trace>
  <inkml:trace contextRef="#ctx0" brushRef="#br0" timeOffset="5357">29078 14827 6447 0,'-5'4'576'0,"1"1"-576"0,4-3 0 0,0 0 0 0,0 1 1744 0,0 1 240 16,0 3 64-16,-3 3 0 0,3 6-96 0,0 1-16 0,3 1 0 0,-3-1 0 16,4 0-1104-16,-4 6-240 0,2-6-32 0,-2 6-16 15,0 3 160-15,0 0 16 0,-2 4 16 0,2-2 0 16,-4 3 496-16,4-1 112 15,-3-1 0-15,1-1 16 0,2-2-448 0,-5-3-80 16,3 0-32-16,0-6 0 0,-3-1-528 0,2-6-96 0,-4-1-32 0,2-4 0 16,1-1-144-16,2-8 0 0,-3 2 0 0,2-5-176 15,3-1-64-15,0-6-16 0,0-4 0 0,0-1 0 16,1-5-32-16,3-4-16 0,-1-2 0 0,6-4 0 16,-5 0 304-16,1 0 0 0,3-1 0 0,-2-2 0 15,2 2 0-15,1-3 0 0,-4 3 0 0,2 2 0 16,2 0 416-16,0 2 32 15,5-1 16-15,-6 6 0 0,6 4 144 0,-1 4 32 0,0 1 0 0,-4 8 0 0,2 0-384 0,-3 4-64 16,5 0 0-16,-5 1-16 0,3 1-176 0,-1 1 0 16,4 0 0-16,-3-3 0 15,6 5-1168-15,0 0-176 0,4-2-16 0,2 4-8496 16,0 2-1712-16</inkml:trace>
  <inkml:trace contextRef="#ctx0" brushRef="#br0" timeOffset="5768.15">29754 14857 6735 0,'-1'9'128'0,"-5"-4"48"0,3-2 0 0,-1-3 32 0,1 4-208 0,1-2 0 0,-1-2 0 0,-3 3 0 15,-2 2 2624-15,-6-1 464 0,-4 1 112 0,4 2 0 0,-1-5-1072 0,1 1-208 16,0-1-64-16,0 0 0 0,2 0-768 0,-2-2-144 16,2 5-48-16,-2 2 0 0,-4 3-432 0,2-1-80 0,3 7-32 0,-1-1 0 15,0 4-32-15,0 4-16 0,2 3 0 0,3 2 0 16,0 2-96-16,4-2-16 0,1-2 0 0,4-4 0 15,2 3-368-15,5-6-80 0,2-5 0 0,3 0-16 32,7-4-848-32,-1-5-160 0,-1 1-48 0,2-8 0 15,2-2-208-15,-2-1-32 0,0-5-16 0,-3-4 0 0,2 0 768 0,-1 0 160 0,0-7 16 0,1-2 16 16,-1 2 624-16,1-5 0 0,-1-2 144 0,1-1-16 0,-5-3 256 0,1 1 48 16,0 2 16-16,-1-3 0 0,-1 1 160 0,-2-1 32 15,-1 1 16-15,0 2 0 16,-4-3 624-16,2 4 128 0,2-1 32 0,-6 1 0 0,2 3-160 0,-3 8-16 15,1 7-16-15,-3 3 0 16,0 7-640-16,-1 3-128 0,-3 9-32 0,1 2 0 0,-1 5-48 0,-1 2-16 16,0 11 0-16,-2 2 0 0,2 7-32 0,-1 6-16 15,1-2 0-15,2-2 0 16,-1-3-336-16,2-1 0 0,2-4 0 0,0-8 0 16,6 1-1072-16,-1-7-272 0,4-7-64 0,-1-5-8352 0,6 0-1664 0</inkml:trace>
  <inkml:trace contextRef="#ctx0" brushRef="#br0" timeOffset="6267.57">30199 14676 11967 0,'0'0'528'0,"-4"-4"112"0,2 4-512 0,2 4-128 0,2-1 0 0,-4-1 0 0,2 5 1248 15,0 4 224-15,-7 6 32 0,2 6 16 0,0 6-272 0,-4 3-48 16,2 2-16-16,0 1 0 0,4-2-480 0,-2 2-112 15,3-2-16-15,2 0 0 0,2 6-400 0,3-3-176 16,-2-1 128-16,3-4-128 0,-3 1 0 0,2-8 0 16,-1-5 0-16,1-1-176 0,0-1-64 0,4-8-16 15,-4 0 0-15,4-4 0 16,-2-3-320-16,0-4-64 0,0-3 0 0,1-1-16 16,1-6 128-16,2-2 16 0,1 0 16 0,-2-7 0 0,6 2 496 0,-6-5 160 15,6 1 0-15,-2-5 0 0,-2-5 112 0,2 2 32 16,-3 3 0-16,1-3 0 0,0-2 272 0,2 0 48 15,-4-2 16-15,1-4 0 0,-1 8 128 0,-1 1 16 0,3 3 16 0,-7 4 0 16,-1 9-96-16,-2 4 0 0,1 4-16 0,-8 6 0 16,1 7-288-16,-4 4-48 0,3 1-16 0,-4 5 0 15,-3 2 432-15,1 4 96 0,1 3 16 0,3 0 0 16,-2 0-192-16,2-3-48 0,5 3 0 0,-3-3 0 16,5-2-384-16,0-2-96 0,5-2-16 0,-5-1 0 15,6 0-144-15,2-4 0 0,1 0 0 0,0-1 0 16,-1-4 0-16,5-2 160 0,1-5-16 0,-1 0 0 15,5-5 416-15,-4-2 80 0,2-4 0 0,3-3 16 0,-5-2-208 0,3-3-64 16,-1-2 0-16,-1 2 0 0,1-5-240 0,2-2-144 16,1-2 160-16,-19 28-160 0,43-63 0 15,-43 63 0-15,44-68 0 0,-44 68 0 0,42-68 0 0,-42 68-128 16,0 0 128-16,55-78-208 16,-42 59-1552-16,-5 1-304 0,1 6-64 0,-4 3-13136 15</inkml:trace>
  <inkml:trace contextRef="#ctx0" brushRef="#br0" timeOffset="6494.42">31086 14632 12895 0,'-9'7'1152'0,"0"-5"-928"16,4-2-224-16,0 0 0 0,3 0 2784 0,0 0 512 15,2 4 96-15,-7-3 32 0,0 3-704 0,-5 1-144 0,0 2-16 0,-2 3-16 16,2 4-1264-16,-2-1-240 0,2 4-48 0,1 4-16 15,-3 3-256-15,2 2-48 0,0 1-16 0,-2 4 0 16,3-2-352-16,3 3-80 0,-1-1-16 0,0-1 0 16,4-4-208-16,2 0 0 0,3-2 0 0,0-3 0 31,0 2-752-31,3-6-192 0,4-1-32 0,5-5-16256 0</inkml:trace>
  <inkml:trace contextRef="#ctx0" brushRef="#br0" timeOffset="6933.03">31446 14556 26719 0,'-8'1'1184'0,"1"3"240"0,1-2-1136 0,1-1-288 0,5 1 0 0,-3 2 0 0,1-1 1024 0,-2 2 128 16,-3 4 48-16,-1 2 0 0,-3 1-624 0,3 2-128 0,-6 3-32 0,5-3 0 15,0 3-416-15,1 1 0 0,-1 3 0 0,0-2 0 16,4 2 0-16,1 5 0 0,-1 0 0 0,2 0 0 15,3 2 480-15,0 2 64 16,0-2 16-16,0-6 0 0,3 3-320 0,-3-6-64 0,2 3-16 0,1-4 0 31,-1-1-1040-31,-2-1-208 0,0-2-32 0,-2-4-16 16,2-1-1136-16,-5-2-224 0,2-5-64 0,-1-2 0 16,2-2 864-16,-1-5 160 0,3-2 48 0,3-5 0 15,-1 0 336-15,5-7 64 0,0-1 0 0,4-6 16 0,3-2 1280 0,-2-4 256 16,7-1 48-16,-2-5 16 0,6-4 928 0,3-1 176 0,-26 45 32 15,54-98 16-15,-54 98 240 0,65-104 32 0,-65 104 16 0,62-98 0 0,-62 98-288 16,54-75-48-16,-54 75-16 16,0 0 0-16,0 0-576 0,65-61-112 0,-56 65-32 15,-1 5 0-15,-6 5-64 0,1 3 0 0,1 9-16 0,-4 5 0 0,3 1-288 0,-3 6-48 16,2 2-16-16,-2-2 0 0,0 3-304 16,0-1-160-16,-2 1 160 15,1 1-160-15,-1 0 0 0,2-4 0 0,-5 2 0 0,1-5 0 0,1 0-176 0,-2-7-80 16,5 2 0-16,-4-8-16 15,4-4-1696-15,4 1-336 0</inkml:trace>
  <inkml:trace contextRef="#ctx0" brushRef="#br0" timeOffset="7505.11">32339 14375 27647 0,'-18'0'1216'0,"4"0"256"0,0-2-1168 0,4 4-304 0,3-1 0 0,3 3 0 15,-4-2 1440-15,-12 6 224 0,-7 1 64 0,-7 8 0 16,-7 6-880-16,-1 1-160 0,2 8-48 0,0 3 0 16,5 1-512-16,2 3-128 0,0 4 0 0,3-1 0 15,2 5 288-15,7-2 32 0,4-1 0 0,3-4 0 0,7-4 48 0,2-3 16 16,5-5 0-16,3-5 0 0,6-2-384 0,1-7 0 16,6 1 0-16,1-6 0 15,6 0-432-15,0-7-144 0,-1 1-48 0,4-6 0 16,-26 3 48-1,0 0 0-15,93-27 0 0,-93 27 0 16,0 0-1296-16,104-57-256 0,-104 57-48 0,0 0-16 0,94-75 1744 0,-94 75 448 16,53-59 0-16,-53 59-128 0,40-66 320 0,-23 33 80 0,1 0 16 15,-6-1 0-15,2 3 672 0,-5 0 128 0,1 3 16 0,-3 0 16 16,-2 4-304-16,-3 3-64 0,0 9-16 0,-2 3 0 0,-2 7-16 0,-3 7 0 0,-1 4 0 16,1 8 0-1,-3 6 112-15,-1 3 0 0,0 6 16 0,-3 2 0 16,3 6-352-16,0 1-80 0,-1 0-16 0,1 5 0 0,-3 2-256 0,0 5-144 0,-2 1 160 0,0 7-160 15,0 5 0-15,-3 3 0 0,1-1 0 0,-1 2 0 16,1-4 0-16,-5 4 0 0,0-2 0 16,-2 1 0-16,-1-2 0 0,-4-1 0 0,0 0 0 0,-3-8 0 31,5-1 0-31,-6-5 0 0,1-3 0 0,-2-5 0 16,2-4-128-16,-1-6 128 0,3-7 0 0,1-10 0 0,5-3-144 15,-3-9 144-15,5-1 0 0,4-10-144 16,1-6-112-16,4 0 0 0,-2-11-16 0,5-3 0 15,0-2-256-15,6-10-48 0,3-7-16 16,3-7 0-16,6-9 160 0,5-11 48 0,0-6 0 0,7-2 0 0,1 1 384 0,5-3 0 16,4-1 0-16,7 1 0 0,8 7 0 0,-3 7 128 15,-43 68 0-15,80-110 0 0,-80 110 0 0,70-95 16 16,-70 95 0-16,61-86 0 16,-61 86-688-16,45-78-144 0,-27 43-16 0,-4 4-9984 15,-2 1-1984-15</inkml:trace>
  <inkml:trace contextRef="#ctx0" brushRef="#br0" timeOffset="7710.52">30861 13502 35935 0,'-58'37'3200'0,"20"-15"-2560"0,7 1-512 0,11-11-128 15,12-7 1088-15,8-3 208 0,-6-2 48 0,0 2 0 16,-5-2-752-16,2-4-144 0,6-11-16 0,6-15-12768 16,6-8-2544-16</inkml:trace>
  <inkml:trace contextRef="#ctx0" brushRef="#br0" timeOffset="29719.39">20815 5706 1839 0,'-5'0'160'0,"-2"0"-160"16,5 0 0-16,-3 0 0 0,3 0 656 0,0 0 112 15,2 0 0-15,-7 0 16 0,0 2-224 0,-2-2-48 0,-3 3-16 0,0 1 0 16,2-3-224-16,-4 6-32 0,2-5-16 0,-1 3 0 0,3-1 544 0,-2-1 128 16,-1 1 0-16,3-2 16 0,-4 3 160 0,2-2 16 15,-2 1 16-15,0-2 0 0,2 1-496 0,-2 2-96 16,2-1-32-16,-2-1 0 16,2-1-240-16,-2 5-48 0,-2-2-16 0,0 0 0 15,-1 2-176-15,-1 2 0 0,1-2 0 0,-1 2 0 16,1 3 0-16,-2 0 0 0,3-1 0 0,-1 4 0 15,3-1 240-15,0 0 160 0,-2 5 48 0,2 0 0 16,0 1 96-16,6 2 32 0,-10 4 0 0,4 0 0 16,-3 2-192-16,-1-2-48 0,1 8 0 0,3-3 0 0,-3 0-208 0,-1 1-128 15,1 2 160-15,3-2-160 16,-4 3 192-16,1-1-48 0,3-2-16 0,0-1 0 16,2 0 336-16,-2 4 64 0,2-3 16 0,0-1 0 15,1 2-272-15,-1-2-48 0,0 4-16 0,-2-3 0 0,3 2-208 0,-4-2 0 16,1 3 0-16,1 0 0 0,3-2 160 0,-4 0 96 15,5-5 0-15,1 3 16 0,1 2 192 0,-2-5 48 16,4 7 0-16,0-4 0 0,1 6-304 16,1-8-48-16,1 3-16 0,2-3 0 0,2-1-144 0,1-2 0 15,4 0 0-15,2-3 0 0,5 0 0 0,-4-2 0 16,8-4 0-16,-1 4 0 0,0-2-128 0,1-2 128 0,-1 4 0 16,1-3 0-16,-6 1-128 0,2-2 128 0,0 1-160 0,-2-4 160 15,2-2 0-15,-2-3 0 0,4-1 0 0,-1-3 0 16,3-1 0-16,1-2 0 0,-19-2 0 0,0 0 0 15,0 0-320-15,96-18 48 0,-96 18 0 0,0 0 0 16,82-28-16-16,-82 28 0 0,0 0 0 0,92-31 0 16,-92 31 288-16,0 0 0 15,99-26 0-15,-99 26 0 0,0 0 0 0,107-30 0 0,-107 30 0 0,0 0 0 16,94-26 0-16,-94 26 0 0,0 0 0 0,87-40 0 16,-61 26 0-16,0-3 0 0,0-2 0 0,1-2 0 0,0 0-128 15,0-4-32-15,-1 1 0 0,-4-2 0 0,5-5-16 16,-5-1 0-16,1-3 0 0,-1 1 0 15,3-3 176-15,-2-7 0 0,-1 1 128 0,1-6-128 16,-2 0 0-16,0-3 128 0,1 2-128 0,1-6 0 16,-4 4 0-16,2 1 144 0,-4 4-144 0,1 5 0 0,-1 0 176 0,-4-1-176 15,0 1 160-15,1-1-160 0,-5-1 624 16,-4 4 16-16,1 5 16 0,-5-5 0 16,-2-3-272-16,-5 3-48 0,-2-1-16 0,-3 3 0 0,-3 2-32 0,-3-1-16 0,-1 4 0 15,-3 0 0-15,-1 0 192 0,-4 7 48 0,3-2 0 0,-8 5 0 31,1-1-272-31,-1 1-48 0,-4 9-16 0,-2 2 0 16,-1 7-176-16,0 3-256 0,4 2 64 0,-6 2 16 16,-1 6-944-16,-1 5-192 0,2-3-32 0,1 6-16 0,3-1-896 15,1 1-176-15</inkml:trace>
  <inkml:trace contextRef="#ctx0" brushRef="#br0" timeOffset="30582.83">20167 7829 4607 0,'-9'0'400'0,"0"0"-400"16,4 0 0-16,5 0 0 0,-4 0 1024 0,-1 4 112 15,-4-4 16-15,-4 3 16 0,-10-1 192 0,2 5 48 0,-2-2 0 0,2 4 0 16,2 1-416-16,2 1-80 0,-1-1-16 0,1 4 0 16,0 3-48-16,-4-1-16 0,1 3 0 0,0 4 0 15,0 3 416-15,-4 4 80 16,1 1 16-16,1 0 0 0,-1 4-336 0,0 4-64 0,2 1-16 0,-1-4 0 16,4-1-496-16,-3 2-112 0,2-3 0 0,2 5-16 15,-1-3-304-15,1 4 0 0,0 2 0 0,-4 0 0 16,3 2 128-16,3 3-128 0,-1 1 144 0,0 1-144 15,4 0 640-15,3 0 48 0,1-1 0 0,1 1 0 16,5 3-176-16,-2-3-16 0,8-2-16 0,-2 0 0 16,1-3-256-16,2-4-48 0,6-2-16 0,-1-1 0 0,4-2-160 15,2-1 0-15,1 1 0 0,2-3 0 0,2-6 0 16,4 2 0-16,3-8 0 0,3 1 0 0,-31-21 0 0,71 28 0 16,-71-28 0-16,0 0 0 0,133 16 0 0,-133-16 0 15,0 0 0-15,127-24 192 0,-127 24-192 0,0 0 0 16,98-35 0-16,-98 35 0 0,0 0-256 0,76-46 80 15,-51 29 16-15,-3 0 0 0,-2-1 160 16,4-1 0-16,4-5 0 0,-2-8-128 0,4 6 128 0,-6-5 0 16,4-4 0-16,0 4 128 0,0-1-128 0,-2-3 0 15,3 4 0-15,-6 1 128 0,0-1-128 0,-2 0 0 16,-7 1 0-16,-2-3 0 0,-4 2 0 0,-2-4 0 16,-3 0 0-16,-6 0 0 0,-3-1 0 0,-7-3 0 15,-3 1 128-15,-3-2-128 0,-4 0 0 0,-3-5 0 0,-4-2 0 16,-1-7 0-16,0-2 128 0,-3-3-128 0,3-2 160 0,3 0-160 15,-3 1 256-15,-1 3-64 16,3 5 0-16,-3 5 0 0,-2 10-384 0,2 8-64 0,-1 6-32 0,2 9-9968 31,-2 5-2000-31</inkml:trace>
  <inkml:trace contextRef="#ctx1" brushRef="#br0">28972 17971 0,'0'0'15,"0"0"-15,0 0 16,0 0 15,0 0-31,0 0 16,0 0-1,-65 53 17</inkml:trace>
  <inkml:trace contextRef="#ctx0" brushRef="#br0" timeOffset="38852.33">20686 10607 911 0,'0'-2'0'0,"-4"-1"0"0,4 3 0 0,0-2 0 16,0 2 480-16,0-1 16 0,-3-1 0 0,-2-2 0 15,1 3 400-15,-1-6 64 0,0 5 32 0,1-2 0 0,2 1 384 0,-1-2 80 16,3 1 16-16,0 2 0 0,-3-1-432 0,6-1-80 16,-1 3 0-16,-1-6-16 0,5 5-192 0,-3-3-48 15,2-2 0-15,4 5 0 0,-4-5 192 0,-1 5 16 16,1-1 16-16,-1-1 0 0,1 3-208 0,-5 1-32 15,2-2-16-15,-2 2 0 0,1 2 288 0,-1-2 48 16,0 1 16-16,-1-1 0 0,1 4 16 0,-2-2 16 16,-2-1 0-16,3 1 0 0,-3-2-336 0,4 4-64 15,-3-3-16-15,1 1 0 0,2 0-208 0,-4 1-48 16,4-1-16-16,-3 0 0 0,3 0-96 0,-2-2-16 16,2 3 0-16,0-1 0 0,0-2-96 0,0 0-32 0,2-2 0 0,1-1 0 15,1 1-128-15,1-5 0 0,-1 5 0 0,3-5 0 16,1-2 0-16,1 1 0 15,3 2 0-15,0-2 0 0,-3 3 0 0,0-2 0 16,1 1 0-16,2 1 0 0,-3 2 0 0,0 1 0 0,-4 2 0 0,0 0 0 16,-1 2 0-16,-1 5 0 0,-1 0 0 0,2 1 0 15,-4 1 0-15,0 3 0 0,0 2 0 0,0 0 0 16,3 2 0-16,-3-2 0 0,2 0 0 0,1-2 0 16,2 2 0-16,2 0 0 0,-1 1 0 0,2-1 0 15,1 0 0-15,0 0 0 0,0-2 0 0,-1 2 0 0,6 4 0 16,-5-4 0-16,0-2 0 0,-1 2 0 0,1 1 0 15,0 1 0-15,-1 0-144 0,-2-2 144 0,2 3 0 16,-4-3 0-16,1 3-128 0,-3-1 128 16,1 0-576-16,1-4-64 0,-1 0-16 15,3-1 0-15,-6-3-432 0,3-2-64 0,2-3-32 0,-1-3-12320 16</inkml:trace>
  <inkml:trace contextRef="#ctx0" brushRef="#br0" timeOffset="39217.35">21026 10482 1839 0,'-4'-4'0'0,"1"4"0"0,1-1 0 0,2-1 160 0,0 2-160 0,0 0 0 0,-4 0 0 0,3 0 0 16,-1 0 768-16,0 2 128 0,-3-1 32 0,2 5 0 0,-4-3 720 0,0 6 144 15,-2-1 16-15,2 3 16 0,-2-2 80 0,0-1 16 16,1 3 0-16,-3-1 0 0,4-1-912 16,-1 3-176-16,-1-1-48 0,2-3 0 15,-2 1-368-15,2 3-80 0,2 2-16 0,-4-2 0 16,4-1-128-16,-4 4-48 0,4-1 0 0,-4 0 0 0,2 4 112 0,2 1 0 15,-3 2 16-15,-1-4 0 0,0 6 16 16,0-2 0-16,1-2 0 0,2-2 0 16,-1 1-288-16,6-3 0 0,1-1 128 0,0-3-7584 15,5-4-1520-15</inkml:trace>
  <inkml:trace contextRef="#ctx0" brushRef="#br0" timeOffset="41192.35">22232 12171 5519 0,'0'-3'496'0,"0"3"-496"15,3 0 0-15,-3 0 0 0,0 0 336 0,-3 0-16 0,3 0-16 0,-2 0 0 16,0 3 304-16,0-3 64 0,-3 6 16 0,2-3 0 15,3 1 512-15,-4-3 96 0,4-1 32 16,0 4 0-16,4-3-32 0,1 1 0 0,0 0 0 0,2-2 0 16,2 3-608-16,-6 1-128 15,2 1-32-15,-3 0 0 0,0 4-384 0,-2 5-144 0,-2-2 0 0,2 7 144 16,-2 1-144-16,2 2 192 0,0 3-192 0,0-5 192 16,0 1 64-16,2-5 0 0,5-4 16 0,-2-3 0 15,4 0-272-15,-4-4 0 0,4-2 0 0,0 1 0 31,-1-2-624-31,1-2-80 0,3-2 0 0,-3-2-16 16,0 3 32-16,0-3 16 0,1-3 0 0,2 0 0 0,-1-3 288 0,1-1 48 0,0-1 16 0,2-2 0 0,-2 0 192 0,2-1 128 16,0-5-160-1,-2 6 160-15,2-1-384 0,-5 1 32 16,0 5 0-16,-1 0 0 0,-6 8 352 0,0 1 0 0,0 1 0 0,-6 8 0 0,2 5 208 16,-5-2 64-16,2 6 16 0,-4 3 0 0,1 1 560 0,-3 1 112 15,3 0 32-15,-6 3 0 0,1-4-320 16,-1 4-64-16,2 1-16 0,-2-1 0 15,2 0-448-15,-2-4-144 0,0 5 0 0,2-1 0 16,-2-7 0-16,2 2 0 0,0 0 0 0,1-4 0 0,3-6-256 16,-1-3-48-16,4 1-16 0,1-9 0 31,1 0-448-31,3-4-80 0,0-1-32 0,3-3 0 16,1-5 112-16,1-2 0 0,-2-1 16 0,3-1 0 0,-1 3 880 0,2-6 160 0,1-4 32 0,3 0 16 15,1-2 352-15,2-4 64 0,-2 4 16 0,2 0 0 0,4 0-496 16,-1 3-80-16,0 6-32 0,3 3 0 0,-3 1-416 15,0-1-64-15,1 6-32 0,-8 3-4896 16,6-1-992-16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36:26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15221 14291 11055 0,'-5'2'976'0,"0"1"-784"16,5 1-192-16,0-3 0 0,0-1 0 0,1 6 0 16,-1-3 128-16,0-3-128 0,0 0 0 0,0 0-192 15,0 0 48-15,0 0 0 0,0 0-192 0,0 0-48 0,0 0 0 0,0 0 0 16,0 0 528-16,39 63 112 0,-39-63 0 0,0 0 16 15,0 0 784-15,0 0 160 16,0 0 16-16,0 0 16 0,0 0-224 0,0 0-64 0,0 0 0 0,68 12 0 16,-68-12-432-16,0 0-80 0,64 4-32 0,-64-4 0 15,0 0-416-15,77 0 0 16,-77 0 128-16,59 1-128 0,-59-1 0 0,63 4 0 0,-63-4 0 0,66 3 0 16,-66-3 0-16,68 5 0 0,-68-5 0 0,68 6 0 15,-68-6 0-15,64 0 192 0,-64 0 0 0,61 0 0 16,-61 0 160-16,58 0 32 0,-58 0 16 0,56 0 0 0,-56 0-144 15,52-2-48-15,-52 2 0 0,54-4 0 0,-54 4-208 16,49-3 0-16,-49 3 128 0,52 0-128 0,-52 0 0 0,49-2 0 16,-49 2 0-16,0 0 0 15,71 2 0-15,-71-2 0 0,0 0 0 0,72 7 0 0,-72-7 0 0,0 0 0 16,0 0 0-16,75 16 0 0,-75-16 0 0,0 0-160 16,0 0 160-16,0 0-6704 15,0 0-1232-15</inkml:trace>
  <inkml:trace contextRef="#ctx0" brushRef="#br0" timeOffset="396.01">16178 14155 14735 0,'3'-5'1312'0,"-1"1"-1056"16,3 1-256-16,2 3 0 0,-3 3 352 0,3-3 16 16,3-3 0-16,9 1 0 0,-19 2-368 0,0 0-288 0,56 2 48 0,-56-2 16 31,0 0-384-31,0 0-80 0,0 0-16 0,0 0 0 0,0 0 896 0,59 52 192 0,-59-52 16 0,0 0 16 0,0 0 656 0,75 14 128 15,-75-14 16-15,58 7 16 16,-58-7 64-16,62 7 16 0,-62-7 0 0,65 12 0 0,-65-12-368 0,0 0-80 16,87 30-16-16,-87-30 0 0,0 0-496 15,0 0-96-15,42 82-32 0,-42-82 0 32,-26 69-1168-32,-2-25-224 0,-3 3-48 0,-11 3-16 0,0-2 144 0,2-3 16 0,-2-2 16 0,9-3 0 0,8-5 2016 0,6-7 384 0,5 2 96 0,6-9 16 31</inkml:trace>
  <inkml:trace contextRef="#ctx0" brushRef="#br0" timeOffset="33919.39">18718 16573 3679 0,'-3'-4'320'0,"3"-1"-320"0,3 5 0 0,-3-2 0 0,4-1 272 0,1 3-16 16,-3-5 0-16,7-2 0 0,-1-2-256 16,5-2 0-16,-1-1 0 0,-4 3 0 0,-1 1 0 0,-3-1 0 0,-1 0 0 0,-1-1 0 0,2 3-160 0,-10-2 160 31,6 2 0-31,-5-3 0 0,2-1-144 0,-1-1 144 0,1 7 0 0,3-4 0 16,1 4 0-16,1 2 192 0,2-1 0 0,-4 2 16 0,1-1 560 0,1 3 96 15,0 0 32 1,1 0 32-16,3 3-592 0,-6 1-112 15,3-2-32-15,-1-2 0 0,1 3-192 0,1-1-160 16,-4-2 32-16,0 3 0 0,0 1 128 0,0-3 0 16,0-1-144-16,-4 0 144 0,4 4 752 0,-3-4 208 15,3 0 64-15,-2 3 0 0,2-3-32 0,0 2 0 16,0-2 0-16,0 0 0 0,2 0-352 0,1 0-80 16,1-2-16-16,1-1 0 0,0 3-288 0,2-4-64 15,2 3-16-15,0-3 0 0,1 1-176 0,2 3 0 0,-1-2 0 0,1-1 128 16,-3 3 16-16,1 0 0 0,1 0 0 0,-1 0 0 15,2 0 160-15,-3 0 16 0,1 0 16 16,3 0 0-16,-1 0-48 0,2 0-16 0,0 0 0 16,0 0 0-16,1-2-96 0,3 2-32 0,-3-2 0 0,1-3 0 15,2 5 160-15,-3-2 16 0,3 0 16 0,3-3 0 16,-4 3-48-16,2-1-16 0,2-1 0 0,-2 1 0 16,2-2-16-16,0-1 0 0,-2 3 0 0,2 1 0 15,-2-1 16-15,2-1 0 0,-21 4 0 0,39 0 0 16,-22 0-48-16,2 0-16 0,0 0 0 0,-1 0 0 0,3 0-208 0,-4 0 144 15,1 0-144-15,-1 0 128 0,0-1-128 0,3-3 192 16,0 4-192-16,3-3 192 0,3 1 0 0,-5-3 0 16,4 1 0-16,-1-1 0 0,-1 1-32 15,-1 1 0-15,-1-1 0 0,2-1 0 0,-4 5-160 0,2-3 0 16,-4 1 0-16,2-1 128 0,-1 1 64 0,3-2 16 16,-4 4 0-16,-3-3 0 0,2 1 0 0,-2-1 0 15,0 3 0-15,-2 0 0 0,2 0-208 0,-4 0 176 16,3 0-176-16,-5 0 160 0,-3 3-288 0,2-1-64 15,-1 1-16-15,-3 6-12912 0</inkml:trace>
  <inkml:trace contextRef="#ctx0" brushRef="#br0" timeOffset="34774.39">21054 16446 4607 0,'0'-7'400'0,"0"0"-400"16,3 5 0-16,-3 0 0 0,2 0 768 0,0-1 80 15,3-6 16-15,-4 0 0 0,6-4-192 0,-3 0-32 16,1 3-16-16,0-2 0 0,-1 6 160 0,1-2 48 16,-1 4 0-16,1-1 0 0,-2 2 64 0,3-3 32 15,2 5 0-15,-3-3 0 0,4 1-144 0,-2 3-16 16,2-2-16-16,-2 2 0 0,5 0 192 0,-3 0 32 15,-1 2 16-15,3-2 0 0,5 3-224 0,-16-3-64 0,0 0 0 0,0 0 0 16,0 0-400-16,76 14-96 0,-76-14-16 0,0 0 0 16,66 5-32-16,-66-5-16 0,53-1 0 15,-53 1 0-15,63-7 304 0,-29 1 48 0,5 3 16 16,1-4 0 0,-2 0-64-16,4-2 0 0,0 4 0 0,0-4 0 0,5 6-304 0,-7-2-144 0,3-1 128 0,-1-1-128 15,2 6 144-15,-44 1-144 16,80-6 160-16,-80 6-160 0,70-7 144 0,-34 6-144 0,1-6 128 0,-1 3-128 15,1-3 144-15,1 0-144 16,-3 4 160-16,2-4-160 0,1 0 128 0,-5 2-128 16,2 1 0-16,0-5 0 0,-4 8 0 0,-1-3 0 15,-4 1 0-15,-26 3 0 0,42-2 192 0,-27 2-64 0,3 0-128 0,-8 2 192 0,-1 1 208 0,0 1 48 16,-4-3 0-16,-2 3 0 0,1 1-240 0,-4-1-32 16,0 1-16-16,0 2 0 15,0 0-1056-15,0-4-192 0,0 4-64 0,2 0-12592 16</inkml:trace>
  <inkml:trace contextRef="#ctx0" brushRef="#br0" timeOffset="35699.55">23580 16285 17503 0,'-3'0'1552'0,"3"0"-1232"0,3 0-320 0,-3 4 0 0,6-4 272 0,-6 2 0 16,5-2 0-16,2 3 0 15,1 0-608-15,-1-1-128 0,2 3-32 0,-2-3 0 16,-2 0-688-16,1-2-144 0,-5 3-16 0,5-1-16 0,-6-2 880 0,1 0 176 15,3 2 48-15,-1-2 0 0,2 2 1584 0,-1-2 320 16,5 3 64-16,1-1 16 0,2-2-32 0,2 0 0 16,4 0 0-16,3 0 0 0,1-2-768 0,4-1-160 15,2 1-16-15,2 0-16 0,1-3-512 0,-3 3-96 16,5-1-128-16,-1-1 176 0,-32 4-176 0,59-3 0 16,-59 3 0-16,56-2 0 0,-56 2 0 0,0 0 0 15,66 2 0-15,-66-2 128 0,0 0 240 0,57 8 32 0,-57-8 16 16,0 0 0-16,0 0-16 0,75 13 0 0,-75-13 0 15,0 0 0-15,61 8 912 0,-61-8 176 0,0 0 48 16,72 0 0 0,-43 0-1664-16,3-1-336 0,3-6-64 0,1 3-16 0,1-1 544 0,1-4 0 0,-3 6 0 0,0-4 0 15,-2 0 0-15,0 2 0 0,-5-1 0 0,-2-1 0 16,0 6 0-16,0-3 0 0,0 1 0 0,-3-3 0 16,3 5 128-16,-3-3 64 0,0 1 32 0,-1 1 0 15,-1 0 32-15,0-3 0 0,-2 5 0 0,-1 0 0 16,-1 0-256-16,0 0 0 0,-3 0 128 0,2 0-128 15,-2 0 0-15,0 0 0 0,-5 4 0 0,1-3 0 16,-3-1-384-16,2 2-32 0,-6-2 0 0,3 0-9584 16,-1 0-1920-16</inkml:trace>
  <inkml:trace contextRef="#ctx0" brushRef="#br0" timeOffset="40346.46">25964 16277 3679 0,'0'-4'320'0,"0"4"-320"16,0-2 0-16,0 2 0 0,-2 0 208 0,2 0-16 0,-3 0-16 0,-2 0 0 15,-2 0-176-15,0 0 0 0,-2 2 0 0,0-2 0 16,2 4 0-16,2-4 0 0,-2 0 0 0,2 0 0 16,3-4-144-16,-1 4 144 0,-3-2 0 0,6-1 0 15,-3 3 0-15,3-4-144 0,-4 3 144 0,3-3 0 16,-3 4 0-16,4 0-128 0,0-2 128 0,0 2 0 16,0 0 0-16,4 0 0 0,-3 2-144 0,3-2 144 15,1 4 0-15,-1-3 0 0,-1 3 0 0,-3-4-144 16,5 3 144-16,-5-3 0 0,0 0 0 0,0 0 0 15,0-3-144-15,-3 3 144 0,3-4 0 0,-2 3 0 0,2-3 0 16,0 4-144-16,-3-2 144 0,3 2 0 0,0 0 944 0,0 0 256 16,0 0 48-16,0 0 32 0,0 2-128 0,-4 2-32 15,2-3 0-15,-1 3 0 0,3 1-800 0,-5-1-176 16,1-1-16-16,4-1 0 16,-3 1-128-16,3-3 0 0,0 0 0 0,3 4 0 0,-3-4-144 0,4 0 144 15,-3-4-192-15,6 4 192 0,-5 0 0 0,5-3 0 16,-5 3 0-16,3 0 0 0,-1 0 592 0,-1 0 48 15,2-2 16-15,-1 2 16 0,-2 2-32 0,1-2 0 0,2 0 0 0,-3 0 16 16,3 3-384-16,-1 1-80 0,3-2 0 0,0-2 0 16,1 3-192-16,3-1 0 0,-2 1 0 0,-1-3 0 15,1 4 128-15,0-3 96 0,-1 3 16 16,1-4 0-16,0 5 144 0,0-3 16 0,-1 0 16 16,3-2 16-16,4 0 144 0,-1 0 48 15,4-4 0-15,3-1 0 0,1 0-288 0,1-1-48 16,3 0-16-16,-3-3 0 0,-2 4-272 0,1-4 0 0,-2 4 0 0,0-1 0 15,1 3 128-15,-1-2-128 0,0 1 0 0,3-1 0 16,-2 2 160-16,2-1-160 0,-1-1 128 0,-1 1-128 0,2 3 0 16,0-1 0-16,-4 2 0 0,0 0 0 15,0 0 0-15,0 0 0 0,-1 2 0 0,-3-1 0 0,3-1 0 0,-1 6 0 16,1-3 0-16,1-3 0 0,2 5 0 16,1-3 0-16,-1 0 0 0,7-2 0 15,-2-2 0-15,2-1 0 0,2-1 0 0,-4 1 0 16,5-3 0-16,-5 6 0 0,1-1 176 0,-3-1-176 15,0-3 128-15,2 3-128 0,-3-2 0 0,-2 4 144 0,2-3 0 0,-6 3 0 16,1 0 0-16,-3 0 0 0,1 3-144 0,-7 1 0 16,-1-2 0-16,-2 1 0 0,-3 1-192 0,2 1-80 0,-3-2-16 15,0 3-10176-15</inkml:trace>
  <inkml:trace contextRef="#ctx0" brushRef="#br0" timeOffset="51124.65">25980 16938 2751 0,'2'0'256'0,"1"0"-256"0,-3-1 0 0,0 1 0 16,2-2 512-16,0 0 64 15,3-1 16-15,-2 1 0 0,4 0-16 0,0-3 0 0,-2 3 0 0,-5 1 0 0,4-1 192 0,-8-2 16 16,4 4 16-16,-5-5 0 0,2 5 208 0,-3-5 32 16,3 1 16-16,-2-1 0 0,0-2-112 0,1 7-32 15,-1-5 0-15,3 5 0 0,0 0-192 0,2 3-32 16,0-1-16-16,0-2 0 0,0 4-352 0,0 1-64 16,0-2 0-16,2 1-16 0,2 1-240 0,-1 0 176 15,6 1-176-15,-6-3 160 0,2 6 160 0,1-1 48 0,-1 6 0 16,-2-1 0-16,3 0-144 0,-3 3-32 0,2 2 0 0,-1 1 0 31,-1 3-64-31,-3 1 0 0,6 3-128 0,-5 6 192 0,3-3 288 16,-1 2 48-16,1-4 16 0,1-1 0 0,-2-4-160 0,3-1-16 15,-1-2-16-15,4-1 0 0,-4-6-352 16,4-3-240-16,-2-4 48 0,1-2 0 0,-1-1-1504 16,2-2-288-16,-2 0-64 0,2-5-7216 0</inkml:trace>
  <inkml:trace contextRef="#ctx0" brushRef="#br0" timeOffset="51383.2">26325 16991 2751 0,'0'1'256'0,"0"1"-256"16,2-2 0-16,-2 0 0 0,1 0 1792 0,1 0 320 16,2 2 64-16,1-2 16 0,4 5-160 0,-1-1-48 15,1-1 0-15,0 1 0 0,-4 1-816 0,2 0-160 16,-2 0-48-16,-1 2 0 0,1-2-448 0,-2 4-112 15,-1 2-16-15,2 1 0 0,-4 2 80 0,0-2 16 16,0 5 0-16,-4 4 0 0,1-2-32 0,1 4 0 0,-3 3 0 0,1-1 0 16,-1-1-128-16,1 6-16 15,1-3-16-15,1 5 0 0,2-4-112 0,2-4-32 0,3 2 0 0,2-8 0 16,2-1-144-16,3-8 0 0,2-4 0 16,0-5-12240-16</inkml:trace>
  <inkml:trace contextRef="#ctx0" brushRef="#br0" timeOffset="51810.35">26882 17477 911 0,'-1'0'0'0,"-4"3"0"16,1-1 0-16,4-2 0 0,-3 0 1712 0,1 2 256 0,-7-1 48 0,-3-1 16 15,-2 6 80-15,0-6 32 0,2 0 0 0,-2 0 0 16,2-6-1248-16,-2 6-256 0,2-3-64 0,-1 1 0 15,3 2 0-15,-2 2-16 0,1 0 0 0,-1 5 0 16,2 1 256-16,-1 1 48 0,1 3 16 0,1 6 0 16,0-4 240-16,1 3 48 0,2 4 16 0,1-2 0 15,3 2-352-15,1 0-80 0,2-2-16 0,3 4 0 16,-1 1-544-16,6 0-192 0,0 6 144 0,-1 1-144 16,3 1 0-16,1-1 0 0,-1-1 128 0,4-8-128 15,-1 4 256-15,4-6 32 0,4-5 0 0,4-1 0 16,2-2-288-16,5-1 160 0,0-4-160 0,2-5 128 0,4 1-128 15,-4-3 0-15,1-3 0 0,-5-6 0 16,-1 4-912-16,-4-4-112 0,2 0-32 0,2-1-11920 16</inkml:trace>
  <inkml:trace contextRef="#ctx0" brushRef="#br0" timeOffset="52277.25">27468 17489 7359 0,'-5'9'656'0,"1"-4"-528"0,3-2-128 0,-1 1 0 0,2-3 1024 0,0-1 160 15,-2 0 32-15,2 0 16 0,0 0 528 0,0 4 96 0,0-4 32 0,0 0 0 16,0 0-1248-16,0 0-240 0,0 2-48 0,2-2-16 16,0 0-16-16,3 3-16 15,-3 1 0-15,4-3 0 0,0 3 96 0,-3-4 32 0,6 3 0 0,-2-3 0 16,2 0 96-16,1 0 32 0,-1-3 0 0,1-1 0 15,2-1-64-15,-1-4-16 0,1 4 0 0,-3-3 0 0,-1 1-288 16,1-2-64-16,0-2-128 0,0-1 192 16,-1 2-192-16,-2-2 144 0,-3-2-144 0,2-2 128 0,-5 0-128 0,0 1 160 15,-3-1-160-15,1 0 160 16,-5 2-160-16,-3 2 0 0,1 2 0 0,-5-3 0 16,2 5 0-16,-6 6 0 0,-3 0 0 0,2 4 0 0,-3 3 0 0,1 6 0 15,0 1 0-15,2 5 128 0,-4 2 144 0,0 2 32 16,4 6 0-16,2 0 0 0,3 0 192 0,0 4 32 15,5-3 16-15,0 0 0 0,4 3 0 0,2-1 0 16,1-3 0-16,4 3 0 0,1-7 64 0,2 3 16 16,8-7 0-16,-5-2 0 0,6 4 16 0,4-7 0 15,1 4 0-15,2-1 0 0,1 0-320 0,3-3-64 0,-1 0-16 0,1-1 0 16,-1-5-240-16,0-3 0 0,-1 2 0 16,0-5 0-16,-1-2-160 0,-1-5-128 0,2-4-32 0,0-3 0 31,-1-2-1472-31,-1-3-288 0,-21 17-64 0,0 0-11952 15</inkml:trace>
  <inkml:trace contextRef="#ctx0" brushRef="#br0" timeOffset="52665.31">28111 16700 13823 0,'-9'5'608'0,"2"2"128"0,0-5-592 0,4 1-144 0,-1-1 0 0,3-2 0 0,1 2 1408 0,-4-1 240 0,1 5 48 0,-3-3 16 31,1 6-240-31,2-4-64 0,-2 4 0 0,1 0 0 0,4-1-688 0,-5 6-144 0,5-2-16 0,-4 4-16 16,-1 0-224-16,-2 6-32 16,2-1-16-16,0 5 0 0,-2 1-48 0,0-5-16 15,0 4 0-15,-2-5 0 0,4-2-208 0,0-1-160 0,-2-1 32 0,5-6 0 31,-2 1-1440-31,-1-5-288 0</inkml:trace>
  <inkml:trace contextRef="#ctx0" brushRef="#br0" timeOffset="52911.27">28320 16608 11055 0,'-2'8'976'0,"-1"1"-784"16,-1-4-192-16,4-1 0 0,0-4 2336 0,-1 5 416 0,-3 7 96 16,-1 5 16-16,-2 3-832 0,-2 4-176 0,2 0-16 0,-1-3-16 15,-1 2-1184-15,0 1-224 0,2-1-48 0,-2 1-16 16,-1 4-144-16,1 0-16 0,1 2-16 0,-5 1 0 16,5 2 144-16,-3 0 48 0,3-1 0 0,-1-5 0 15,2 0-368-15,0-7 144 0,3-7-144 0,1-12-13840 16</inkml:trace>
  <inkml:trace contextRef="#ctx0" brushRef="#br0" timeOffset="55208.65">27341 18198 911 0,'-2'5'0'0,"2"-3"0"15,0-1 0-15,0-1 0 0,2 0 448 0,1-1 16 0,-3-1 0 0,4-2 0 16,3-1-272-16,0-3-64 0,1-1-128 0,-2 0 192 31,1 0-496-31,-2 1-96 0,0 2-32 0,-1-1 0 0,-3 2 288 0,-1 4 144 16,0-1-160-16,0 0 160 0,-1-1 320 0,1 3 176 0,0-2 16 0,-4 2 16 15,4 0-192-15,0 0-32 16,0 0-16-16,0 0 0 0,-2 2-288 0,1-2 128 16,-1 5-128-16,2-3 0 0,-4-1 256 0,1 4-48 0,1-1-16 0,-3 1 0 0,3-1 288 0,0-1 48 15,-1 2 16-15,1-1 0 0,0-2 64 0,1 3 16 16,1-2 0-16,-4 1 0 16,2 1 208-16,1 0 32 0,-1-1 16 0,-2 4 0 15,3-2-128-15,1-3-32 0,-4 6 0 0,1-4 0 0,1 7 304 0,-1-1 48 16,-3 1 16-16,3 0 0 0,-1 2 96 0,-1 3 32 15,0 6 0-15,0-2 0 0,-2-2-416 0,1 4-80 16,0-2-16-16,0-4 0 16,1 1-896-16,0 1-192 0,-2-4-48 0,2-1-10576 0</inkml:trace>
  <inkml:trace contextRef="#ctx0" brushRef="#br0" timeOffset="92456.93">19093 16116 1839 0,'-3'0'160'0,"-3"0"-160"15,3 2 0-15,3-2 0 0,-4 0 576 0,3 0 64 16,-5 0 32-16,0 4 0 0,-3-3 64 0,-3-1 16 0,1 4 0 0,2-4 0 15,1 0-496-15,2 0-80 0,-2 0-32 0,-1-4 0 16,4 3-144-16,-2-3 0 16,2-1 0-16,-1 0 0 0,3-2 608 0,-1 3 32 0,3-1 16 0,-3-4 0 15,1 6 304-15,1-2 48 0,2-4 16 0,0 4 0 16,-4 1-144-16,4-1-32 0,0 0 0 0,0-1 0 16,0-1-16-16,4 4-16 0,-2-2 0 0,1 3 0 15,2-5-448-15,-1 5-96 0,5-5-16 0,-4 2 0 16,2 2-256-16,-2-3 0 0,0 3 0 0,-1-2 0 15,-2 5 0-15,-2-4 0 0,0 2 0 0,0-1 0 16,0 1 0-16,0 1 0 0,-2 1 0 0,4-2 0 0,-2 2 560 0,3-4 48 16,2 4 16-16,2 0 0 0,2-1-64 0,0-1-16 31,5 0 0-31,-6-1 0 0,4 3-160 0,-1 0-48 0,1 3 0 0,-1-1 0 16,-3 0-336-16,1-1 0 0,-2 5 0 0,0-3 128 0,0 0-128 0,2-1 0 15,-4 2-176-15,4-1 176 31,-6-1-512-31,2-2-16 0,1 3 0 0,-3-3 0 0,0 4-48 0,3-2 0 0,-5-2 0 0,3 3 0 16,1-3-224-16,2 4-48 0,-2-3-16 0,4-1 0 16,-4 6-352-16,4-5-64 0,0 1 0 0,3 2-5696 15</inkml:trace>
  <inkml:trace contextRef="#ctx0" brushRef="#br0" timeOffset="93133.47">20991 16141 14735 0,'2'-2'1312'0,"1"-2"-1056"0,1 1-256 0,-1 3 0 0,2 0 448 0,0 0 16 15,4 0 16-15,5-2 0 0,7-1-352 0,-2 3-128 16,2 0 0-16,-3 0 0 16,-1 3-352-16,-3-1-160 0,3-2-48 0,-4 0 0 0,-3 0 288 0,2 0 48 15,2 0 16-15,-2 0 0 0,2 0 656 0,0 0 144 16,4 0 32-16,3 0 0 0,1 0-176 0,1 0-48 16,3 0 0-16,2 0 0 0,5 3-400 0,2-3-176 0,1 0 16 15,3 4-7456-15</inkml:trace>
  <inkml:trace contextRef="#ctx0" brushRef="#br0" timeOffset="93750.09">23943 16480 11055 0,'3'-8'976'0,"2"2"-784"16,1 1-192-16,1 2 0 0,1 3 896 0,1 0 128 15,2 5 16-15,9-5 16 0,14 0-384 0,7 2-80 0,5-1-16 0,-1 3 0 32,-3-4-1696-32,-2 2-352 0,-5-2-64 0,-2-2 0 0</inkml:trace>
  <inkml:trace contextRef="#ctx0" brushRef="#br0" timeOffset="94020.23">26553 16264 23951 0,'28'-14'1056'0,"-7"11"224"0,-2 1-1024 0,-1 2-256 0,-6 2 0 0,-2 0 0 0,6 3 480 0,10 0 32 16,-26-5 16-16,91 32 0 16,-39-10-368-16,-52-22-160 0,80 38 128 0,-80-38-128 15,0 0-800-15,70 49-240 0,-70-49-48 0,0 0-5984 16,0 0-1184-16</inkml:trace>
  <inkml:trace contextRef="#ctx0" brushRef="#br0" timeOffset="105159.64">27203 6443 5519 0,'-14'5'496'0,"5"-2"-496"0,2-1 0 0,6 2 0 0,-3-4 688 0,-1 5 32 32,-4 2 16-32,-8 3 0 0,-4 3-240 0,2-1-48 15,1-2-16-15,1-1 0 0,8 0-304 0,-5-9-128 16,6 5 128-16,-1-2-128 0,0 1 128 0,0-2-128 16,-3 4 0-16,2-4 128 0,1 5 560 0,-3-2 96 15,1 1 32-15,1 2 0 0,0 1 352 0,1 3 80 0,-3 2 16 0,1-2 0 16,2 2-352-16,-4 0-64 0,0 0-16 0,-1 4 0 15,2-1-288-15,0 0-64 0,-2 4-16 0,0-2 0 16,0 4 80-16,0-5 16 0,-1 4 0 0,1-3 0 16,-4 1-368-16,-3-3-64 0,2 4 0 0,-4-2-128 15,3-2 192-15,-7 6-64 0,5 0 0 0,-4-2-128 16,3 1 768-16,0 3 64 0,1-3 0 0,4 1 0 16,3-2 144-16,1 1 48 0,1 3 0 0,3 1 0 0,1 0-368 15,1 5-64-15,1-1-16 0,1 1 0 16,1 4-320-16,-4 0-80 0,4-4-16 0,-4 4 0 0,2 0-32 0,-1-4-128 15,1-1 192-15,-2 1-64 0,2-3 144 0,2 4 32 16,0-3 0-16,3-1 0 0,2-2 112 0,2 4 32 16,3-2 0-16,0 3 0 0,4-1-80 0,3-1-16 15,-2-1 0-15,-10-28 0 0,0 0-144 0,41 96-16 16,-41-96-16-16,0 0 0 0,33 85-176 0,-28-59 0 16,4 4 0-16,-4-2 128 0,0-2-128 0,-1 2 0 15,1-2 0-15,2-2 128 0,-4 3 64 0,2-3 0 16,1 0 0-16,1 2 0 0,3-1-64 0,-1 1 0 0,0-2 0 0,-1 1 0 15,1-4-128-15,-9-21 0 0,0 0 144 16,0 0-144-16,49 83 0 0,-39-65 0 0,-10-18 0 0,0 0 0 16,0 0 0-16,70 61 144 0,-70-61-144 0,0 0 0 15,0 0 144-15,96 57-144 0,-96-57 0 0,0 0 144 16,0 0-144-16,103 51 128 0,-103-51-128 0,0 0 128 16,0 0-128-16,104 38 0 15,-104-38 0-15,0 0 0 0,89 23 0 0,-89-23 128 0,0 0-128 0,101 8 0 16,-101-8 128-16,71 4-128 0,-71-4 0 0,81 1 128 15,-81-1-128-15,87 7 0 0,-87-7 0 0,83 9 128 16,-83-9-128-16,75 2 0 0,-75-2 0 0,70 3 0 16,-70-3 0-16,72 2 0 0,-72-2 0 0,74 0 0 0,-74 0 0 15,77-5 0-15,-77 5 0 0,92-5 0 16,-92 5 0-16,109-13 0 0,-47 8 0 0,-1-7 0 0,-3 3 0 16,-1-5 0-16,1 4 0 0,-4-7 0 0,-2 1 0 0,6-7 0 15,-4-3 0-15,1-2 0 0,3-1 0 0,-9-3 0 16,-1 1-144-16,-4-4 144 0,0 0 0 0,-10-1-160 15,0-3 160-15,-5-4-128 0,-1-2 128 0,-4-1-128 16,3-1 128-16,-3-2-128 0,0 1 128 0,-1-1 0 16,0 0 0-16,-2 0 0 0,-4 2 0 0,0-1 0 0,-1 2 0 0,0-1 0 15,-2 4 0-15,0-1 0 0,0-1 0 16,-2 0-128-16,0 1 128 0,-2-1 0 0,3 1 0 16,-5-3 0-16,-2 2-144 0,-1-2 144 0,2 3-160 15,-5 3 160-15,-2 0-208 0,-2 3 48 0,-3 2 16 0,-2-3 0 16,1 4 144-16,-1 2 0 0,0-2 0 0,0 2 0 15,-1 2 0-15,3 0 0 0,-4-1 0 0,-2 3 0 16,3-3 0-16,-3 6 0 0,2-5 0 0,-1 1 0 16,1-1 0-16,1 0-128 15,-3 3 128-15,1-4-192 0,3 6 192 0,-4 2-128 0,1 1 128 0,1 6-128 0,-5-1 128 0,-2 4 0 16,1 2 0-16,-1 2 0 16,-3-2 0-16,-4 6 0 0,2-2 0 0,-1 4 0 15,-4-1 0-15,-1 1 0 0,-4 3 0 0,-2-3 0 16,0 1 0-16,-6 1-128 0,3-5 128 0,-4 0-192 0,0-2 192 0,-2 1-128 15,2 1 128-15,0-2-128 0,1 0 128 0,-1 1 0 16,-1 1 0-16,-3-2 0 0,4 0 0 0,-4-1 0 16,-1-4 0-16,-2 3 0 0,2-4 0 0,-8 1 0 15,-4-4 0-15,-1 8 0 0,1-2-192 0,-9 8 64 16,-1 8 0-16,-8 4 0 0,1 12-80 0,-8 0-16 16,-4 7 0-16,-4-5 0 15,4 1-240-15,1-2-48 0,6 1-16 0,6-4 0 16,11 3-336-16,9-7-64 0,11 0-16 0,16-6-14160 15</inkml:trace>
  <inkml:trace contextRef="#ctx0" brushRef="#br0" timeOffset="113299.28">29983 8277 6447 0,'0'-4'576'0,"0"4"-576"0,3-3 0 0,-3 3 0 0,0 0 128 0,0 0-128 0,0-5 0 0,0 1 0 16,-3 2 544-1,3-5 48-15,0 2 16 0,0 2 0 0,-4-3 224 0,8-2 32 0,-4 4 16 0,0-4 0 16,3 1 80-16,-1 0 32 0,1-2 0 0,1 4 0 15,1 1 32-15,-5-1 16 0,3 5 0 0,3 0 0 16,-6 3-176-16,1-1-32 16,1 5-16-16,3-2 0 0,-3 1-128 0,2 1-32 0,-1 0 0 0,6-4 0 0,0 4-64 0,4-2-16 15,0-1 0-15,2-3 0 0,-15-1-256 16,0 0-48-16,0 0-16 0,0 0 0 16,110 0-80-16,-110 0-32 15,0 0 0-15,0 0 0 0,98-19 192 0,-98 19 48 0,0 0 0 0,0 0 0 0,90-38 128 0,-90 38 48 16,0 0 0-16,75-37 0 15,-75 37-48-15,0 0-16 16,63-41 0-16,-42 25 0 0,-7 4-336 0,-4-2-160 16,-1-2 160-16,-2 2-160 0,-7 6 0 0,0-5 0 15,-9 5 0-15,1-3 0 0,-5 6-192 0,-1-2-48 0,-3 2 0 0,-2-4 0 16,0 6 240-16,3-3-144 0,-1 3 144 16,-1-2-128-16,-5 1 128 0,6-1 0 0,0 3 0 0,-1 0 0 15,-3 1 0-15,2 4 0 0,-4 2 0 0,3 4 0 16,-7 3 0-16,0 4 0 0,-3 5 0 0,0 2 0 15,2-1 0-15,2 3 0 0,0 1 0 0,3-2 0 16,6-1 368-16,3-2 0 0,0 5 0 0,4-5 0 16,1-2 0-16,2 2 0 0,4-2 0 0,3 2 0 15,0 1-32-15,3 1 0 0,2 0 0 0,0 1 0 16,8-1 176-16,4-2 48 0,2 1 0 0,4-3 0 16,-23-19-144-16,0 0-32 0,92 40 0 0,-92-40 0 15,0 0-384-15,108 4 128 0,-108-4-128 0,0 0 0 16,103-26-704-16,-103 26-208 0,0 0-48 0,106-44-16 15,-106 44-1472-15,0 0-304 0,105-54-48 0,-105 54-6240 16,77-38-1264-16</inkml:trace>
  <inkml:trace contextRef="#ctx0" brushRef="#br0" timeOffset="113564.08">30990 8468 911 0,'-2'9'0'0,"-3"0"0"0,3-2 0 0,0-2 0 16,2 0 1552-16,0-1 240 0,-3 4 32 0,-1 3 16 0,-1 10 176 0,0 10 32 15,-4 0 16-15,-3 8 0 0,3-3-544 0,2-3-112 16,0-1-32-16,2-4 0 0,0-2-880 0,1-4-176 15,1 3-48-15,-1-8-9408 16</inkml:trace>
  <inkml:trace contextRef="#ctx0" brushRef="#br0" timeOffset="114212.09">31898 7974 10127 0,'-6'5'448'0,"-1"-5"96"0,6 3-544 0,-5-3 0 0,6-3 0 0,0 3 0 15,0-5 1584-15,-1 1 208 0,-1-1 32 0,2-5 16 16,-5-3-144-16,1 1-32 15,-1-2 0-15,-2 2 0 0,2 2-544 0,-7-3-112 0,3 3-32 0,-2 1 0 0,-2 2-32 0,0 2-16 16,1 2 0-16,-2-3 0 0,2 6-80 0,-4 4-16 16,4-2 0-16,-5 6 0 0,-1 1-256 0,1 0-64 15,-1 5-16-15,-1 1 0 0,2-1-176 0,-4 7-48 16,2-2 0-16,-2 7 0 16,2 2-48-16,-2 0-16 0,7 0 0 0,-4 3 0 15,3 1 32-15,4 1 0 0,3-2 0 0,-1-3 0 0,5 2-16 0,8-8 0 16,-1 1 0-16,4-6 0 0,5 1-224 0,4-6 144 15,-16-12-144-15,0 0 128 0,73 28-128 0,-73-28 0 16,0 0 0-16,96-9 0 16,-96 9 0-16,0 0 0 0,105-45 0 0,-105 45 0 15,71-52 0-15,-71 52-176 0,68-61 176 0,-35 24-128 16,2-1-432-16,2-6-80 0,-2 2 0 0,-4-5-16 16,0 6-496-16,-1-3-112 0,1 2-16 0,-3-3 0 15,-2 1 224-15,-1-4 32 0,-3-1 16 16,1 0 0-16,-6 2-16 0,-4-2-16 0,1-1 0 0,-6-2 0 15,1 8-32-15,-4 0 0 0,-1 8 0 0,1 1 0 0,-3 4 368 16,-1 5 64-16,1 3 0 0,2 2 16 0,-4 7 624 0,1 2 0 0,3 3 0 0,-1 0 192 0,-1 4 208 16,2 2 48-16,1 1 16 0,-2-1 0 15,3 3 464-15,1 0 96 16,-2 3 0-16,-2 1 16 0,-1 1 144 0,1 0 32 16,1 4 0-16,-4 3 0 0,0 4-48 0,-4 1 0 15,-1 7 0-15,-3 2 0 0,1 8-80 0,-4 0-32 0,2 10 0 0,-6 5 0 0,1 8-48 0,0 1-16 31,-4 8 0-31,4 5 0 0,-6 4-352 0,6 0-80 0,-4 2-16 0,4-1 0 0,0-3-304 0,6-5-64 32,1-10-16-32,10-2 0 0,2-11-160 0,9-14-176 15,5-5 48-15,-19-26-18176 0</inkml:trace>
  <inkml:trace contextRef="#ctx0" brushRef="#br0" timeOffset="121975.68">23770 16357 6447 0,'-3'0'576'0,"1"0"-576"15,2-2 0-15,0 2 0 31,0-4-320-31,0 4-192 0,0-3-16 0,-2-2-16 0,2 1 416 0,0-4 128 0,2-1 0 0,0 2 0 16,1-2 0-16,-3 2-160 0,0 2 160 0,0 2 0 0,-3-3 0 0,6 3 0 16,-3-2-144-16,0 1 144 15,-3-5 0-15</inkml:trace>
  <inkml:trace contextRef="#ctx0" brushRef="#br0" timeOffset="122786.17">24861 15171 3679 0,'-5'-6'320'15,"0"3"-320"-15,1 1 0 0,4-1 0 0,0-1 768 0,-3-1 96 16,1-4 16-16,-7-3 0 0,-3-7 128 0,-2-4 16 16,0 2 16-16,2 4 0 0,-2 5-400 0,-3-2-96 15,1 5-16-15,0 4 0 0,-1 5 240 0,-1 0 64 16,1 9 0-16,1-4 0 0,1 9 320 0,-3-2 80 0,1 5 16 0,-1 4 0 16,1 2-304-16,3 3-64 0,-4 2-16 0,-2 10 0 15,0 2-416-15,-1 9-64 0,-1 8-32 0,-1 6 0 16,1 2-352-16,-3 3 128 15,2 1-128-15,-4 1 0 0,6 0 0 0,-2-6 0 16,2-3 0-16,2 0 0 0,2-4 0 0,1-3 0 0,5-1 0 0,-3-5 0 16,11 1 0-16,-4-5 176 15,5-1-48-15,4-6 0 0,0-4 336 0,3-5 64 16,4-2 16-16,1-3 0 0,6-6-192 0,-2-1-32 16,-14-16-16-16,0 0 0 0,0 0 32 0,103 7 16 0,-103-7 0 0,66-25 0 15,-31 1-128-15,3-7-32 0,2-4 0 16,-3-5 0-16,1-4-192 0,-3-5 0 15,0 1 0-15,-4-5 0 0,-3 5 0 0,-2-5-240 16,-3-1 48-16,-2-3 16 0,0-1 176 0,-6-3 224 0,1 0-48 0,-6-3-16 0,-1-2 224 0,-5-2 64 16,-3 0 0-16,-2 5 0 0,-6 6-448 15,-4 6 0-15,-3 2-192 0,-3 9 192 32,-9 6-512-32,0 7 0 0,-6 14 16 0,-3 2 0 0,-3 8 496 0,-4 4-144 0,2 8 144 0,0 3 0 15,2 6 0-15,-1 4 0 0,6 4 0 0,0 4 0 16,9-6-1024-1,-2-3-208-15,8 2-48 0,1-6-10416 0</inkml:trace>
  <inkml:trace contextRef="#ctx0" brushRef="#br0" timeOffset="123655.26">26842 15244 1839 0,'7'-7'160'0,"-5"5"-160"16,2-1 0-16,-4 3 0 0,3-4 896 0,-3 4 160 15,5-5 32-15,1-4 0 0,2-1 192 0,-1-3 32 16,-2 1 16-16,-1-2 0 0,-2 2-240 0,-2 3-64 16,0 1 0-16,-4-1 0 0,2 2-352 0,-6 0-80 0,-1 5-16 0,0 2 0 15,-5 2 32-15,-3 5 0 0,-4 2 0 0,-2 5 0 16,1 0 288-16,-4 7 48 0,-1-2 16 16,0 7 0-16,2 0 16 0,3 0 16 15,-1 2 0-15,0 3 0 0,6-1-160 0,-1 5-48 0,1 1 0 0,0 4 0 16,4 2-256-16,3 2-48 15,1-2-16-15,2 1 0 0,2 1 848 0,3-3 160 0,2-2 48 16,2-1 0-16,1-1-1856 16,1-3-368-16,1-2-80 0,4 3-16 0,0-4 800 0,-1 0 0 0,3 1 192 0,3-3-48 15,1 1 96-15,5-2 16 0,2 3 0 0,-22-31 0 0,56 56-80 0,-56-56-16 16,66 43 0-16,-66-43 0 0,0 0-160 0,101 32 128 16,-101-32-128-16,0 0 128 15,0 0-128-15,87-25 0 0,-73 10 0 0,-3-6-176 0,-3-2 176 0,1-6 0 16,-2-6 0-16,0-5 0 0,0 0 160 0,2-7 112 15,-4-2 32-15,4-5 0 0,-1 2 336 16,5-2 64-16,1-4 0 0,-2-3 16 0,7-5-272 0,-2 3-48 16,3 2-16-16,-3 0 0 0,4-1-240 0,-4 1-144 15,-4 3 160-15,-3 6-160 16,-1 3 0-16,-6 7 0 0,-6 9-128 0,-3 5 128 16,-6 7-480-16,-2 8 16 0,-8 4 0 0,-4 4 0 15,-4 1 144-15,-5 8 48 0,2-3 0 0,-2 6 0 16,4-1-752-16,-1-1-160 0,6-2-32 0,5-3-13968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39:10.7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15786 12255 4079 0,'-4'-9'368'0,"2"0"-368"16,4 6 0-16,0 3 0 0,-2-2 0 0,0-1 0 0,0-6 0 0,0 0 0 15,0-3 0-15,-2-2 0 0,2 6 672 0,-2-1 96 16,-1 4 0-16,1 1 16 0,-1-1-96 0,-2 5-32 16,-2 0 0-16,1-4 16 0,1 4-480 0,-4 0-192 15,2 0 128-15,-1 0-128 0,-1 0 0 0,0-1 128 16,-1 1-128-16,1 0 0 0,0 0 128 0,-3 0-128 16,2 0 176-16,1 0-48 0,-3 1 304 0,1-1 64 15,-1 7 16-15,-2-1 0 0,2 2 224 0,-2 1 32 16,0 3 16-16,2-1 0 0,-2-3 112 0,5 6 32 15,-3-2 0-15,2 2 16 0,1 0-272 0,0 2-48 16,1 1-16-16,-1 1 0 0,0 1-272 0,0-2-48 16,2 6-16-16,0-5 16 0,4 4 96 0,-4-1 32 0,2 2 0 0,3-2 16 15,-1 1 192-15,-1 1 32 0,4 3 16 0,-2 0 0 16,2 4-224-16,0-2-32 0,0 1-16 0,0 3 48 16,0-1-256-16,2 0-32 0,2 4-16 0,1 0 0 15,2-4-144-15,3 1 0 0,2-8 144 0,1-5-144 16,6 4 256-16,0-6 0 0,2 1-16 0,-21-18 0 15,0 0-240-15,75 31 176 0,-75-31-176 0,0 0 160 16,0 0-160-16,118 5 0 0,-118-5-192 0,0 0 192 16,0 0-176-16,110 0 176 0,-110 0-128 0,0 0 128 15,0 0 0-15,98-5 0 0,-98 5 0 0,0 0 0 16,0 0 0-16,95-14 176 0,-95 14-176 0,0 0 192 0,0 0-192 0,95-47 0 16,-95 47 0-16,38-40-176 0,-19 21 176 15,-7-4 0-15,-1-3 0 0,-3-4 0 0,-1 4 0 16,0-5 0-16,-5-6 0 0,-5-3 0 0,-1-1 336 0,-5-3 0 15,1-3 0-15,-3-4 0 0,-4 3 544 0,1-1 96 16,0-3 32-16,-4 3 0 0,-3-2-368 0,2 3-64 16,2 1 0-16,-6 3-16 0,6 1-560 0,-4 2-144 0,2 10-16 15,1 5 0 1,1 7-544-16,-4 3-96 0,2 9-32 0,-2 0 0 16,2 7-256-16,-2 0-64 15,-2 7-16-15,2-2-11648 0</inkml:trace>
  <inkml:trace contextRef="#ctx0" brushRef="#br0" timeOffset="1067.02">17650 13188 911 0,'-21'7'0'0,"7"0"0"0,2-1 0 0,2-1 0 16,6-5 848-16,-1 0 96 16,2 0 16-16,-6 3 0 0,-5 1 192 0,-7-2 64 0,2 1 0 0,1-6 0 0,1 3-576 0,0-6-128 15,3 3 0-15,1-2-16 16,1-4-112-16,2 4-32 0,-4-1 0 0,2 0 0 16,-2 0 80-16,1 3 16 15,1-1 0-15,-2-1 0 0,2 5 112 0,-2 0 16 16,0 5 16-16,0-1 0 0,-1 5 80 0,-3-1 16 15,1 4 0-15,1 2 0 0,-1 0 16 0,-1 4 0 16,1 3 0-16,-1-2 0 0,1 7 80 0,5 0 32 16,3 5 0-16,2 4 0 0,4 2 144 0,4-2 48 15,6 3 0-15,-1-1 0 0,6 1-352 0,2 2-64 16,5 7-16-16,0-2 0 0,4-1-416 0,-6-2-160 0,6-1 0 16,-6-4 144-16,6 3-144 0,-4-2 0 0,5-1 0 0,-1-6 0 15,3 1 0-15,0-5 0 0,0-2 0 0,1-8 0 16,-1 1 0-16,-2-3 0 0,1-4-144 0,-3-3 144 15,3-2 0-15,-1-3 0 0,-24-3 128 0,0 0-128 16,0 0 448-16,110-26-16 0,-110 26 0 0,0 0 0 16,85-75-112-16,-60 44 0 0,-3-4-16 0,-6 0 0 15,0-5-304-15,-6-5 0 0,-3-4 0 0,-10-7 0 16,-3 4-176-16,-2-11-80 0,-8 2-32 0,0-1 0 16,-5 1 288-16,2 3 0 0,-2-3 0 0,4 2 0 0,-2-2 480 15,3 0 0-15,2-5 0 0,5 7 0 0,1 1-224 0,-1 6-32 16,4 5-16-16,-2 10 0 15,1 8-672-15,-2 11-144 0,-3 8-32 16,-1 6 0-16,-5 13-1632 0,-3 5-336 0</inkml:trace>
  <inkml:trace contextRef="#ctx0" brushRef="#br0" timeOffset="2016.53">19712 14328 4607 0,'-5'-4'400'0,"5"-1"-400"0,-4 1 0 0,4-1 0 16,0 2 512-16,-3-3 0 0,-3-2 16 0,1-4 0 0,-4-8-352 0,-6 3-176 15,1 0 160-15,0 3-160 0,0 1 0 0,-4 5 0 16,1 2 0-16,3 3-160 16,-3 6 160-16,-1 3 0 0,1 2 0 0,-1 5 0 0,1 1 416 0,3-1 64 15,-3 5 16-15,-1-1 0 16,-1 1 272-16,2 3 64 0,-1-2 16 0,1 5 0 16,-1-1-48-16,1-1-16 0,1 6 0 0,0-7 0 0,4 2 304 0,-2 3 64 15,6-3 16-15,-1 3 0 16,0-2 176-16,2 1 48 0,2 4 0 0,0-3 0 15,1 0-448-15,3 1-96 0,1-3-16 0,1 0 0 0,3 1-368 16,-1 1-80-16,4 3 0 0,0-1-16 16,2 2-48-16,1 0 0 0,3 1 0 0,-1 0 0 0,2 1-192 0,3-3-128 0,-3-1 160 0,7-5-160 15,2-1 0-15,-1-9 0 0,8-5 0 0,1-3 0 16,-31-5 192-16,0 0-64 16,110-10-128-16,-110 10 192 0,0 0-48 0,120-52-16 0,-120 52 0 0,84-66 0 15,-84 66-128-15,71-75 0 16,-71 75 0-16,53-84 0 0,-32 41-192 0,-7 2-128 0,-6 5-32 0,-6-6 0 31,-4-3-592-31,-6 0-112 0,-1-3-32 0,-9 5 0 0,-1-2 1088 0,-2-1 0 16,-5-1 256-16,4 4-64 0,-5 3 768 0,5 5 160 0,-3 2 32 0,3 0 0 0,-1 1-304 0,0 10-48 15,6-1-16-15,-4 7 0 0,4 6-496 0,-3 5-96 16,-2 5-32-16,1 7 0 16,-5 1-576-16,3 10-112 0,0-1-32 0,1 4-8928 31,4-2-1792-31</inkml:trace>
  <inkml:trace contextRef="#ctx0" brushRef="#br0" timeOffset="2867.92">21259 15315 18431 0,'0'0'1632'0,"0"-3"-1312"0,0 3-320 0,0 0 0 16,2 0 464-16,-2-2 32 0,3 2 0 0,-3-4 0 0,2 1-704 0,-2 3-144 15,0-5-32-15,-2 5 0 16,2-4-672-16,-7 4-144 0,2-5-16 0,-4 5-16 0,1 0 784 0,-3 0 144 15,-1 0 48-15,-2 0 0 16,2 0 768-16,2 0 176 0,-3 0 16 0,-1 0 16 0,2 0 832 16,0 0 176-16,2-3 16 0,-3 3 16 0,3 0-896 0,1 0-176 15,0 0-48-15,-3 0 0 0,2 3-496 0,1 2-144 16,0-1 0-16,1 4 0 16,-1 5-336-16,2 1-144 0,2 3-32 0,0 2 0 0,5 4 192 0,-4-2 16 15,4 1 16-15,4 4 0 0,-1 1 288 0,4-5 0 16,0 4 0-16,2 0 0 0,-1 4 320 0,1-2 0 15,0 3 16-15,0-1 0 0,-1 1-128 0,3 4-16 0,-3 2-16 0,5 1 0 16,-3-7 80-16,2 1 0 0,6-1 16 16,-1-7 0-16,2-6 624 0,4-4 112 0,7-9 16 0,1-2 16 15,-31-3-64-15,0 0-16 0,113-34 0 0,-113 34 0 16,0 0-592-16,103-96-128 0,-103 96-32 0,57-82 0 16,-57 82-208-16,53-91 0 0,-36 46 0 0,-3 2 0 15,-2 6-720 1,-6-5-48-16,-6 2 0 0,-4 0 0 0,-5 4-64 15,-1-3-32-15,-8 4 0 0,1 1 0 0,-6 2 720 0,-1 1 144 0,0 5 0 0,-1 0 0 0,1-1 688 0,-6 5 80 16,2 3 32-16,-1-2 0 0,-1 7-128 0,-3 0-32 16,-2 2 0-16,0 6 0 0,-1 6-400 15,1 7-96-15,0 6-16 0,0 8 0 16,4 1-576-16,-4 13-128 16,4 5-32-16,4 4-8656 0,-1 1-1728 0</inkml:trace>
  <inkml:trace contextRef="#ctx0" brushRef="#br0" timeOffset="3799.23">23227 16331 7359 0,'-4'0'656'0,"-3"0"-528"15,5 0-128-15,2 0 0 0,-3 0 688 0,1-2 96 0,-1-2 32 0,-6 1 0 0,-3-2-560 0,1-4-96 16,-1 4-32-16,0-4 0 16,1 0-304-16,-1 6-64 0,2-2-16 0,-2 5 0 15,-1 0-176-15,3 5-32 0,-6 2-16 0,2 3 0 0,0 8 480 0,0-1 288 16,-3 6-32-16,1 6-16 15,1 3 848-15,-3 2 160 0,1 3 32 0,-1 3 16 0,6-2 752 0,2 1 128 32,1 3 48-32,2-4 0 0,5-2-112 0,2 5 0 15,2 0-16-15,5-4 0 0,7-1-496 0,-2-9-80 0,7-1-32 16,2-9 0-16,2-5-704 0,3-6-144 0,2 2-16 0,1-4-16 0,6-3-608 0,-3-1 0 0,3 0-192 16,-4 0 64-1,0 0-480-15,4 0-96 0,-3 0 0 0,-1-1-16 0,-2-3 272 0,-1 1 64 0,2 3 16 16,-7-2 0-16,-1-5 368 0,1 2 0 0,1-6 0 15,-6-4 0 1,1 1 0-16,-3-7 0 0,-1-3 128 0,1-6-128 0,-6 0 144 0,-1-1-144 16,0-4 160-16,-4-1-160 15,-1-8-288 1,-6 0-160-16,-2-1-16 0,-4 0-16 0,-1 1-224 16,-8 4-64-16,3 2 0 0,-4 3 0 0,-3 7 368 0,-1-1 64 0,1 3 16 0,-4 3 0 15,1 4 320-15,-2 0 0 0,-2 5 0 0,-4 8 128 0,1 3-128 16,-4 6 0-16,0 6 0 0,-1 0 0 15,1 5-896-15,0 1-192 0,5 5-64 0,3 2-9920 16</inkml:trace>
  <inkml:trace contextRef="#ctx0" brushRef="#br0" timeOffset="4665.95">24931 17451 10127 0,'0'6'896'0,"-4"-4"-704"15,4 2-192-15,0-8 0 0,4 4 1200 0,-4 0 208 0,2 0 32 0,-2 0 16 16,1 0-1120-16,-1-2-208 0,-1-1-128 0,-1 0 128 16,-3 1-640-16,-4-5-128 0,0 2-32 0,0 1 0 15,-3 2 336-15,0 4 64 0,-2 2 16 0,0 1 0 16,0 4 576-16,-3 6 128 0,-1 1 32 0,-4 3 0 0,-1 4 416 0,2 3 64 16,-2 2 32-16,-1 6 0 0,5-2 288 0,1 6 48 15,5-1 16-15,-1 3 0 16,5-2-96-16,5-1-16 0,-1 3 0 0,5-5 0 0,5-4-368 15,1-1-80-15,6-3-16 0,-3-6 0 0,4-2-256 0,7-6-48 16,1 2-16-16,5-4 0 0,0-3-288 0,2 1-160 16,3-4 160-16,2 1-160 15,-1-3 0-15,-1 1 0 0,4-1 0 0,-4-3 0 0,4 0 0 16,-4-3 0-16,8-3 0 0,-6-1 0 0,2-1 128 0,-35 8-128 16,0 0 176-16,97-35-176 0,-97 35 160 0,0 0-160 15,91-51 128-15,-91 51-128 0,0 0 0 0,94-69 0 0,-94 69 0 16,0 0 0-16,89-89 0 0,-89 89 0 0,0 0 0 0,82-110 0 31,-82 110 0-31,0 0 0 0,68-106 128 0,-68 106-128 0,0 0 0 0,50-119 0 16,-36 85 0-16,-5-1 0 0,0 0 0 0,-4 2 0 0,-5 2 0 0,0 1 0 15,0 7 0-15,-5 2 240 16,-2 2-64-16,-4 2-16 0,-5 5 176 0,-3 1 48 0,-3 4 0 0,-4 5 0 16,-1 4-384-16,-4 7 128 0,-4 5-128 0,-1 1 0 15,1 3-128-15,-5-2-112 0,1 1-16 0,-4-5 0 16,3-3-960-16,3-4-208 0,2-5-48 15,4-5-11792-15</inkml:trace>
  <inkml:trace contextRef="#ctx0" brushRef="#br0" timeOffset="15378.62">28491 6453 1839 0,'-9'-19'160'0,"0"3"-160"16,4 2 0-16,2 6 0 0,3 3 240 0,0 1 16 15,0-1 0-15,-4-7 0 0,3-2-256 0,-3-4 0 16,4 1 0-16,-3 3 0 0,6 5 0 0,-8 4 176 0,5 1-176 0,-7 4 160 16,5 0-160-16,-7 4 0 0,1 1 0 0,-1 0 0 15,0 4 0-15,-3 0 0 0,2 3 128 0,-6 2-128 16,0 3 1056-16,-1 4 96 15,-1 4 32-15,-4 1 32 0,1 9-64 0,-5-1-16 0,-2 7 0 0,-2 2 0 16,-5 9-752-16,-1 2-160 0,1 7-32 0,-5 0 0 16,5 2 48-16,-3 0 0 0,3 6 0 0,2 3 0 15,3 3 272-15,0 6 48 0,6 5 16 0,-2 6 0 16,0 2-352-16,-2-3-64 0,2-2-16 0,1-6 0 0,3-3-144 16,-1-5 0-16,2 5 0 0,-2-1 128 0,1 4-128 0,-8 1 0 15,2-6 0-15,-3-6 0 16,-4-3 0-16,0-2 0 0,4-1 0 0,-4 0 0 15,-2 2 0-15,4 5 0 0,0-2 0 0,4-1 0 16,2-2 0-16,-2 2 192 0,4-1-32 0,-4 6 0 16,3 5-160-16,-1 0 0 0,3 2 144 0,3-2-144 0,-1 4 0 15,-1-7 0-15,2 1 0 0,4-7 0 16,3-4 0-16,0-6 0 0,3-4 0 0,2-5 0 16,1-3 0-16,1-4 0 0,-2 2 0 0,6-3 0 0,-3-7 384 0,6-3 0 15,0-4 0-15,0-2 0 0,6-2-80 0,-3-3-16 16,2-2 0-16,4-2 0 0,-4-2-288 0,2 1 128 0,-2 2-128 15,1 0 0-15,-3 4 0 0,-1 0 0 0,0 2 0 0,-1 4-192 16,-1 3 192-16,0 0-144 16,0 2 144-16,4 2-128 0,-2 1 128 0,5-1 0 0,1-6 0 0,3-1 0 15,3-8 0-15,3-1 0 0,4-7 0 0,-21-14 0 16,0 0 0-16,0 0 144 0,112 10-16 0,-79-16-128 16,2-5 192-16,5-6-192 15,8-6 192-15,1-5-192 0,9-7 144 0,-4-8-144 16,7-6 0-16,-7-5 144 0,-4-3-144 0,-1-3 0 0,-4-2 144 0,-1 1-144 15,1-2 160-15,2-7-32 0,2-3-128 0,3-5 192 16,11-6 48-16,3 1 0 0,6-5 0 16,1 8 0-16,-2 9 400 0,-1 6 96 15,-2 3 16-15,-2 4 0 0,-1 11-496 0,1-2-112 0,2 1-16 0,5 2 0 0,2 3-400 0,-4-1-96 16,-10 3-16-16,-3-6 0 16,-9 3-944-16,-6-1-192 0,-3-2-32 0,-12 1-16 15,-5 10 704 1,-6-6 144-16,-4 2 16 0,-10-4 16 0,-1-1 688 0,-4-11 0 0,-1-6 0 0,-6-13 0 15,0 0 288-15,4-10 144 0,0-4 16 0,5-5 16 16,5 0 800-16,4-7 144 0,5-2 48 0,-2-2 0 0,5 11-800 0,2-5-144 16,4 1-48-16,1 1 0 15,3 3-736 1,-5 0-160-16,3 3-16 0,-4 4-16 0,-4 12-624 0,-5 9-112 16,-5 5-16-16,-5 7-16 0,-6 7 464 0,-1 5 112 0,-7 4 16 0,-2 3 0 15,-3 7 896-15,-4 2 176 0,-2 9 32 0,-3-2 16 16,3 3 544-16,1-2 128 0,-3 5 0 0,6-7 16 15,2 3-128-15,-1-4-16 0,4 0-16 0,-3-1 0 0,3-5-688 0,-4 3-128 16,1-6-16-16,0 4-16 16,3 0-544-16,-4 4-96 0,1 1-32 0,-6 3 0 0,2 4-272 15,-5 4-64-15,-2 3-16 0,-1 7 0 0,-3 3 416 0,1 8 96 16,-9 1 16-16,5 5 0 0,0 1-48 0,0 3-16 16,7-2 0-16,4-2-7552 15</inkml:trace>
  <inkml:trace contextRef="#ctx0" brushRef="#br0" timeOffset="17244.05">21449 14275 3679 0,'0'-5'320'0,"-3"0"-320"0,3 1 0 0,0 4 0 0,0-3 400 0,0 1 16 15,-4-5 0-15,2-2 0 0,-1 1-416 0,-2-3-304 0,-2 6 48 0,0 3 16 31,0 2-656-31,-2 4-128 0,-1 1-16 0,1-1-16 0,0 4 1056 0,0-3 0 0,1-1 0 0,1-1 144 16,2-1 1008 0,-1 2 192-16,1-4 32 0,2 3 16 0,-6-3-384 0,4 0-80 15,-2-3-16-15,-2-1 0 16,0-1-400-16,-1 1-64 0,-4-1-32 0,3 5 0 16,-3 0-32-16,4-1-16 0,-4 2 0 0,2-1 0 15,-6 5-48-15,5 2 0 0,-5-1 0 0,1 2 0 16,1 5 16-16,0-3 0 0,4 4 0 0,-2-2 0 15,0 2 208-15,4 0 32 0,1-2 16 0,2 4 0 16,-2 0 112-16,1 1 32 0,1-1 0 0,0 1 0 0,0-1-96 0,2 5 0 16,-4 1-16-16,2 3 0 0,2-1-144 0,-1-3-32 15,3 0 0-15,1-2 0 0,2 2 0 0,-3-2-16 16,6-1 0-16,-3 2 0 0,0 0-208 0,2 2-32 16,-2 3-16-16,0-1 0 0,0-3-32 0,-2 5 0 15,2 0 0-15,-3 2 0 0,3-2 304 0,0 4 64 16,0-4 16-16,0 0 0 0,3-2-80 0,-1 1 0 15,1 3-16-15,6-6 0 0,0 3-80 0,0-6-16 0,1-2 0 0,2-3 0 16,0-2-336-16,2-1 144 0,4-4-144 16,-4-4 0-16,7-3 0 0,-2-3 0 0,2-2 0 0,1-4 0 15,-1-3 0-15,2-1 0 0,-4 0 0 16,2 0 0-16,-4-1 0 0,1 0 0 0,-4 1 0 0,3-1 0 16,-3-2 0-16,0 4 0 15,2-2 0-15,1 0 0 0,-3 2 0 0,4-2 0 0,2 3 0 0,3-1 0 16,0 0 0-16,-1 3 0 0,-22 9 0 0,0 0 0 0,79-40-160 0,-57 26 160 15,-1 2-160-15,-1-2 160 0,-3-3-400 16,-3 3 16-16,-2-4 0 0,-1 1 0 0,-1-1 192 0,-3 1 64 16,2-6 0-16,-2 4 0 0,1-2 128 0,-1-1 0 15,2-4 0-15,-2-1 0 16,2 1 144-16,-7-2-144 0,1-1 192 0,-3 3-192 0,-2 0 128 0,-1-1-128 16,-6 1 0-16,0 4 0 15,1-1 336-15,-6 4-32 0,-2 1-16 0,0 3 0 0,4-3 176 0,-5 10 48 16,-1-3 0-16,1 3 0 15,-1 2-64-15,1-1-16 0,0 7 0 0,3-3 0 0,0 1-112 0,0-1-32 0,2 3 0 16,-1-2 0-16,3-2-288 0,1 1 160 0,-3 3-160 16,0-2 128-16,5 2-128 0,-5-3 0 0,3 3 0 0,-2-4 0 15,3 4-304-15,-1 0 16 16,2 0 0-16,2-5-9728 0,0 5-1952 16</inkml:trace>
  <inkml:trace contextRef="#ctx0" brushRef="#br0" timeOffset="33434.11">19790 15352 10127 0,'2'3'896'0,"1"-3"-704"16,-3-3-192-16,2 1 0 0,2-2 688 0,-1 3 96 15,2-6 32-15,2 2 0 0,4-8-336 0,-3 3-64 0,1-2-16 0,-5 3 0 16,-4 0-608-16,-4 4-128 0,-1 0-32 0,-4 3 0 31,1 2-112-31,-5 0-32 0,-1 4 0 0,-3-1 0 0,3 2 288 0,-3 4 48 0,-1-4 16 0,4 4 0 16,-1-2 688-16,1 0 144 0,0 0 32 16,0-2 0-16,5 4-64 0,-3-1 0 0,1 5 0 0,1-3 0 15,-1-1-384-15,-1 7-64 0,-2-1-32 0,0 6 0 16,-3 2-160-16,-4 3 160 0,2 5-160 0,-4 1 160 15,2 1-160-15,-5-2 160 16,4-3-160-16,-5 7 160 0,5 0-160 0,-3-1 0 16,3 1 0-16,2-3 0 0,-2-3 480 0,4-1 64 0,6-5 16 0,0 1 0 0,7-1 672 0,0-4 144 15,6 4 32-15,3-3 0 0,5 1-224 16,-1-2-32-16,3 4-16 0,4 0 0 0,3 1-624 0,1-1-128 16,2-1-32-16,2-1 0 0,-3-2-352 0,0-1 0 15,2 3 0-15,3-7 0 0,-1 0-144 0,-24-14 144 16,0 0-160-1,0 0 160-15,105 26-256 0,-105-26 32 0,0 0 16 0,0 0 0 0,0 0 208 0,106-9-176 16,-85 4 176-16,-2-4-160 0,2 0 496 0,5 1 112 16,-3-4 0-16,-23 12 16 15,0 0 176-15,83-54 16 0,-53 34 16 0,-2-4 0 0,-2 1-256 0,0-3-48 16,-3 7-16-16,-6-2 0 16,1 4-352-16,-8-6 0 0,2 2 0 0,-3 4 128 0,-6-1-128 0,3-1 0 15,-6 2 0-15,0 3 0 0,-4 0 0 0,1-2 0 16,-3-1 0-16,1 1-128 0,0-1 128 0,-2-4 0 0,0 3 0 0,-2-2 0 15,2-3 0-15,-1 0 0 16,-1-3 0-16,-1 3 0 0,1 1 0 0,-5-1 128 0,2-1-128 0,-2 1 128 16,2 4 0-16,-6-5 0 0,-1 1 0 0,0 6 0 15,1-1-128-15,-1 1 0 0,-3 3 0 16,-1 2 0-16,2 5 0 0,-2 0 0 0,1 3 0 0,1 4 0 16,-2-2 0-16,2 2 128 0,2 0-128 0,2 0 128 31,-1 0-736-31,6 0-144 0</inkml:trace>
  <inkml:trace contextRef="#ctx0" brushRef="#br0" timeOffset="34298.74">21489 11929 5519 0,'-12'-2'496'0,"7"2"-496"0,-4 0 0 0,6 0 0 0,1 2 688 0,2-2 32 15,-4 0 16-15,-1 5 0 0,-4 4 144 0,1 0 16 16,-8 8 16-16,6 1 0 15,-8 4-1632-15,4-1-336 0,-2 2-64 0,-1 3-16 16,-2 5-224-16,-2-1-48 0,-2 1-16 0,1 1 0 0,-1 2 1840 0,-1 3 368 16,4 1 80-16,7-1 16 0,0-2 1408 0,1 5 272 15,5 0 64-15,4-2 16 16,3 6-464-16,0-4-112 0,1 3-16 0,3-1 0 0,3 0-1456 0,0-2-288 16,0-3-64-16,2-3-16 15,-1-2-848-15,1-1-160 0,1-5-48 0,3-1 0 16,4-1 176-16,-3-3 16 0,3 2 16 0,1-6 0 0,1 0 624 15,4 1 0-15,1-6 0 0,2-3 0 0,-26-9 0 0,0 0 192 0,0 0 0 0,98 1 0 16,-77-6 272-16,1-3 64 16,1-10 16-16,-6 1 0 0,3-6 0 0,-5 2 0 15,-1-3 0-15,-3-2 0 0,-1-7-160 0,-3-4-16 0,0-1-16 16,-7-8 0-16,2 3 288 0,-2-6 48 16,-2 0 16-16,2-3 0 0,-5 3 80 0,1-3 32 0,-3-2 0 0,6-3 0 15,-6 3 352-15,5-2 80 16,-2-2 16-16,1 6 0 0,1 3-1040 0,-7 9-224 0,4 12 0 0,-3 8-9984 15,-1 7-1984-15</inkml:trace>
  <inkml:trace contextRef="#ctx0" brushRef="#br0" timeOffset="35333.8">15608 15188 8287 0,'-9'5'736'0,"6"-5"-592"0,3 0-144 0,0-2 0 0,3-1 320 0,-3 3 16 16,4-3 16-16,3-3 0 0,1-4 160 0,5-2 48 15,-1-1 0-15,-3 0 0 0,-3 0-560 0,-6 3 0 16,-1 1 0-16,-8 0 0 0,-3 6-160 0,-2 1-144 16,-4 2-16-16,-2 5-16 0,0 1 336 0,-6 8 0 15,4 1 128-15,-5 4-128 0,-2 6 640 0,1 1 64 0,2 5 0 0,0 2 0 16,0 2-192-16,6 5-48 15,-2-1 0-15,4 1 0 0,3 0-144 0,1-2-16 0,5-1-16 16,0 3 0-16,4-5 112 0,2 5 32 0,1-6 0 0,2 5 0 16,5-3-80-16,-3 3-16 0,5-5 0 0,1 3 0 15,1-2-16-15,5 1 0 0,-2-1 0 0,6 0 0 16,1-4-64-16,2 1-32 0,7-3 0 0,3-2 0 16,0-5 32-16,4 1 16 0,-35-23 0 0,87 31 0 15,-87-31 80-15,96 12 16 0,-96-12 0 0,0 0 0 16,138-31-112-16,-138 31-32 0,71-47 0 0,-39 16 0 15,-3-1 0-15,-3-3 0 0,-3-5 0 0,3-3 0 0,0-1-32 16,-3-4-16-16,3-1 0 0,0 0 0 0,-1 0 144 0,-1 2 16 16,-1-2 16-16,-2 1 0 0,-4-1-96 0,2 4-32 15,-7-2 0-15,-1 7 0 0,-4-1-224 0,-2 7 0 16,-5 6 0-16,-5 3 0 0,1 3 0 0,-4-1 0 16,-1 6 0-16,-5-1 0 0,0 4 224 0,-3 2-48 15,-1 2-16-15,-6 1 0 0,-2 2 352 0,-6 2 64 16,-2 1 0-16,-3 4 16 0,-1 2-96 0,-4 0-32 15,-2 5 0-15,4-2 0 0,-3-2-16 0,-1-1 0 16,4-4 0-16,5-4 0 0,7-5-608 0,4-5-128 16,8-1-32-16,13-14-14144 0</inkml:trace>
  <inkml:trace contextRef="#ctx0" brushRef="#br0" timeOffset="46208.54">16065 12295 2751 0,'-11'5'256'0,"6"2"-256"0,1-5 0 0,1-2 0 0,3 0 864 0,0-2 128 15,-2 2 32-15,-5-3 0 16,2-1-208-16,5-5-48 0,0 1 0 0,3-6 0 0,6 2-464 0,-4-2-112 15,4 0 0-15,-4 3-16 0,4 1-176 0,-2 1 160 16,0 0-160-16,0 4 160 0,-2 0 96 0,-1 2 32 16,-4-3 0-16,1 6 0 0,-1 0 272 0,-1 4 48 15,1-2 16-15,0 5 0 0,-4-2 112 0,4 0 32 16,0 2 0-16,4-2 0 0,1 0 320 0,4-1 80 0,-1-2 16 0,3-2 0 31,4 0-96-31,3-2 0 0,-1-2-16 0,6 1 0 0,-2-2-640 0,1 5-128 16,3-2-32-16,-1 4 0 0,-1-2-272 15,-6 7 0-15,4-6 0 0,-2 8 0 0,-5-4 384 16,0 4-48-16,2 3 0 0,-6 2 0 0,3 0 368 0,-1-2 64 16,2 6 0-16,-4-4 16 0,6 3 48 0,-6 0 0 15,6 1 0-15,-5-4 0 0,1 3-96 0,2-3-16 16,0 2 0-16,1 1 0 0,-1 1-272 0,4-1-64 0,-1 2-16 0,-3 2 0 16,3-3-144-16,3 1-32 15,-3-2 0-15,4 1 0 0,-4-5 144 0,1 5 32 0,4-4 0 0,-1-5 0 16,2-1-96-16,0 1-16 0,-2-2 0 0,1-5 0 15,-1 5-256-15,2-6 128 0,-4 5-128 0,2-3 0 0,-4 2 0 0,1-1 0 16,-4 5 0-16,0-1 0 16,-2 1 128-16,-2 1-128 0,2 3 0 0,-3 1 0 0,0 1 176 0,1-1-176 15,1 4 160-15,3-1-160 0,-4-3 144 0,2 3-144 16,6-3 128-16,-6 2-128 0,4 1 128 0,-1-1-128 16,3 0 0-16,-2-2 128 15,1 0-128-15,0-2 128 0,4-2-128 0,-3 2 128 0,-1-3-128 0,1 0 0 0,4-4 0 16,-4 2 0-16,-1-2 0 0,0-1 0 0,-1-3 0 15,2 5 0-15,-3-3 0 0,-1 2 0 0,-2-1 0 0,2 1 0 16,-5 2 0-16,2 2 0 0,-1-2 0 0,0 3 0 16,3 1 128-16,-6-3-128 0,3 6 0 0,1 2 128 31,1-2-128-31,-2 0 192 0,2-5-192 0,1 4 192 0,0-4-192 0,5 3 0 0,-6 1 0 0,4-3 0 16,-1-1 0-16,-1-1 0 15,0 1 128-15,0-4-128 0,2 2 0 0,1-1 0 16,1-3 0-16,1-1 0 0,-2 1 0 0,1-3 0 0,-1 0 0 0,1-3 0 15,-1 3 0-15,-3 0 0 0,4 0 0 0,-5 0 0 16,1 0 0-16,-1 3 0 0,-1 1 0 0,2-3 0 16,-6 6 0-16,1 0 0 15,2 0 0-15,-3 2 0 0,1 0 0 0,0 1 0 16,-1 2 0-16,1 2 0 0,3 2 0 0,-3-6 0 16,0 8 0-16,1-4 0 0,2-5 0 0,-1 4 0 15,1-2 0-15,0-2 0 0,-1-2 0 0,1 1 0 16,0 1 0-16,2 0 0 0,-2-2 0 0,2-2 0 15,4 0 0-15,-4-1 0 0,3-1 0 0,-3-1 0 16,3 1 0-16,1-1 0 0,-1 2 0 0,-3-4 0 16,4 5 0-16,-4-2 0 0,1 3 0 0,-1-3 0 0,0 2 0 15,0 4 0-15,-2-4 0 0,2 2 0 0,2-2 0 16,-2 1 0-16,3-3 0 0,-1 1 0 0,1-3 0 0,1 1 0 16,-1 0 0-16,1-2 0 0,-1 0 0 0,0 3 0 15,1-1 0-15,-4 1 0 0,0 3 0 0,1-3 0 16,-1 2 0-16,-5 2 0 0,3-1 0 0,-1 2 0 15,1-2 0-15,-2 2 0 0,3 1 0 0,-5 0 0 16,5-1 0-16,0 1 0 0,0 0 0 0,1-4 0 16,-6 4 0-16,6-2 0 0,-2 0 0 0,2 0 0 15,-1-2 0-15,1 4 0 0,-4-1 0 0,2 1 0 16,-1 0 0-16,-1-1 0 0,1 1 0 0,1 3 0 16,-4-1 0-16,6 1 0 0,-5-2 0 0,3-1 0 0,2 0 0 0,0-2 0 15,4-2 0-15,-1-3 0 0,2-1 0 16,-1-1 0-16,3 0 0 0,-4-1 0 0,4-1 0 0,-2-1 0 15,-1 3 0-15,-5 0 0 16,1 0 0-16,-1 0 0 0,-1 3 0 0,-4 0 0 0,1 3 0 0,0-1 0 16,-2 0 0-16,0 2 0 0,2 2 0 0,-4-4 0 15,4 5 0-15,-1-1 0 0,1 2 0 0,0-3 0 16,-1 3 128-16,-2-2-128 0,2 4 0 0,1-4 0 16,3 5 0-16,-3-3 0 0,5-3 0 0,-5-1 0 15,-1 2 0-15,4 3 0 0,2-3 0 0,0-4 0 0,0 4 0 0,0-4 0 16,2-2 0-16,-2 3 128 0,3-5-128 0,-3 1 0 15,2 2 0-15,-2-3 0 0,3 3 0 0,-3-4 0 16,-2 5 0-16,2-1 0 0,-1-1 0 0,-3-1 0 16,2 5 0-16,-3-2 0 0,0 0 0 0,1 4 0 15,-1-2 0-15,0 0 0 0,-1 2 0 0,1-2 0 16,0 1 0-16,-1 1 0 0,-2-4 0 0,6 6 0 16,-3-8 0-16,1 4 0 0,2-2 0 0,2-1 0 15,2-2 0-15,-1-2 0 0,1 0 0 0,2 0 0 0,-4 0 0 16,-1 0 0-16,1 0 0 0,2 0 0 0,-5 0 0 15,1 0 0-15,-4 0 0 0,3 3 0 16,-4-1 0-16,2 1 0 0,-4 1 0 0,0-3 0 0,2 3 0 16,-2 1 0-16,-1-1 0 0,1 1 0 0,-2 2 0 0,3-2 0 15,-1 0 0-15,0 4 0 0,2-4 0 0,-3 2 0 16,3-2 0-16,0 1 0 0,1 2 0 0,3-4 0 16,-3 1 0-16,5-1 0 0,-3-4 0 0,6 0 0 15,-2 3 0-15,0-3 0 0,1 0 0 0,-1-3 0 16,-2 6 0-16,2-3 0 0,-5 2 0 0,5-2 0 15,-5 7 0-15,3-5 0 0,-3 6 0 0,1-3 0 16,-1 2 0-16,0 2 0 0,-1 0 0 0,-2 1 0 16,0 2 0-16,1 1 0 0,2-3 0 0,0 4 0 0,3-2 0 0,-3 0 0 15,-1-1 0-15,1 1 0 0,2-1 0 16,4-3 0-16,-4 3 0 0,4-4 0 0,-1-4 128 0,-1 2-128 16,2 2 0-16,1-1 0 0,-2-1 0 0,-2 0 0 15,2-2 0-15,-2 6 0 0,2-2 0 0,-5 2 0 16,1-2 0-16,-1 5 0 0,0-3 0 0,-2 3 0 15,1-2 0-15,1 6 0 0,2-2 0 0,-3-4 0 16,5 4 0-16,-5-3 0 0,6-1 0 0,0-1 0 16,0 0 0-16,2-1 0 0,-2-2 0 0,3 2 0 15,-3-1 0-15,4-1 0 0,-1-3 0 16,0 2 0-16,1-1 0 0,-4 1 0 16,3-2 0-16,-3 3 0 0,2-3 0 0,3 2 0 15,-5 1 0-15,3-1 0 0,-1 2 0 0,3-2 0 0,-5 4 0 0,2-1 0 0,1 1 0 0,-1 0 0 16,1 1 0-16,1-1 0 0,3 0 0 0,-4 3 0 15,1-2 0-15,-3 1 0 0,1-1 0 0,1-1 0 16,1 3 0-16,1-1 0 0,2-3 0 0,-4 1 0 16,2 0 0-16,2-1 0 0,-2-1 0 0,2 0 0 15,-1-3 0-15,4 1 0 0,-5 2 0 0,2-2 0 16,0 0 0-16,2-1 0 0,-1 1 0 0,-1 0 0 0,2-1 0 16,-1 3 0-16,-4-2 0 0,-1 0 0 0,1 4 0 15,-1 0 0 1,-1-1 0-16,0 5 0 0,1-3 0 0,-3-1 0 15,0 5 0-15,0-2 0 0,1 2 0 0,-1 0 0 0,0-2 0 0,2 2 0 16,0-2 128-16,-1 2-128 0,3 2 0 0,-4-6 0 0,3 4 0 0,1-2 0 16,1-3 0-16,2 3 0 0,-4-1 0 0,2-3 0 15,2 1 0-15,-2 0 0 16,1-1 0-16,-1 1 0 0,-2 0 0 0,-3 0 0 0,7-1 128 0,-4 1-128 16,-1-4 0-16,0 4 0 0,1 3 0 0,-3-1 0 15,0 1 0-15,-2 2 0 0,0-2 128 0,2 2-128 16,-3 0 0-16,1 3 0 0,0-1 0 0,-1 0 0 15,1-4 0-15,-3 5 0 0,1-3 0 16,2 4 128-16,1 2-128 0,-3-6 128 0,4 4-128 0,2-4 128 0,-2 0-128 0,-1-2 0 16,5 2 0-16,-1-2 128 0,1-3-128 0,3-1 0 15,-2-2 0-15,2 2 0 0,1-1 0 16,-4 0 0 0,3 0 0-16,1-2 0 0,-2 4 0 0,0-4 0 0,0 4 0 0,-3-2 0 0,0 2 0 0,-3-1 0 15,2 3 0-15,-2-2 0 0,-2 3 0 0,2-2 0 16,-2 6 0-16,-1-2 0 15,1 0 0-15,2 3 0 0,-2 1 0 0,2-4 0 16,0 3 0-16,0 0 0 0,2 3 128 0,-1-3-128 0,1 0 0 0,1 1 0 0,1-1 0 0,-1 4 0 16,2-2 0-16,-1 6 0 0,-1-3 0 0,1-3 0 31,-1 6 0-31,-3-6 0 0,0 5 0 0,2-1 0 0,-2 0 128 0,0-2-128 0,0-2 0 0,1 2 128 16,-1-4-128-16,-2-1 128 0,4 1-128 0,0-1 128 15,-2 0-128 1,0-4 0-16,1 2 0 0,1-2 128 0,0 2-128 0,1-6 0 0,-1 1 0 0,1 0 0 15,1 0 0-15,-1-4 0 0,1 2 0 0,-1-5 0 32,0 5 0-32,1-6 0 0,-1 3 0 0,-3 1 0 0,2 2 0 0,-2-2 0 0,0 0 0 0,3 1 0 0,-5 2 0 31,2-1 0-31,0 2 0 0,0-4 0 0,2 0 0 0,-2 2 0 16,0-1 0-16,3-3 0 0,-3-1 0 0,2 3 0 15,-1-1 0-15,1 1 0 0,-2-2 0 0,-2 3 0 16,2-3 0-16,-2 4 0 0,2-2 0 0,0 0 0 15,4 1 0-15,-1 1 0 0,1-2 0 0,-1 0 0 16,0 2 0-16,6 0 0 0,0-4 0 0,-2 4 0 16,1-1 0-16,1-1 0 0,-4 0 0 0,2 4 0 15,0-6 0-15,-2 6 0 0,2-4 0 0,-4 0 0 16,1-1 0-16,-4 3 0 0,0 0 0 0,0-4 0 16,1 6 0-16,3-4 0 0,-4 2 0 0,-2-2 0 15,5 1 0-15,-1-3 0 0,1 2 0 0,1-1 0 0,3-4 0 0,-4 0 0 16,1 0 0-16,-1 0 0 0,2-4 0 0,2 3 0 15,-2-3 0-15,2 1 0 0,2 1 0 0,-6-2 0 16,4 4 0-16,-2 0 0 0,2 0 0 0,-5 4 0 16,3-2 0-16,-1 1 0 0,1 2 0 0,-2 4 0 15,1-2 0-15,-1 0 0 0,6 0 0 0,-6-2 0 16,1 2 0-16,-1-2 0 0,0-3 0 0,1 5 0 16,-1-5 0-16,2 5 0 0,-1-2 0 0,-1 0 0 15,1 2 0-15,-1-5 0 0,2 5 0 0,2-5 0 0,-3 5 0 0,4-2 0 16,-3 0 0-16,2-1 0 0,0-1 0 0,-3 2 0 15,4-3 0-15,1 2 0 0,0 1 0 0,-2-2 0 16,5-3 0-16,-4 0 0 0,-2 0 0 0,0 0 0 16,3 0 0-16,-2-3 0 0,0-2 0 0,2 1 0 15,-6-1 0-15,0-4 0 0,3 0 0 0,-3-3 0 16,0-3 0-16,1-1 0 0,-1-2 0 0,-3-1 0 16,4-2 0-16,-6 4 0 0,2-2 0 0,0-4 0 15,0-3 0-15,-2-4 0 0,2 4 0 0,0-5 0 16,-2-4 0-16,0 2 0 0,-3-5 0 0,-2-1 0 0,0-1 0 15,-2 4 0-15,0-3 0 0,-3 3 0 0,0-2 0 16,-2 3 0-16,0-2 0 0,0 2 0 0,0 0 0 16,0 4 0-16,3-4 0 0,-3 4 0 0,2 3 0 0,1-2 0 15,1-1 0-15,1 3 0 0,4-1 0 0,-4-1 0 16,2-1 0-16,-2 3 0 16,4-2 0-16,-5-1 0 0,1 3 0 0,-2 0 0 0,2-3 0 15,-1 5 0-15,1-2 0 0,-1 2 0 0,1 0 0 0,-3-2 0 16,1-2 0-16,1 2 0 0,-3-5 0 0,3-3 0 15,-4 1 0-15,0-2 0 0,0-1 0 0,0-2 0 16,-4 1 0-16,3-2 0 0,1-1 0 0,0 0 0 16,0 4 0-16,0-2 0 0,1 0 0 0,3 3 0 15,-1 2 0-15,3 0 0 0,-1 0 0 0,2 1 0 0,0 2 0 0,0-3 0 16,1 4 0-16,-2-4 0 0,2 4 0 0,1-4 0 16,3 4 0-16,-3-4 0 0,1 0 0 0,3 2 0 15,-3 0 0-15,2-2 0 16,0 2 0-16,-1-2 0 0,1 0 0 0,-3 0 0 0,-4 4 0 0,0 0 0 15,2-1 0-15,-5-1 0 0,5 2 0 0,-5-4 0 16,1 0 0-16,1-1 0 0,1 1 0 0,-2-5 0 16,3 0 0-16,-1-4 0 0,0-1 0 0,-1-4 0 15,1 2 0-15,-2-2 0 0,1 6 0 0,-2 3 0 0,-1-4 0 0,-2 9 0 16,-1-1 0-16,-3 1 0 16,1 0 0-16,1 9 0 0,-1-2 0 0,-1 2 0 15,0-2 0-15,-1-1 0 0,3 2 0 0,-2 1 0 0,-4 0 0 16,2-2 0-16,0-1 0 0,-2 4 0 0,1-1 0 0,-1 2 0 15,0 1 0-15,-3-3 0 0,0 0 0 0,1 2 0 16,-1-1 0-16,2-1 0 0,3 0 0 0,1-2 0 16,1 0 0-16,2-5 0 0,-1 2 0 0,4-4 0 15,4 4 0-15,-1-4 0 0,-1 3 0 0,3 1 0 16,-1 1 0-16,-1 2 0 0,-1 2 0 0,0-3 0 0,-2 10 0 16,0-2 0-16,-2 2 0 0,0 1 0 0,-3 2 0 15,1 3 0-15,1-5 0 0,-2 4 0 0,0 0 0 0,-2-3 0 16,1-1 0-16,1 4 0 0,-4-1 0 0,6-1 0 15,-2 0 0-15,-1-1 0 16,3 0-144-16,3-1 144 0,-4 1 0 0,8-6 0 0,-2 4 0 0,1-4 0 16,2-1 0-16,2 1 0 15,-1 1 0-15,2-4 0 0,1 3 0 0,0 0 0 0,-1-1 0 0,-4 6 0 16,3-4 0-16,-4 4 0 0,1 1 0 0,-2 0 0 16,-2 1 0-16,-2 0 0 0,-2-1 0 0,3 3 0 15,-3-4 0-15,1 1 0 0,1 3 0 16,0-3 0-16,0-1 0 0,2 1 0 0,0-2 0 0,0-2 0 0,0 0 0 15,0-2 0-15,0 1 0 16,0 2 0-16,-3 0 0 0,1-3 0 0,-1 2 0 0,-1 2 0 0,-1-2 0 0,0 0 0 31,0 2 0-31,-2-2 0 0,1 4 0 0,-2 3 0 16,-5 0 0-16,0 1 0 0,-1 0 0 0,-7 4 0 0,2-3 0 0,-2 5 0 16,0-2 0-16,-2 0 0 0,4 2 0 0,-2-1 0 0,2-1-128 0,1 0 128 15,-3-1 0-15,1-4 0 16,0-2 0-16,3 2 0 0,-6 2 0 0,2-2 0 0,-1 2 0 15,-6-2 0-15,0 2 0 0,-3-2 0 0,-1 0 0 16,1 5 0-16,-6 0 0 0,2 1 0 16,1-1 0-16,-1 0 0 0,0 1-144 0,4-3 144 0,-4-1 0 15,3 2-144-15,1-1 144 0,0-3 0 16,-1 0 0-16,3 0-128 0,-3-1 0 0,1-1 0 16,-2 0 0-16,-4 2 0 0,-6 6 0 0,2-3 0 15,-2 2 0-15,-1 2 0 0,-1-1 128 0,1 4-160 0,4-1 160 0,-3 0-160 0,-2 0 160 0,-3-8 0 31,5 8 0-31,1-4 0 0,-1 3 0 0,-3-1 0 0,3 0 0 0,-8 1 0 16,-3 3 0-16,0-1 0 0,2 4 0 0,-2-1 0 0,2-3 0 0,-3 4 0 16,3 0 0-16,-4-5 0 0,2 1 0 15,0 3 0-15,2-3 0 0,-4 4 0 16,-3-3 0-16,2 3 0 0,-4 0 0 0,5 0 0 16,0 0 0-16,0 0 0 0,2-2 0 0,-1-1 0 15,1-1 0-15,1-1 0 0,-1 3 0 0,2-5 0 16,-6 4 0-16,-3-3 0 0,2 1 0 0,3-2 0 15,-1 0 0-15,-1-5 0 0,-3 3 0 0,2-1 0 16,0 1 0-16,0 0-160 0,-2 2 160 0,-2 4-160 16,-3-2 32-16,0 3 0 0,-4-1 0 0,7-1 0 15,6-1 128-15,-4 1 0 0,-4-4 0 0,2 2 0 0,6 1 0 0,-6 0 0 16,-1 1 0-16,-4 1 0 0,-2 0 0 0,-1-3 0 16,4 6 0-16,-2-5 0 0,-1 2 0 0,-1-3-192 15,4 3 192-15,-8 1-192 0,4-1 192 0,-7-1 0 16,-3 4 0-16,6-2 0 0,6-1 0 0,-3-1 0 15,-3-1 0-15,2 2 0 0,5-2 0 0,-7-1 0 16,0 1 0-16,0-2 0 0,-5 5 0 0,5-5-208 16,0 6 80-16,-3-1 128 0,3 0-448 0,-3 2 48 15,-3 2 0-15,-4 0 0 0,1-1 96 0,-3 5 32 0,2-3 0 16,1 6 0-16,6 0 272 0,-2-1 0 0,-4 4 0 0,0-3 0 16,1 2 0-16,-1 1 0 0,6-2 0 0,1-1 0 15,-1 3 128-15,6 0-128 16,-1-1 176-16,0 4-176 0,-2 1 144 0,-2 0-144 0,4 3 0 0,3-3 144 15,4-1-144-15,3-2 128 16,4-1-128-16,5-4 128 0,2-1 16 0,0 2 0 0,1 0 0 0,-1 0 0 16,-2-1 16-16,1-1 0 0,-1 2 0 0,4-4 0 15,5 4-160-15,-3-4 192 0,7 0-192 0,-3-1 192 0,4 1-64 16,0-2-128-16,2 3 192 0,1-3-64 16,2 4-128-16,-5-2 0 0,2 1 0 0,1 2 0 15,2-2 0-15,0 0 0 0,-1 1 128 0,6-3-128 16,-1-1 0-16,1-1 0 0,4 0 0 0,2 0 0 0,-1-2 0 15,1 0 0-15,-2 3 0 0,0-3 0 0,-1 4 0 16,1-3 0-16,-2 5 0 0,1-3 0 16,2 6 0-16,-4-1 0 0,2 1 0 0,5 2 0 0,-4-1 0 15,3-1 0-15,2-2 0 0,2 0 0 0,-2-2 0 0,4 0 0 16,-1-1 0-16,2-1 0 0,-1-1 0 0,1 1 0 0,-1-3 0 16,-2 6 0-16,1-6 0 0,1 3 0 15,-6-3 0-15,2 0 0 0,2 5 0 0,-7-1 0 16,3 1 0-16,-1 2 0 0,-2 3 0 0,0 3 0 15,1 1 0-15,-1-1 0 0,4 3 0 0,1 2 192 0,0-3-32 16,3 1 0-16,3 0 0 0,-3-1 0 0,2-1 0 0,1 4 0 16,-1-4-160-16,2 0 0 0,2 3 0 0,2-1 0 15,1-2 0-15,0-1 0 16,6 1 128-16,1-1-128 0,7-1 0 0,-3-2 160 0,5 2-160 0,2 2 160 16,-1 0-160-16,1 2 0 15,0-2 0-15,-4 0 0 0,-2 0 0 0,-1 1 0 0,2-1 0 0,-4 4 0 0,-4-1 0 0,1 2 0 16,1 2 0-1,-3 2 0-15,-2 3 0 0,1 4 0 16,-2 1 0-16,3 6 0 0,1 3 0 0,2 1 0 0,4 3 0 0,10-2-176 31,2-2-912-31,16-5-176 0</inkml:trace>
  <inkml:trace contextRef="#ctx0" brushRef="#br0" timeOffset="214564.67">24650 12410 3743 0,'-2'-9'320'0,"-3"6"-320"0,2-2 0 0,3 3 0 16,-4 2 0-16,3-2 0 0,1 2 128 0,-4-2 0 15,-1-1 0-15,-4 3 16 0,2-2-144 0,0-1 0 16,0 3 0-16,2 0 160 0,0 3 128 0,1-1 32 15,1-2 0-15,1 3 0 0,-1 1 192 0,-3-2 48 0,3 1 0 0,3-1 16 16,-4 1 0-16,4 1 0 0,0-1 0 0,-1-1 16 16,2 3-32-16,-1-1-16 0,0 4 0 0,0-2 32 15,4 2-80-15,-8 4-16 0,4 1 0 0,-1 2 16 16,1-2-64-16,-4 4-16 0,-1 4 0 0,1-2 16 16,-1 4-112-16,0 1-32 0,1 4 0 0,-4-2 32 15,3 0-32-15,-2 0 0 0,1 0 0 0,1 2 16 16,2-2 176-16,-3 1 32 0,6-5 16 0,-3 4 32 15,3-3 16-15,0 1 16 0,3-1 0 0,-3 0 16 16,6 3-432-16,-3-4-176 0,2 1 128 0,-1 3-128 0,-2-3 0 0,1 3 0 16,-1 0 0-16,0 4 0 15,-1-2 0-15,-1 3 0 0,4-2 0 0,-4-1 0 0,0 4 0 0,0-4 0 16,0-1 0-16,-4 3 0 0,8-2 0 0,-4 3 160 16,0 4-160-16,0-5 128 15,0-2 160-15,0 1 32 0,0-1 0 0,0-2 0 0,-4 4-320 16,4-2 160-16,-1 3-160 0,1 2 128 0,-2-2-128 15,0 1 0-15,2 4 0 0,-3-1 128 16,1 0-128-16,-2 3 0 0,4 1 0 0,-3-1 0 0,1 6 0 0,2-4 0 16,-3-2 0-16,3-2 0 0,0 1 160 0,0-2 0 15,0 0 0-15,3 0 0 0,-3 1 16 0,0-1 0 0,0 0 0 16,0 0 0-16,0 3-176 0,0-1 0 0,0-1 144 0,0-1-144 16,0 5 0-16,0-5 128 15,0 3-128-15,2-1 0 0,1-2 0 0,-3-1 128 16,4-2-128-16,1 3 0 0,-3-4 0 0,1 4 0 15,1-4 0-15,-1 6 0 0,-1-2 0 0,1-1 0 0,-3 5 0 0,0-4 0 0,2-1 0 16,0-1-128-16,0 2 128 16,1 2-192-16,-3-2 192 0,2 3 0 15,1-1 0-15,1-3 128 0,-2 1-128 0,1 4 0 16,1-6 128-16,-4 2-128 0,1-1 0 0,-1-2 0 0,-1 3 0 0,1 1 0 0,0-6-128 0,-4 1 0 16,1-5 0-16,1 0 0 15,-2 0 128-15,1 1-192 0,1-5 192 0,2 1-192 0,0 3 192 0,0-3 0 16,0-1 0-16,0-1-128 15,4 2 128-15,1-1 176 0,0 3-48 0,4-3 0 16,-6 1-128-16,6 0 0 0,-4-2 0 0,1 1 0 0,-1-1 0 0,-2-2 128 0,2 2-128 0,-1 2 0 16,-1-6 0-1,1 4 0-15,1-2 0 0,-3 4 0 16,1-2 0-16,3 2 0 0,1-6 0 0,1 4 0 16,-3-4 0-16,4 1 0 0,0 1 0 0,0-2 0 0,-1 1 0 15,1 1 0-15,-4-2 0 0,-1 1 0 0,1-1 0 0,-2-1 0 0,-1-2 0 0,2 0 0 16,-1 3 0-1,-3 4 0-15,5-2 0 0,-5 2 0 0,4-4 0 0,-2 3 0 16,1 1 144-16,-1-4-144 16,5 0 144-16,-5-3-144 0,1-1 192 0,1-3-192 0,-1-1 256 0,-1-1-64 15,1-2-16-15,1 2 0 0,1-1 16 0,0-1 0 16,-1-3 0-16,-3 2 0 0,6 0-192 0,-5 4 0 16,2-2 144-16,-1 0-144 0,2 5 128 0,-5 0-128 15,2-1 160-15,2 1-160 0,-1 0 208 0,-3-1-48 16,4 1-16-16,-3-2 0 0,5-1 32 0,-3 3 0 15,2-1 0-15,-1-4 0 0,4-2-176 0,-4 0 0 16,5-1 144-16,-4 1-144 0,4-2 128 0,1 3-128 16,0 2 128-16,1 1-128 0,1 0 0 0,2 3 0 15,4 2 0-15,-6 0 0 0,3 0 0 0,1 1 144 0,-2-1-144 16,-2 0 160-16,2-2-160 0,-5 6 0 16,5-6 0-16,-2-2 0 0,-3-3 0 0,-1 0 0 0,3-3 128 0,-2-4-128 15,3 0 0-15,-3-4 0 0,1-3 0 0,2-5 0 16,-3-5 0-16,1-4 0 0,3-2 0 0,-1-3 0 15,2 0 0-15,-6 2 128 0,5-4-128 0,1 0 128 16,-4 2-128-16,2 3 0 0,0 1 0 0,-1-1 0 16,1 2 0-16,-2-5 0 0,3 5 0 0,-1-3 0 15,-3-1 0-15,1 1 0 0,2-2 0 0,-1 3 0 16,-3 2 0-16,1-5 0 0,0-2 0 0,3-5 0 16,-3 0 0-16,-1-9 0 0,-2-1 0 0,1-8 0 0,0-1 0 15,0-6 0-15,1-3 0 0,-8 4 0 0,2-2-368 16,2-1 0-16,-4 1 0 0,0 2 0 0,0 1 160 15,0 2 16-15,3 0 16 0,-3 2 0 16,5 3 176-16,-5 2 0 0,4 2 0 0,1 5 0 0,-5 1 0 0,3 8 128 16,-1 0-128-16,-2 1 128 0,4 4-128 0,-4 3 192 15,0 1-64-15,0 1 0 0,0-2-128 16,0 2 0-16,0-1 0 0,1-1 128 0,-1 0-128 0,2-1 128 16,0-4-128-16,1-2 128 0,-1-1 80 0,2-4 32 15,-1-5 0-15,2 0 0 0,-1-5 128 0,1-2 16 16,-1 2 16-16,1-1 0 0,0 3-160 0,2-1-48 0,-2 1 0 0,0 6 0 15,2 2-192-15,-1 2 0 16,-1 0 128-16,0 0-128 0,-1 2 0 0,1-1 0 0,-2 1 0 0,1 3 0 16,-1 0 0-16,2-3 0 0,-3-1 0 0,2 1 0 15,-1-4 0-15,2 4 0 0,1-6 0 16,1 2 0-16,0-3 0 0,0-2 0 0,1-3 0 0,1 2 0 16,0 1 0-16,-1-5 0 15,1-4 0-15,0-3 0 0,-4-4 0 0,0 6 0 0,-1-1 0 0,-4-3 0 16,0 2 0-16,0 0 0 0,0 1 0 15,-4 4 0-15,3 2 0 0,1 5 0 0,0 2 128 0,1 1-128 16,-1 7 192-16,0-3 0 0,0 4 0 0,-1-1 0 16,-1 6 0-16,-3-2-16 0,-1 1 0 0,-2 8 0 15,2-1-176-15,-6-1 128 0,3 2-128 0,-1-1 128 0,0-2-128 16,-1-3 0-16,2 4 0 0,-3-4 0 16,2-3 0-16,1-4 0 0,-3 2 0 0,1-3 128 0,3-2-128 15,-5 2 0-15,5-4 0 0,-4 7 128 16,1-2-128-16,-1 3 0 0,1-5 0 0,-1 3 0 0,4 2 0 15,-5 1 0-15,3-2 0 0,1-1 0 16,-3 3 0-16,2 0 160 0,1 3-160 0,-5 0 160 16,2 2-160-16,-2 2 0 0,2-2 144 0,3-1-144 0,-3 4 128 0,1 4-128 15,2 0 160-15,1 2-160 0,-1 3 0 0,-3-3 0 16,1 5 0-16,-1-1 0 0,2-1 0 0,-2 0 0 16,-6-1 0-16,4-1-160 0,-3 3 160 0,1-1-160 0,-1-2 160 15,1 4-160-15,4 2 160 0,-6 0-208 16,1-2 80-16,-2-2 128 15,1 4-880-15,-6-4-48 0,5 4-16 0,-4-4 0 16,2 3-1072-16,2 0-224 0,2 3-32 0,-1-2-8272 0</inkml:trace>
  <inkml:trace contextRef="#ctx0" brushRef="#br0" timeOffset="-214163.05">23193 12082 911 0,'-10'0'0'0,"6"0"0"15,-1 2 0-15,-2-2 0 0,6 0 768 0,-3 0 64 0,1 0 0 0,-4 0 16 16,-2-2-128-16,-3 4-16 15,-2-2-16-15,-4 7 0 0,3-2-352 0,-1 4-64 0,0 0-16 0,2 0 0 16,0 1 272-16,-3 0 48 0,3 1 16 0,-2 1 0 16,2 2 176-16,0 0 48 0,1 0 0 0,0-2 0 15,5 9 112-15,-1-2 32 0,0 2 0 0,0 2 0 16,1-1-160-16,4 3-32 0,-1-3 0 0,0 3 0 0,1 1-288 16,3 0-64-16,-3 0-16 0,4 0 0 0,0 2-160 15,0-2-48-15,0 0 0 0,4-1 0 0,1-1 128 0,4-3 32 16,1 2 0-16,2 1 0 0,2-1-96 0,2-4 0 15,1 2-16-15,-1-4 0 0,0-3-240 0,3 4 128 16,2-5-128-16,1 3 0 0,-1-2 0 0,4-3 0 16,-1-3 0-16,-1-1 0 0,3-5 0 0,-4-2 0 15,-1-4 0-15,2-1 0 0,-4-5 0 0,-1-2 0 16,-1-2 0-16,-3-4-160 0,2-3 160 0,-8-1 176 16,3-1-48-16,-2-7 0 0,-4-1 192 0,2-4 48 15,-4 2 0-15,2-5 0 0,-3-6 16 0,2 4 0 0,1-3 0 16,-2 3 0-16,1 3-144 0,1-1-32 0,-5 3 0 0,0 4 0 15,0 3-208-15,-3 3 128 0,1 10-128 16,-7 2 0-16,2 6 0 0,-1 9-160 0,-3 5 0 0,-6 5-7712 16,3 6-1552-1</inkml:trace>
  <inkml:trace contextRef="#ctx0" brushRef="#br0" timeOffset="-213421.53">23084 15240 5519 0,'-2'0'496'0,"-2"4"-496"0,4-3 0 0,0-1 0 0,0 0 768 0,0 0 48 16,-1 0 16-16,-1 4 0 15,0 1-400-15,-3 0-80 0,1 6-16 0,-1-2 0 16,2-2 32-16,-6 5 0 0,4 2 0 0,-4 1 0 0,2 1 16 0,-2 0 0 16,2 3 0-16,-1 2 0 0,1 0 0 0,-2 1 16 0,0 4 0 0,4 2 0 15,-4 2-32-15,4-2-16 0,0-2 0 0,1 5 0 16,6 1-32-16,-4 2 0 15,2 1 0-15,0 5 0 0,2-1-320 0,2-3 0 0,-1 4 0 0,2-1 0 16,-1-8 0-16,1 0 0 0,0-1 0 0,2-4 128 16,2-2-128-16,1-3 0 0,4 0 0 0,-1-3 0 15,4-3 0-15,0 1 0 0,1-6 0 0,5-1 0 16,-4 0 256 0,0-9 64-16,4 0 32 0,-6-4 0 0,2-4-112 0,2-6-32 0,2 3 0 15,-6-4 0-15,6-5-48 0,-2 0-16 0,-2 0 0 0,2-4 0 16,-4 0-144-16,-3-6 128 0,-2 4-128 0,-6-2 128 15,-1-2-352-15,-2 4-80 0,-3 0-16 0,-5-2 0 16,2-1-1280-16,-6-3-256 0,-5-3-48 16,-4 2-4128-16</inkml:trace>
  <inkml:trace contextRef="#ctx0" brushRef="#br0" timeOffset="-212639.63">21418 13213 1839 0,'-4'0'160'0,"1"3"-160"0,1-3 0 0,2-3 0 16,0 3 576-16,0-2 96 0,-2-1 16 0,1-3 0 16,1-1-416-16,-4 0-80 0,2-1 0 0,1 1-16 15,1-2-176-15,0 7 0 0,-2-1-192 0,2 3 192 16,-5 0 0-16,3 3 0 0,0 4 0 0,-3 0 0 16,1 5 384-16,-1-1 192 0,-2 3 32 0,2 3 16 15,1 1 224-15,3-1 48 0,-4 6 16 0,1-2 0 16,4-2-304-16,-3 2-64 0,1 5-16 0,2 0 0 15,0-3-208-15,0 3-32 0,2 0-16 0,1-3 0 16,1 4-80-16,1 0-32 0,-2-1 0 0,2 3 0 0,4-3-160 16,0-6 0-16,0 2 144 0,-1-6-144 15,3-6 464-15,1 2 32 0,-2-6 0 0,3-6 0 16,-1 0 384-16,-3-6 80 0,1-2 0 0,-1-1 16 0,-1-3 64 0,-1 3 16 16,0-5 0-16,0 2 0 0,-1-2-416 15,-3 0-64-15,-3 2-32 0,5-2 0 0,-5 5-352 0,0-1-192 16,0 1 192-16,0 0-192 0,-3 3 0 0,1 4 0 15,-1 2 0-15,-3 0 0 0,3 2 0 0,-2 1-224 16,-4 2 32-16,2-1 16 16,2 1-768-16,-1 4-144 0,3-4-48 0,0-2 0 15,1 4-928-15,-2-5-192 0,4 5-48 0,-1-5 0 16,1-2 352-16,0 0 64 0</inkml:trace>
  <inkml:trace contextRef="#ctx0" brushRef="#br0" timeOffset="-211345.07">21454 13596 911 0,'-17'5'0'0,"12"-5"0"16,5 0 0-16,0 0 0 0,0 2 0 0,-6 0 0 0,-1 6 688 0,-3 5 48 0,-2 4 16 0,-6 2 0 15,-1 4-128-15,2 1-32 0,-2 1 0 0,3-8 0 16,0 4-32-16,1-7-16 16,-3 2 0-16,1-6 0 0,-1 4 336 0,1 2 64 0,-6-6 16 0,2 6 0 15,-1 1-144-15,-1-1-32 0,-1 0 0 0,-3-1 0 0,3 3-448 0,-2-1-80 16,0 0-32-16,0 1 0 0,3-1-224 0,-7 1 0 16,3-1 128-16,-3-3-128 15,4 0 0-15,1-5 0 0,4-2 0 0,-1-6 0 16,-1 3 0-16,2-4 0 0,-1-4 0 0,1-1 0 15,-5 0 0-15,-1-2 0 0,-1-2 0 0,-3-1 0 16,2-2 0-16,-3-2 0 0,1 2 0 0,5-2 0 0,-1 0 176 0,0-7 32 16,-3-2 16-16,-1-3 0 15,4 3 192-15,-2-5 32 0,1-5 16 0,-7 2 0 16,4-4-32-16,1 2-16 0,-1-5 0 0,-1 3 0 0,1-5-192 0,-2 5-32 16,0 0-16-16,-2 4 0 0,-5 3-176 0,-2 2 0 15,2 3 0-15,0 6 0 0,3 1 0 0,-3 6 0 16,-2-3 0-16,9 5 0 0,0-1 0 0,0 0 0 15,-5 1 0-15,1-1 128 0,2 0 0 0,-3 1 0 16,5 2 0-16,0-2 0 0,0-1 0 0,0 0 0 16,-2 0 0-16,-2 1 0 0,0 3-128 0,3 1 0 15,-5-1 0-15,4 5 0 0,2 0 0 0,0 0 0 0,2 0-192 0,3 0 192 0,2 0-256 16,0-4 64 0,-4 3 0-16,2-5 16 0,-1-1 176 0,1 4-160 0,-4-4 160 0,6 0-160 15,-3-2 160-15,1-1 0 0,2-2 0 0,-6-2 0 16,3-4 0-16,-3-3 0 15,1-1 0-15,-8-1 0 0,3-1-320 0,-2-4-48 0,1 5 0 0,2-3 0 32,4 9-416-32,-4-2-96 0,0-1-16 0,0 1 0 0,-1 2 416 0,1-1 80 15,-2 4 16-15,2-3 0 0,4 3 176 0,-2 0 32 0,5-2 16 0,-5 3 0 16,1 0 160-16,-1 5 0 0,4 2 0 0,-6 6 128 16,4-3 272-16,-1 6 64 0,3 6 16 0,2 0 0 15,1 1 48-15,2 2 16 0,1 4 0 0,2 0 0 16,4-1-32-16,-1 1 0 0,4-4 0 0,1 1 0 15,4-3-144-15,0-1-48 0,2-1 0 0,2-4 0 16,0 1-128-16,1 0-48 0,-1-1 0 0,1-4 0 16,1 3 0-16,1-3 0 0,-5 0 0 0,2-3 0 15,0 1 272-15,-4-5 48 0,0 2 16 0,1-4 0 16,-1-3 16-16,4 2 0 0,-4-4 0 0,-3-4 0 0,3-3-304 0,-1 0-48 16,1-3-16-16,0 0 0 15,1 1-128-15,-1 4 0 0,-3-2 0 0,3 7-176 0,0 0 176 16,0-2 0-16,1 4 0 0,3 2 128 0,-1 1-128 0,-1-3 0 15,2 5 0-15,5-4 0 0,-3 1 0 0,3-2 0 16,3-2 0-16,1 2 0 0,4-2 0 0,1 0 0 16,0 2 0-16,1-2 0 0,2 1 0 0,2 3-128 15,4-2 128-15,-1 0 0 0,1-2 0 0,1 3 0 16,5-1 0-16,-6-2 0 0,-1 5-208 0,6 1 32 16,1-1 16-16,2 2 0 15,4 2-240-15,-4 3-48 0,2 2-16 0,1 2 0 0,3 3 288 0,-1 2 176 0,2-2-192 16,0 7 192-16,2-1-272 0,0 1 48 0,-5 0 16 0,1-1 0 15,1-3 208-15,-1-4 0 16,-2-2 0-16,5-8 0 0,-1 5 0 0,0-6 0 0,2-2 0 0,0 0 0 16,-35 9 0-16,0 0 0 15,120-42 0-15,-120 42 0 0,0 0 0 0,122-50 0 0,-122 50 0 0,0 0 0 16,115-40 0-16,-86 31 0 0,-1 7 0 0,-2-1 0 16,-8 3 0-16,-1 3 208 0,1-1-16 0,-4 2 0 15,3 4 368-15,-5-2 64 0,2-1 16 0,0-2 0 0,0 1-160 16,3-1-32-16,1-1 0 0,3-4 0 15,-2 2-320-15,2-3-128 0,-2-1 0 0,2-1 144 16,2-4-144-16,3 1 0 0,0-5 0 0,0 3 128 16,0-4-128-16,-1 2-192 0,2 0 32 0,1 1 16 15,-5 4-352-15,3 2-64 0,-5 5-16 16,2 4 0-16,-2 1 320 0,-2 7 64 0,0 2 16 0,-2 0 0 0,1 7 176 0,-3-2 0 16,3 5 0-16,-2 1 0 0,1-4 0 0,-1 1 0 15,-2-1 0-15,-4-2 0 16,2 4 0-16,1-4 0 0,0 0 0 0,1-5-128 0,2 0 128 0,3-5-160 15,4-6 160-15,1 3-160 0,-1-6 320 0,3-6 64 16,5-2 16-16,1-1 0 0,-1-2 80 0,4-4 0 0,-5 4 16 0,-2 3 0 16,-2 1-480-16,-5 7-112 15,-2 3 0-15,-7 9-16 16,-2 2-624-16,-3 4-112 0,-1 8-16 0,-3 2-16 16,-1-2 496-16,1 3 96 0,-3 3 32 0,0 3 0 0,0-1 416 0,4-2 0 15,3-1 0-15,1-5 0 0,5-3 944 0,1-6 272 0,3 1 48 16,4-10 16-16,-2-4-48 0,2-4 0 15,2-4 0-15,-2-3 0 0,1-3-608 0,-1-2-128 0,-2 1-32 0,-1-3 0 0,-4 4-336 0,-2 1-128 16,-3 2 0-16,-8 4 0 31,1 3-528-31,-4 3-208 0,-3 4-32 0,0 4-16 16,-4 3-16-16,-5 0 0 0,2 3 0 0,-2 4 0 0,0 2 80 16,2-1 16-16,-2 10 0 0,5-1 0 15,1 4-384-15,-1 0-64 0,4-1 0 0,1 1-16 0,4 0-352 16,-3-2-64-16</inkml:trace>
  <inkml:trace contextRef="#ctx0" brushRef="#br0" timeOffset="-209210.38">28284 15416 9215 0,'-9'0'816'0,"0"0"-656"0,6-3-160 0,-1 3 0 15,2 0 560-15,-3-2 80 0,-4 2 0 0,-8-2 16 16,-9 0-656-16,0 2 0 0,-4 4-128 0,2 5 128 31,-3 1-560-31,5 4 16 0,0 3 0 0,-4 6 0 0,6-2 752 0,-3 2 160 0,1-1 16 0,0-1 16 16,7 2 784-16,3-6 160 0,2 6 16 0,6-6 16 15,2-1-80-15,-1 1-16 0,2-1 0 0,0 1 0 16,2-1-704-16,-3 2-160 0,6 1-32 0,-5-2 0 16,5 2-384-16,-2-1 0 0,2-1 0 0,2 1 0 0,0-3 0 15,1 1 0-15,3-4 0 0,-1 0 0 16,2-1 0-16,-2-3 256 0,-2 5-32 0,3-5-16 15,-5 1 448-15,3 0 96 0,-1 1 16 0,-3-1 0 0,-3 3 224 16,-1 0 48-16,-1-1 16 0,0 3 0 0,-4-6-128 0,1 5-32 16,-5-1 0-16,-2-2 0 0,-3-1-336 0,1 3-80 15,-8-1-16-15,1-3 0 0,3 1-336 0,-7 0-128 16,2-1 0-16,-4 1 0 0,3 0 0 0,-3 0 0 16,-1-1 0-16,1 1 0 15,2 0-752-15,4-1-144 0,1 3-16 0,4-4-16 16,5-2-928-16,3-1-176 0,10-1-32 0,-3-5-5664 15,8 1-1120-15</inkml:trace>
  <inkml:trace contextRef="#ctx0" brushRef="#br0" timeOffset="-208655.72">28482 15536 9215 0,'-7'7'816'0,"2"-1"-656"16,3-3-160-16,0-1 0 0,1-2 816 0,1 7 128 16,-9 3 16-16,0 4 16 0,-5 9-624 0,-1 3-128 15,-1 0-32-15,0 7 0 0,2 0-448 0,0 2-112 16,-3 3-16-16,3 2 0 0,2 4 384 0,-6 1 288 16,5 4-48-16,-1 5-16 0,1 2 976 0,1 1 192 15,2 6 32-15,1 3 16 0,-3-5-512 0,1 5-96 16,1 0-32-16,3-5 0 0,-5-1-656 0,3-10-144 15,0-8 0-15,1-9 0 16,2-9-960-16,-2-6-192 0,2-6-48 0,-1-3 0 16,4-8 608-16,1-2 112 0,2-3 32 0,0-1 0 0,2-7 576 0,1-4 128 0,3-5 32 15,1-5 0-15,1-3 16 0,3-8 0 0,1 2 0 0,2-8 0 16,3 1-304-16,1-5 128 0,-1-2-128 16,4 2 0-16,-3-2 0 0,4 0 0 0,-3-5 0 0,2 2 0 15,-2 0 0-15,6-6 0 0,-1-4 0 0,2-1 0 16,4 2 448-16,-4 4 0 0,6 1-16 0,-5 5 0 15,0 8 16-15,-1 8 16 0,-2 9 0 0,-1 7 0 16,-6 6 32-16,1 5 0 16,-4 4 0-16,-4 6 0 0,-1 5 192 0,-2 2 32 0,-2 6 16 0,-2-1 0 15,-1 4 256-15,2-1 48 16,-4 2 16-16,-4-1 0 0,2 6-416 0,-1 0-96 0,-2 3-16 0,-4-1 0 16,0 0-336-16,-6 2-192 15,-1-2 192-15,-2 3-192 0,1 3 176 0,-7-6-176 0,4 2 160 16,-6-4-160-16,4-5 224 0,-1 2-48 0,-3-3-16 0,0-4 0 0,-2 0-160 0,3-7 0 15,3-2-192-15,-1-5 192 16,2 1-1216-16,2-6-128 0,3 4-32 0,6-8 0 31,1 0-896-31,2-3-176 0,6-6-48 0,6 1-6784 0</inkml:trace>
  <inkml:trace contextRef="#ctx0" brushRef="#br0" timeOffset="-208223.92">29003 15726 9215 0,'4'7'400'0,"-3"-2"96"0,3-1-496 0,-4-2 0 0,0-2 0 0,0-2 0 0,0 2 1600 0,-4-2 208 0,3-3 48 0,-6 1 16 15,-2-3-528-15,-1 0-128 0,-4 2 0 0,-4 0-16 16,1 2-832-16,-8 3-176 0,3 3-16 0,-1 2-16 16,0 7 16-16,-3 2 0 0,0 0 0 0,3 4 0 15,6-1 256-15,-4 2 48 16,5 0 16-16,4-3 0 0,4 5-112 0,-1-4 0 0,2 4-16 0,5 2 0 0,-1-4-368 0,3 4 0 15,3-2 0-15,2-4 128 0,4 4-128 0,3-7 0 32,0-4 0-32,2-1 0 0,6-2 0 0,0-5 0 15,3-4 0-15,0-5 0 0,1-2-128 0,1-5 0 0,-1 2 0 0,0-7 0 16,1 2-256-16,-3-6-32 16,-4-3-16-16,-1 0 0 0,1-2 160 0,-3-2 16 0,1 4 16 0,-5 0 0 0,1 0 80 0,-4 2 16 15,1-1 0 1,-4 3 0-16,1 4 144 0,-5 4 0 0,1 2-144 0,-2 3 144 0,-2 8 0 0,1-3 0 15,-1 4-144-15,-3 4 144 16,1 1 128-16,-1 3 64 16,1 5 32-16,-1 2 0 0,-2 3 160 0,2 3 16 0,0 1 16 0,0 1 0 15,1 3-128-15,-1-2-32 0,3 1 0 16,0 4 0-16,2 1-128 0,0-6-128 0,0 6 192 0,4-7-192 16,1-1 0-16,0-4-176 0,2-4 0 0,4-2 0 31,3-3-1104-31,1-9-240 0</inkml:trace>
  <inkml:trace contextRef="#ctx0" brushRef="#br0" timeOffset="-207867.36">29390 15643 9215 0,'0'3'400'0,"-2"1"96"0,1-3-496 0,1 6 0 0,0-2 0 0,0-1 0 0,0 1 976 0,0 6 112 15,-4 6 0-15,2 4 16 0,1 9-304 0,-1-3-64 16,-2 1-16-16,3-2 0 0,-3 1-48 0,1-1-16 15,1 0 0-15,-2-4 0 0,4 5-128 0,0-1-16 16,-3 2-16-16,1-2 0 0,2-2-272 0,0-5-48 16,0-1-16-16,-3-3 0 0,-1-4-160 0,2-6 0 15,-4-2 0-15,0 3 128 0,3-6 256 0,1-2 64 16,-1-5 0-16,1 2 0 0,0-6 176 0,2-1 32 0,2-2 16 0,0-3 0 16,1-4-336-16,-1-2-64 0,1 1-16 0,1-3 0 15,1 1-64-15,-2-1 0 16,-1-1-16-16,5 0 0 0,-2-2-176 0,1 2 128 0,2 0-128 0,1 3 128 15,3 1 144-15,-3 1 32 0,1 2 0 0,3 3 0 16,-5 0 128-16,3 1 16 0,-1 4 16 0,-1 3 0 16,0-5-128-16,1 5-16 0,2-1-16 0,-3 0 0 15,5 1-304-15,-5-1 0 0,3 4 0 0,2-1 0 16,0 3-768-16,-2-1-224 0,2 4-32 16,3 0-16-16,1 4-1072 0,-3 1-192 0,3-1-64 15,1 1-7056-15</inkml:trace>
  <inkml:trace contextRef="#ctx0" brushRef="#br0" timeOffset="-207514.66">30037 15597 7359 0,'3'0'320'0,"-6"0"80"0,3 0-400 0,0-3 0 0,0 3 0 0,-2 0 0 0,2 0 2336 0,-4-2 384 16,1-1 80-16,-2-3 16 0,-1 3-96 0,-2-2-16 16,-1-2 0-16,0 1 0 0,-3 3-1264 0,2 1-256 15,1-1-48-15,-3 3-16 0,-1 3-752 0,3 2-160 0,-2 1-16 0,1 6-16 16,-3 2 64-16,-1 1 16 0,1 5 0 0,0-3 0 15,2 6 16-15,-2-1 16 0,0 3 0 0,3 1 0 16,3 0-144-16,6-2-16 0,-2-1-128 0,8-2 192 16,-1 0-192-16,6-2 0 0,5 2 128 0,3-2-128 15,-3-2 0-15,4 1 0 0,4 5 0 0,5-3-160 16,-1 3 160-16,-4 0-192 0,5-2 192 16,-7 1-192-16,-2 1 192 0,-2-6 0 0,-4 4 0 0,-4 0 0 15,-4-3 0-15,-2-5 0 0,-4 1 0 0,-2-1 0 16,-1-3 320-16,-3-1 0 15,-1-1 0-15,-5 1 0 0,2 0 64 0,-6-4 0 16,1 2 0-16,-4-2 0 0,2 1-160 0,-2-1-32 0,2-2 0 0,-4 1 0 0,2-3-416 0,-2-2-96 16,6-3 0-16,0-4-16 15,8-3-1600-15,0-6-320 0,9-4-64 0,0 2-6928 16,5-6-1376-16</inkml:trace>
  <inkml:trace contextRef="#ctx0" brushRef="#br0" timeOffset="-207169.92">30084 15862 5759 0,'22'-5'128'0,"-8"1"16"0,0 1 16 0,-7 3 0 0,-2 0-160 0,1 3 0 16,1-3 0-16,1 6 0 16,10-3 2608-16,4 2 480 0,4 2 112 0,-3-2 0 15,3 1-832-15,-5-3-160 0,4-1-32 0,-5-4-16 0,1 2-672 0,-1-3-128 0,-1-1-16 0,-2-1-16 16,1 0-240-16,-3-4-32 0,3 4-16 0,-4-2 0 31,0-2-80-31,-2 4 0 0,-4-4-16 0,1 1 0 0,-4-1-320 0,1 0-64 0,-3-5-16 0,1 0 0 16,-3 0-224-16,-1-1-64 0,0 2 0 0,-5-1 0 15,0 4-256-15,-4-2 0 0,-3 0 0 0,-5 1 0 16,-3 2 0-16,-1 1 0 0,-5 3 0 0,4 1 0 16,-4 1 0-16,-1 3 0 15,1 3 0-15,4 6 0 0,-1 1 0 0,6 2 0 16,-1 6 0-16,4 4 0 0,5 5 128 0,4-3-128 0,4 0 0 0,2 3 0 16,4-5 320-16,4 4-64 0,5-1 0 0,5-1 0 0,2 2-96 0,5 0-32 15,0 0 0-15,2 1 0 16,7-1-128-16,4-4 128 15,1 4-128-15,0-5 128 0,-2-5-128 0,4-4 0 16,-42-12-192-16,92 5-18272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41:33.3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24621 14838 9215 0,'-4'2'816'0,"1"1"-656"0,1-3-160 0,2 0 0 15,0 0 768-15,0 0 112 16,0 0 16-16,-4 2 16 0,4-2-80 0,-3 2 0 0,3-2-16 0,0 1 0 0,0 3 112 0,0-1 32 15,3 3 0-15,-3 2 0 0,2 1 512 0,-2 1 128 16,0 3 0-16,-2 1 16 0,2 3-240 0,0 0-48 16,-3 3-16-16,3 0 0 0,0 1-608 0,-2 4-112 15,2 3-16-15,-2-1-16 16,2 8-368-16,0 2-64 0,-1 1 0 0,-3 6-128 0,2 1 256 0,-1 2-64 16,3 2-16-16,-5 0 0 0,1-1 272 0,1-2 48 15,1-3 16-15,-1-3 0 0,3-5-288 0,0-5-48 16,0-6-16-16,0-7 0 15,3 1-496-15,-3-9-112 0,5-1 0 0,1-4-9616 0,0-4-1920 32</inkml:trace>
  <inkml:trace contextRef="#ctx0" brushRef="#br0" timeOffset="540.11">25724 14697 17503 0,'-2'-7'768'0,"0"3"176"0,2-1-752 0,0 0-192 0,-3 1 0 0,-1-1 0 16,2 2 288-16,-5-6 32 15,-3 2 0-15,-7-5 0 0,-4 0-320 0,-4 8 0 16,-1-1 0-16,-3 10 0 0,1 2 272 0,-2 5 48 15,-1 4 16-15,1 1 0 0,2 6 672 0,-1-2 128 16,1 5 16-16,3 2 16 0,6-4-512 0,0-1-96 16,3 3-32-16,4-3 0 0,5-1-272 0,0 3-48 15,5-1-16-15,2-3 0 0,6 2-192 0,2 3 0 16,3-4 0-16,4 5 0 0,8-1 0 0,3 0 0 0,2 0 0 16,3-3 0-16,4-1 0 0,4 1 0 0,-3-2 0 0,3 5 0 15,-3-3 0-15,-1-1-128 0,-4 4 128 0,-1 0 0 31,-7 6-480-31,-8 1 16 0,-4 4 0 0,-8-3 0 16,-1 3-576-16,-4 5-112 0,-6 0-32 0,-1 1 0 16,-7 1 528-16,1-3 96 0,2 1 32 0,-1-7 0 0,0-7 528 0,2-2 0 0,-2-5 0 0,2-5 0 15,-2-4 144-15,2-7-16 0,0-1 0 0,3-4 0 16,0-4 384-16,4-10 80 0,2-3 16 0,1-6 0 16,2-5 32-16,5-5 16 0,0-7 0 0,2-9 0 15,4 0 352-15,1-6 64 0,0 1 16 0,4-12 0 16,1-6 224-16,2-6 48 0,4-6 16 0,0 1 0 15,-6 11-320-15,2 2-64 0,2 10-16 0,-3 4 0 0,-4 7-704 0,3 2-144 16,0 3-128-16,-3 1 192 16,7 6-192-16,-3-1 0 0,1 1 0 0,2 3-176 15,-2 2-656-15,-2 3-128 0,4-3-16 0,-21 32-14112 0</inkml:trace>
  <inkml:trace contextRef="#ctx0" brushRef="#br0" timeOffset="1280.95">26734 15477 16575 0,'-3'9'1472'0,"3"-2"-1168"0,0 0-304 0,0-5 0 16,0 1 576-16,0 6 48 0,-4 3 16 0,3 11 0 15,-6 8-320-15,1 5-64 0,1 6-16 0,-2 0 0 16,-1 7 336-16,2 1 80 0,1 4 16 0,0 2 0 15,1 0-32-15,1 0-16 0,-1-2 0 0,3-2 0 16,-3 5-384-16,2-3-80 0,-1-1-16 0,-2-10 0 16,1-3-144-16,-1-2 0 0,-2-6-160 0,2-6 160 0,0-7-144 15,1-2 144-15,-1-4-128 0,1-8 128 16,1 2 0-16,1-5-160 16,-1 1 160-16,1-6 0 0,4-6-208 0,1 0 64 0,1-5 16 0,3-8 0 0,1-5 128 0,5-4 0 15,-1-7 0-15,2-2 0 0,3-7 0 0,1-4 0 16,4-5 0-16,-3-6 128 15,6 1 32-15,-3-11 16 0,5-2 0 0,-5-10 0 16,4-1 416-16,0-1 96 0,-3 1 16 0,3 13 0 0,-3 6 0 0,3 11 0 16,-5 9 0-16,2 8 0 0,-6 7-448 0,0 11-64 15,1 5-32-15,-4 4 0 16,-2 8 96-16,-2 3 0 0,3 5 16 0,-5 2 0 0,1 3 176 16,-2 6 48-16,0 2 0 0,-2 1 0 15,-1 3-176-15,-1 4-16 0,-3 1-16 0,-3 0 0 16,-2 0-288-16,-6 2 0 0,1-1 0 0,-4 2 0 15,-4-2 0-15,-4 1 0 0,-3-1 0 0,-1-4 0 16,0-1 128-16,-2-4-128 0,0-3 0 0,2-4 0 16,0-5 0-16,1 2 0 0,3-9 0 0,3 0 0 15,-2 0-656-15,7-5-48 0,2-1 0 16,3-2-8944-16,4-1-1792 0</inkml:trace>
  <inkml:trace contextRef="#ctx0" brushRef="#br0" timeOffset="1725.5">27440 15468 13823 0,'-3'9'1216'0,"-3"-4"-960"0,5-3-256 0,1-4 0 16,0-1 1472-16,0 3 240 16,-2 0 48-16,-3 0 16 0,1-2-1200 0,-5-5-224 0,1 2-48 0,-3-4-16 15,3-3-288-15,-3 3 0 0,2 4-128 0,-1 0 128 16,1 1 0-16,-3 8 0 0,2 1 0 0,1 4 0 15,0 3 288-15,0 2 48 0,1 3 16 0,-1 3 0 16,4 2 608-16,1-1 112 0,1 9 16 0,3-4 16 16,3 2-528-16,-3-2-96 0,4 2-32 0,-2-4 0 15,5 0-448-15,-2-3 0 0,3 0 0 0,1-3 0 16,2-4 0-16,-1-6 0 0,4-2 0 0,0-1-160 0,3-4 160 16,-3-2 0-16,4-4 0 0,-1-4 0 15,1-5 0-15,-1 0 0 0,0-7 0 0,1 0-128 16,-4-7 128-16,0 0 0 0,0-1 0 0,-2-1 0 15,0-1 0-15,-3-1 0 0,-2 3 0 0,0-2 0 16,-5 4 0-16,-1 0 0 0,4 6 0 0,-5 1 0 16,2 7 0-16,0 4 0 0,3 5 0 0,-5 6 0 0,4 2 0 0,1 4 0 15,0 6 0-15,-1 4 0 0,1 3 0 0,-2 5 144 16,3 2-144-16,-3 3 0 0,4-2 208 0,2 1-64 0,-2-2-16 0,1-5 0 16,3-6 64-16,1 0 0 0,-3-4 0 0,3-5 0 31,2 1-784-31,3-7-160 0,1-2-16 0,-1-5-16 15,2 1-1840-15,-1-3-352 0</inkml:trace>
  <inkml:trace contextRef="#ctx0" brushRef="#br0" timeOffset="2075.92">27986 15402 6447 0,'-2'14'272'0,"2"-3"80"0,-5 4-352 0,5-4 0 0,-4-3 0 0,4 1 0 0,-3 3 1424 0,1 8 224 16,-2 14 32-16,-4 10 16 0,2 5 256 0,-2-1 48 15,1 1 16-15,2-9 0 0,-1-5-400 0,3-4-80 16,1-4 0-16,2-3-16 0,0-5-976 0,0-5-192 16,2-5-32-16,-2-1-16 0,3-4-512 0,-3-4-112 15,0 3 0-15,0-6-16 16,-3-1-320-16,1-4-64 0,0-1-16 0,1-5 0 0,-3-3 272 0,1-1 48 16,1 1 16-16,-2-6 0 0,3-3 400 0,-3-2 0 15,4-1 0-15,0-3 0 0,0 1 208 0,0-4 80 16,4-2 16-16,-3-1 0 0,6-2 576 0,0-3 112 15,4-6 32-15,3 4 0 0,0-3-80 0,3 8-16 0,1 9 0 0,-1 1 0 16,0 13-352 0,3 1-80-16,0 8-16 0,-2 1 0 0,-1 7-32 0,-1 0 0 15,0 0 0-15,1 3 0 0,1 2 0 0,-1-1 0 0,2 1 0 0,2 0 0 16,-4-1-448-16,6-1-288 0,-2-1 32 0,3 2 16 31,3-1-2256-31,-1-1-448 0</inkml:trace>
  <inkml:trace contextRef="#ctx0" brushRef="#br0" timeOffset="3251.71">28818 15237 911 0,'0'-2'0'0,"-3"-1"0"0,1-1 0 0,-3 4 0 0,2 0 1824 0,-3 0 288 15,-1-2 48-15,-3 2 16 0,-8 2 864 0,-8-2 176 16,-5 7 48-16,0 2 0 0,1 1-944 0,0 6-176 16,6 0-32-16,-2 1-16 0,3 6-752 0,2-3-128 15,-1 7-48-15,1 0 0 0,2 3-448 0,1 1-80 16,4 4-32-16,2-3 0 0,0 2-288 0,1 3-48 15,4-4-16-15,2-5 0 0,2 3-256 0,1-6 128 16,2-3-128-16,2-4 0 16,1-4 0-16,2-6 0 0,4 1 0 0,3-9-144 15,-3 0-752-15,5-3-160 0,3-6-32 0,-3 2 0 32,2-3-256-32,0-4-64 0,5-4-16 0,-4-4 0 15,0-1 784-15,3-3 144 0,0-4 48 0,-2-1 0 0,-1-1 448 0,1 5 0 0,-1-6 0 0,-3 1 0 16,0 1 128-16,-2-1-128 0,-1 3 144 0,1 3-144 15,-3 0 704-15,-6 3 32 0,2 9 16 0,-1 4 0 16,1 3 128-16,-5 10 16 0,0 2 16 0,0 7 0 0,-3 2-192 0,1 9-32 0,2 0-16 0,0 8 0 31,0-1-32-31,0 1-16 0,0 2 0 0,5 0 0 16,-3 2-416-16,1 0-80 0,4 0 0 0,0-7-128 0,0-2 0 0,4-4 0 16,1-4 0-16,0-1 0 15,5-8-752-15,3-4-96 0,1-5-32 16,1-5 0-16,-1-6-1120 0,-2-4-240 0,2-3-32 15,2-4-16-15,-6 3-544 0,1-8-112 0,-3-2-32 0,1 3 0 16,-2-6 1264-16,-2 1 256 0,-1 3 48 0,1-1 16 0,-3 1 1168 0,-1-2 224 16,1-1 0-16,0-1 0 0,-1 3 816 0,-2 1 48 15,2-2 16-15,-4 4 0 0,1 5 736 0,-5 4 160 16,4 3 16-16,-4 12 16 0,0 4-384 0,-4 7-80 16,4 6 0-16,-3 4-16 0,1 11 0 0,-2 1 0 15,-1 1 0-15,2 4 0 0,-3 6-288 0,-1 2-48 16,6 3-16-16,-6-4 0 0,5 1-528 0,2-4-128 15,0 0 0-15,0-11-16 0,0-2-304 0,2-5 0 16,-1-3 0-16,5-6 0 16,-6-1-544-16,3-3-64 0,2-4-16 0,-5-5 0 15,6 0-1296-15,-1-4-272 0,-2-1-48 0,3 0-16 16,-3-7 448-16,2 1 80 0,2-6 32 0,2-4 0 0,0 2 1184 0,-1-6 256 0,1 3 32 0,2-4 16 16,1-1 208-16,-5 0 0 0,3-3 0 0,1 2 0 15,1-2 608-15,-3-4 16 0,5 1 0 0,-2-6 0 0,2-1 576 0,0 0 112 16,3 2 32-16,0 6 0 0,1 6-256 0,-1 12-64 15,-3 6 0-15,-2 8 0 16,-1 8-656-16,-4 6-144 0,-2 4-32 0,-3 8 0 0,0 5 384 0,-2 4 64 16,0 5 0-16,-4 0 16 0,1 4-176 0,-3 3-32 15,1-2-16-15,-2-1 0 0,2 1-432 0,-4-5 0 16,4-5-144-16,0 0 144 16,1-4-880-16,-1-1-64 15,3-8-16-15,1-3 0 0,2-6-1456 0,1-5-288 0,3-1-64 0,-3-7-16 16,5-3-544-16,-2-6-128 0,7-3 0 15,-3-6-16-15,5-1 2192 0,-2-10 432 0,7-3 80 16,2 1 32-16,-21 31 736 0,40-73 256 0,-22 36 0 0,-4-3 0 16,0 2 896-16,0 1 192 0,-4-1 16 0,4-4 16 0,-3-5 544 15,1-2 128-15,-2 1 0 0,1 7 16 0,-1 3-80 0,-3 14 0 16,0 6-16-16,-3 10 0 0,-1 8-896 0,-3 7-176 16,0 5-48-16,0 10 0 0,0 5 16 0,-3 4 0 15,-3 4 0-15,3 3 0 0,1-3-272 0,0 1-48 16,1 5-16-16,2-1 0 0,1 3-528 0,3-5 0 15,-3-1 0-15,5-2-144 16,2-6-832-16,-1-4-176 0,6-1-16 0,-1-5-16 16,4-5-80-16,2-5-16 0,2 0 0 0,2-6 0 15,-1-3 464-15,5-3 96 0,-27 3 16 0,0 0 0 0,0 0 192 0,97-49 64 16,-97 49 0-16,0 0 0 0,70-61 448 0,-70 61 0 0,0 0 128 0,59-75-128 0,-38 47 1088 16,-7 2 96-16,0 4 32 0,-2-5 0 0,0 5 128 0,-7-4 48 15,1-1 0-15,-3 1 0 0,-6 4-352 16,-4-4-64-16,-2 5-16 0,-3-2 0 0,-2 0 112 0,-4 4 16 15,1 4 0-15,0 6 0 0,-6 4-176 0,6 5-16 16,-6 5-16-16,2 7 0 16,4 2-400-16,-4 9-80 0,1 3-16 0,3 0 0 0,3 5-192 0,2 2-64 0,1 4 0 0,4 1 0 15,4 2-128-15,1-3 192 0,6 1-192 0,1-3 192 16,4-2-192-16,-1-2 0 0,6-1 0 16,0-7 0-16,7-1 0 0,2-4 0 0,6-6 0 15,5-7 0-15,-34-5 0 0,0 0 0 16,127-17 0-16,-127 17 0 15,96-37-1024-15,-96 37-192 0,90-49-48 0,-90 49 0 16,86-55-1968-16,-86 55-400 0,75-63-80 0,-75 63-8176 16</inkml:trace>
  <inkml:trace contextRef="#ctx0" brushRef="#br0" timeOffset="3496.68">30772 14218 7359 0,'-5'-4'656'0,"1"-1"-528"16,4 5-128-16,0 0 0 0,0 4 2784 0,0-3 528 15,-3 3 96-15,-2-1 32 0,-1 8-304 0,-1 1-48 16,-1 9-16-16,-1 3 0 0,2 6-1616 0,-4 1-336 16,1 9-64-16,1 4-16 0,1 3 80 0,-1 3 16 15,0 8 0-15,0 1 0 0,6 6-304 0,1 1-64 16,2 0-16-16,0-2 0 0,0-1-480 0,2-2-80 16,1 0-32-16,1-2 0 0,-2-3-160 0,1-2 0 15,1 3 0-15,1-4 0 16,-2-1 0-16,-3-7 0 0,2-1-224 0,-2-6 80 15,0-5-1008-15,0-3-208 0,-2-4-48 0,-1-7-15632 0</inkml:trace>
  <inkml:trace contextRef="#ctx0" brushRef="#br0" timeOffset="3876.41">30275 15096 28559 0,'9'-14'1264'0,"0"2"272"0,-1 3-1232 0,1 4-304 0,-2 3 0 0,-2 2 0 0,8 0 928 0,0 2 128 16,10-2 32-16,9 5 0 0,6 5-304 0,-3 4-48 0,-2 0-16 16,2 4 0-16,0-4-464 0,3-1-112 15,7 3-16-15,2-5 0 0,7-3-128 0,-54-8 0 16,119 9 0-16,-119-9 0 0,110-9 0 0,-110 9 0 16,94-22-144-16,-94 22 144 15,0 0-688-15,106-44-80 0,-106 44 0 0,0 0-16 16,0 0-496-16,78-68-80 0,-67 51-32 0,-4-1 0 15,-6 3 624-15,-1-1 112 0,-1 0 16 0,-8 2 16 0,0 0 320 16,-6 2 64-16,-1 0 16 0,-5-2 0 0,-2 4 224 0,-1-3 0 16,0 5 0-16,-1-1 0 0,3 6 896 0,2 4 112 0,-2 5 16 15,1 4 16-15,0 11 400 0,-3 2 80 0,3 11 16 0,-9 12 0 16,4 2-640-16,-2 5-112 0,0 4-16 0,4 4-16 16,1 0-160-16,9-2-16 0,0 1-16 0,11-6 0 15,3-6-112-15,3-1-32 0,8-10 0 0,3-2 0 16,6-7-416-16,7-4 0 0,4-5 128 0,4-5-128 31,0-5-944-31,1-6-208 0,-1 2-64 0,-35-5-9920 0,0 0-2000 0</inkml:trace>
  <inkml:trace contextRef="#ctx0" brushRef="#br0" timeOffset="4254.59">31486 15050 24879 0,'-14'14'1088'0,"7"0"256"0,2-5-1088 0,2 0-256 16,3-1 0-16,0-2 0 0,-2 2 512 0,0 5 32 16,1 13 16-16,-5 5 0 0,-1 4-560 0,2 3 0 15,0-1 0-15,1-2 0 0,4-4 0 0,-3 0 0 16,6-1 0-16,-3-4 0 0,4 2-224 0,1-5 0 16,-1 3 0-16,1-2 0 15,-2-1-368-15,-1-4-80 0,2-2-16 0,-4-1 0 0,0-2 512 0,-6-4 176 16,3-1 0-16,-2-2-144 0,-4-5-32 0,5-2 0 0,-1 0 0 0,0-6 0 31,1-2-208-31,1-4-32 0,1-4-16 0,2-3 0 0,2-4 432 0,1-3 0 0,1-2 0 0,3-7 0 16,2 0 1152-16,3-8 176 0,-2-8 16 0,6-6 16 15,-2-8 640-15,3-1 128 0,3-5 32 0,0 5 0 16,1 12-896-16,-3 10-176 0,-1 13-48 0,-6 10 0 16,1 9-784-16,-3 6-256 0,-4 3 160 0,-2 6-160 15,2-3 320-15,-1 6-32 0,1 2 0 0,4-1 0 16,1 2-160-16,1 2-128 0,3-3 192 0,0 1-192 31,3 0-384-31,1-1-176 0,1 1-32 0,2 0-10672 0,0-4-2144 0</inkml:trace>
  <inkml:trace contextRef="#ctx0" brushRef="#br0" timeOffset="4554.85">32258 14953 23039 0,'-17'5'2048'0,"5"-1"-1648"15,3-3-400-15,6-1 0 0,1 0 1792 0,-7 0 256 16,-8 7 64-16,-9-1 16 0,-6 2-1264 0,-6 3-256 0,5 1-48 0,3 0-16 16,4 2-544-16,7 0 0 15,1 0 0-15,3 3 0 0,4 1-128 0,2-1 128 0,4 4-208 0,2 2 80 16,3-1-16-16,0 3 0 0,8-3 0 0,1 1 0 16,0 0 144-16,5-3 0 0,3 0 0 0,4 2 0 15,-5-4 0-15,8-1 0 0,2 6 0 0,6-4 0 16,-1 0-720-16,-1-1-112 15,1 2-32-15,-5 0 0 0,-3 0 336 16,-6 0 64-16,-3 4 16 0,-10-5 0 0,-4 4 768 0,-4 1 144 0,-8-5 48 0,-2 4 0 16,0-2 1120-16,-8-4 224 0,-5 1 64 0,-2-8 0 15,1 2-624-15,-7-8-112 0,0-4-32 0,4-7-12384 32,-1 2-2480-32</inkml:trace>
  <inkml:trace contextRef="#ctx0" brushRef="#br0" timeOffset="32717.86">26562 16480 4607 0,'5'-5'400'0,"0"0"-400"0,-1 1 0 0,-4 4 0 15,5 0 768-15,-1-3 64 0,1-2 0 0,5-4 16 0,6-1-368 0,1-3-80 16,1 1-16-16,-3-2 0 0,3 6-256 0,-2-1-128 15,-3 0 128-15,5-1-128 0,-4-3 608 0,2 1 32 16,-3 2 16-16,1-2 0 0,-1 1 176 0,-6-1 16 16,0 0 16-16,-2 3 0 0,0 0 32 0,-2 1 0 15,1 2 0-15,-2 1 0 0,5 2 112 0,-2-1 16 16,-2-1 16-16,6 5 0 0,0-2-448 0,0 4-80 16,1-2-32-16,2 4 0 0,-3 1-208 0,1 0-32 15,3-2-16-15,-3 6 0 0,0 0 208 0,1 0 32 16,1-1 16-16,-1 3 0 0,1-1-32 0,0-1 0 15,2 0 0-15,-2-2 0 0,4 0-240 0,-1-2-48 0,5 0-16 16,1-2 0-16,-4 3 176 0,6-3 16 16,3-1 16-16,0 0 0 0,0-1 160 0,5-1 16 15,-3 0 16-15,5 0 0 0,4 0-192 0,-2 0-32 0,1-1-16 0,3 1 0 16,3 0-160-16,-1-2-16 0,-4 0-128 0,3-1 192 16,-2-3-192-16,3 3 0 0,-1-2 0 0,0 0 0 15,0 1 0-15,0 1 0 0,2-3 0 0,-1 3 0 16,7-2 0-16,-5 1 0 0,6 2 0 0,-4 2 0 15,2 0 192-15,-3 2 32 0,1 0 16 0,-1 3 0 16,-3-1 96-16,3-3 32 0,0 5 0 0,-1-3 0 16,-3 1-224-16,6-4-144 0,1 0 192 0,1-4-192 0,5 1 0 0,1-4 0 15,1 0 0-15,-1-2 0 0,-1 4 128 16,-4-2-128-16,-1 2 0 0,1-1 0 0,-4 1 0 0,2-2 0 16,-1 5 0-16,1-5 0 0,-5 2 208 0,5 2-16 15,0-3 0-15,3 3 0 0,3-2-64 0,-5 0 0 16,5-1-128-16,-5-1 192 0,-2 4-192 0,-3-2 128 15,1-1-128-15,-1 3 0 0,-2-2 224 0,2-1-48 16,1-1-16-16,1-1 0 0,0 1 80 16,2-2 16-16,2-1 0 0,0-1 0 0,-2 2-64 0,2-3-16 15,0 2 0-15,-6-2 0 0,4 1-176 0,0-1 0 0,-1 0 0 16,1 3 0-16,-4 0 176 0,2 2-48 16,2-1-128-16,-1 1 192 0,1 2-48 0,-2-2-16 0,4 0 0 0,-5 0 0 15,-3-2-128-15,1 0 128 0,-2 2-128 0,0-3 128 16,4 1-128-16,-4-1 0 0,5 1 144 0,-3 0-144 15,-2 1 128-15,2 2-128 16,0 1 128-16,0 2-128 0,-1-1 0 0,0 1 128 16,-1 1-128-16,-4-5 0 0,3 2 0 0,-8 1 0 0,0-1 0 0,1 1 0 15,-1-1 0-15,2 4 0 16,-2-3 0-16,1 1 128 0,3 1-128 0,0-2 144 0,-1 4-144 0,3 0 160 16,0 0-160-16,1 0 0 0,0 0 0 15,-1 0 0-15,-1 0 0 0,3 4 0 0,-4-4 0 16,-1-4 0-16,0 4 0 0,-3-3 0 0,2 1 0 0,-5-5 0 15,2 5 0-15,-4-3 0 0,0-2 0 0,-2 5 0 0,1-1 0 0,-3 0 0 16,-4 3 0-16,-1 0 0 16,2 0 0-16,-1 3 0 0,-1 0 0 0,1-1 0 0,-1 2 0 15,2-1 0-15,0-1 0 0,4 3 0 0,0-1 0 0,-6 1 0 16,6-2 0-16,-6 3 0 0,2-3 0 0,-1-3 0 16,-3 5 0-16,-1-5 0 0,-1 4-192 0,-3-3 16 15,-1-1 16-15,-4 2 0 16,-2 0-1248-16,1 3-256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44:27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19628 13896 2751 0,'-9'3'256'0,"4"-1"-256"0,-2 1 0 0,5-3 0 15,2 0 512-15,0 0 64 0,0 4 16 0,-3-4 0 16,3 2-80-16,0-2-32 16,0 0 0-16,3 0 0 0,-1-2-480 0,2-2 0 0,-1-1 0 0,-1-2-160 15,0 2 160-15,-2 3 0 16,0 0-144-16,-2-3 144 0,0 5 0 0,-3-2 0 0,1 1-144 0,-1 1 144 0,2 0 192 0,-6 1 80 16,4 1 32-16,-2-2 0 0,2 5 784 0,-1-3 176 15,3 0 16-15,-1 3 16 0,3-5-304 0,1 4-64 16,-4-4-16-16,4 0 0 15,0 0-592-15,0 0-112 0,4 3-16 0,-4-3-16 16,1 0-176-16,3 2 0 0,-1-2 0 0,3 0-176 16,-3 0 368-16,2 3 80 0,4-3 16 0,-5 0 0 15,4 0 208-15,1 0 32 0,0 0 16 0,1 0 0 16,2 0-176-16,-3 0-48 0,1 0 0 0,3 0 0 0,-3 0 128 0,2 4 0 0,2-2 16 0,2-2 0 16,0 0-16-16,1 0-16 15,4 0 0-15,2-2 0 16,1-2-112-16,-24 4-32 0,0 0 0 0,85-17 0 15,-85 17-288-15,65-17 0 0,-34 8 0 0,1-2 0 16,1-1 0-16,-4 0 0 0,3 2 0 0,-3-3 0 0,-1 5 0 0,-2-1-144 16,-26 9 144-16,0 0-128 15,79-9 128-15,-79 9 0 0,0 0 0 0,0 0 0 16,87 0 0-16,-87 0 0 0,0 0 0 0,0 0 0 16,0 0 0-16,97 18 0 0,-77-15 0 0,-3-1 0 15,4 0 160-15,-4-1-32 0,3-1-128 0,-3 0 192 0,0 0 256 16,1 0 64-16,-1-1 0 0,-5-1 0 0,2 0-288 0,0-1-48 15,-1 1-16-15,-5-2 0 0,3 1 32 0,-4 3 16 16,0 0 0-16,0-2 0 0,1 0 80 0,-2 2 16 16,-3 0 0-16,2 0 0 0,-5 0 192 0,4 0 32 15,1 0 16-15,-3 2 0 0,1-2-128 0,1 0-32 16,1 0 0-16,-2 0 0 0,3-2-384 0,-1 1 0 16,-2-3 128-16,1 4-128 0,-2-5 0 0,-1 5 0 15,-1-4 0-15,-1 3 0 0,-1-3 0 0,-2 1 0 16,-1 1 0-16,0-1 0 0,-2-1 0 0,-2 2 0 0,-1-1 0 15,-2 1 0-15,-2 2 0 0,-2 0 0 0,-1 2 0 16,1-2 0-16,-7 5 0 0,2-1 0 16,-1 1 0-16,-5-2 0 0,5 2-128 0,1-1 128 0,-2 5 0 0,1-4 0 15,1 0 0-15,0-1 0 0,2 1 0 0,1-2 0 16,1 3 0-16,-1-3 0 0,1 4 0 0,0-2 0 16,3 0-144-16,1 1 144 0,-1-3 0 0,4 2 0 15,1 2 0-15,-1-1 0 0,3-1 0 0,0-2 0 16,2 3 704-16,1-3 256 0,2 0 64 0,-1 3 0 15,3-3-832-15,3-1-192 0,-1 3 0 0,5-5 0 16,4 4-832 0,4-8-176-16,4 4-16 0,4-5-16 0,-23 5 848 0,0 0 192 0,99-19 0 0,-99 19 0 0,84-25 0 0,-84 25 0 15,91-24 0-15,-91 24 0 0,78-26 0 0,-43 10 0 16,-4 6 0-16,-1-2 0 16,-2 3 0-16,-7 0 0 0,1 4 0 0,-4 1 0 0,-1 4-144 0,-3 0 144 15,0 6 0-15,-5-3-144 16,-2 2-576-16,-2 2-112 0,-2 4-32 0,3 1-12048 0</inkml:trace>
  <inkml:trace contextRef="#ctx0" brushRef="#br0" timeOffset="2387.36">9363 10954 2751 0,'-2'-4'256'0,"2"1"-256"0,2-2 0 0,1 3 0 0,-3-2 576 0,4-1 80 16,-3-7 16-16,6-2 0 0,-2-7-304 0,4-1-64 15,-4 1-16-15,-1 3 0 0,-4 3-288 0,-4 2 0 16,-1 1 0-16,-9 7-144 0,2 1 144 0,-11 4 0 16,1 4 0-16,-4 5 0 0,-1 3 400 0,-4 2 64 15,1 3 16-15,3-3 0 16,0 7 608-16,1-2 128 0,4 2 32 0,1-2 0 0,2-1-368 0,1 3-80 15,1-2-16-15,-1-2 0 0,1 4-592 0,-1-2-192 16,1 6 128-16,-4-3-128 16,2 1 0-16,-2 5 0 0,-2-2-176 0,1 3 176 0,1-1-192 0,-2 2 64 15,0 1 128-15,-3 4-208 0,5 0 208 0,-1 0 128 0,3 1 0 0,1 3-128 16,2-4 592-16,3 1 16 0,2 1 0 0,1-2 0 16,4-1 96-16,1 1 32 15,5-3 0-15,0-1 0 0,0-5-320 0,5 5-64 16,4-1-16-16,3 0 0 0,1-3-16 0,6 5 0 0,-2-6 0 0,4 5 0 15,3-1 80-15,6-2 16 0,-30-28 0 0,66 57 0 16,-66-57 16-16,70 61 0 0,-70-61 0 0,80 54 0 16,-80-54-80-16,0 0-16 0,110 70 0 0,-110-70 0 15,0 0 16-15,106 43 0 16,-106-43 0-16,0 0 0 0,117 27-64 0,-117-27-16 0,99 8 0 0,-99-8 0 0,115 0-96 0,-115 0-32 16,124-12 0-16,-124 12 0 15,124-23-144-15,-124 23 128 0,111-26-128 0,-111 26 128 0,101-21-128 0,-101 21 0 16,101-15 0-16,-101 15 0 15,98-9 0-15,-98 9 0 0,96-4 0 0,-96 4 0 16,0 0 0-16,115 6 0 0,-115-6 0 0,0 0 0 0,96 3 0 0,-96-3 0 16,0 0 0-16,89-9 0 15,-58 1 0-15,-5-3 0 0,0-1 0 0,0-5 0 16,-3-4 0-16,0-7 0 0,-1-7 0 0,-1-5 0 16,-3 0 0-16,-1-9 192 0,-6-6-64 0,-4-3 0 0,-7 1 16 15,-9-4 0-15,-5 3 0 0,-7-1 0 0,0 1-144 16,-5 1 0-16,-2 1 0 0,-7 4 0 0,-1 3 0 0,1 4 0 0,-5 1 0 0,7 8 0 31,5-3 0-31,-2 5 0 0,6-1 0 0,3-5 0 0,-2 3 0 0,6-3 128 16,-1-2-128-16,3-3 128 0,1 0-128 0,0-2 0 15,-6-2 0-15,0 5 0 0,-7 4 0 0,-4 5 0 16,-4 9 0-16,-5 2 0 0,-3 3-320 0,-3 7 48 0,-6 5 16 16,-6 2 0-1,-3 11-144-15,-1-1-32 0,-4 3 0 0,-1 2 0 0,-6 1 176 0,0-4 16 16,0 7 16-16,10-3 0 15,6 0-528-15,9 1-96 0,8-1-32 0,11-2-10272 16</inkml:trace>
  <inkml:trace contextRef="#ctx0" brushRef="#br0" timeOffset="6634.5">13916 13040 1839 0,'-5'0'160'0,"1"-1"-160"16,2 1 0-16,2 0 0 0,-3 0 432 0,-1 0 48 0,-2 1 16 0,-7-1 0 16,-6 4-80-16,0-2-16 15,0 1 0-15,-2 2 0 0,2 4 32 0,1-2 0 0,1-2 0 0,-2 0 0 16,1 1 112-16,1-3 32 0,5 1 0 0,-6-1 0 16,4-1-64-16,-3 3 0 15,3-1 0-15,-4-1 0 0,-2 2-256 0,-1 1-64 0,2-3-16 0,-4 6 0 0,-3-4-176 0,0 7 0 31,-1 0 0-31,1 2 0 0,0 0 0 0,-5 7 0 0,-1-2 0 0,3 4 0 0,1-2 0 0,-2 1 0 16,4 3 0-16,2-6 0 16,-1 4 256-16,3-1 64 15,3-1 0-15,1-3 16 0,1-4 32 0,3 1 0 0,2 1 0 0,3-4 0 16,0 2 80-16,-1 2 32 0,6-6 0 0,-3 4 0 0,5-2-224 0,-1 2-64 16,1 0 0-16,2-2 0 0,2 6-192 0,-2-1 0 15,3 1 0-15,-1 4 0 0,2-1 0 0,-1 2 0 16,-3-1 0-16,0 5 0 15,0 0 0-15,0 1 0 0,-3 0 0 0,1 0 0 0,0-4 0 0,0-1 0 0,2 3 0 16,0-3 144-16,2-1 432 0,2-4 64 0,3-1 32 16,3 1 0-16,-1-4-32 0,3 3 0 0,2-3 0 0,3-2 0 15,3-3-160-15,0 3-32 0,1-3-16 0,2 0 0 16,0-1-432-16,-2-1 0 0,1 2 128 0,1 0-128 16,3-1 0-16,0 4 0 15,-3-3 0-15,3 5 0 0,-3-2 0 0,-1 1 0 0,-1 0 0 0,2 1 0 16,-2 0 0-16,1 0 0 15,1 4 0-15,3-6 0 0,0 5 0 0,0 1 0 0,6-4 128 0,-32-14-128 16,0 0 496-16,106 26 16 16,-106-26 0-16,0 0 0 0,120 0-144 0,-120 0-32 15,0 0 0-15,128-26 0 0,-128 26-176 0,0 0-32 0,132-28-128 0,-132 28 192 16,0 0-192-16,122-16 0 0,-122 16 0 0,0 0 0 16,115 0 0-16,-115 0 0 0,0 0 0 0,0 0-160 15,120 23 160-15,-97-15 0 16,1 1 0-16,-6 2 0 0,4-4 0 0,-2 5 0 15,0-4 0-15,3-2 0 0,0 1 192 0,1-6-16 16,4 3-16-16,2-4 0 0,-2-4 384 0,1 3 80 16,-29 1 16-16,0 0 0 0,106-40-320 0,-65 13-48 15,-1-6-16-15,3-3 0 0,-3-8-256 0,0-5 0 16,-1 1 0-16,-6-5 0 0,0 1 0 0,-10 3-144 0,-1-1 144 16,-4 3 0-16,-4 3 0 0,-2 3 0 0,-2-1 0 0,-1 2 0 15,-2 0 0-15,-2 0-160 0,0 3 160 0,2-1 0 16,-5 6 0-16,2 1 0 0,-1 1 0 0,-3 4 0 15,2 0 0-15,-4 7 0 0,2-2 0 0,-3 7 0 16,-3 0 0-16,3 2 0 0,-2 2 0 0,-4 3 0 16,2 1 0-16,-3 3 0 0,1-1 0 0,-3-1 0 15,1 2 0-15,-3 1 0 0,2-2 0 0,-2 3 0 16,2-3 0-16,-2 1 0 0,-3 3 0 0,3-5 0 16,-2 5 0-16,2-6 0 0,-7 3 128 0,2-6-128 0,-4 4 272 15,2-4 16-15,-5 2 0 0,0-1 0 16,-5-3-288-16,-1-1 0 0,-3 3 128 0,4-5-128 0,-4 6 304 0,4-1 0 15,-1-2 0-15,-1-1 0 0,0 0 80 0,-2 2 0 16,4-3 16-16,0 5 0 0,1-3-256 0,-1 1-144 16,-1-1 160-16,-3 3-160 0,1 2 0 0,-12-1 0 15,3 2 0-15,-6 2 0 0,2 1 0 0,-2 2 0 16,0 0 0-16,1 2 0 0,-1 1 0 0,-4 2-128 16,5-1 128-16,-5-1 0 0,8-1 0 0,-4 2 0 15,-3-4 0-15,3 0 0 0,-3-4 0 0,0-1-160 16,6-4 160-16,-1 0-128 15,11 1-960-15,-1-4-192 0,7-2-48 0,4 0-12064 0</inkml:trace>
  <inkml:trace contextRef="#ctx0" brushRef="#br0" timeOffset="8466.56">16878 11621 2751 0,'-17'-9'256'0,"8"4"-256"0,0 0 0 0,2 1 0 15,6 1 144-15,1 1-16 0,-4-1 0 0,1-6 0 16,-2 0 272-16,-1-5 48 0,-1-3 16 0,2 3 0 15,0 0-464-15,0 2 0 0,-2 0 0 0,0 6 0 16,-4 1-128-16,1 2 128 0,1-1 0 0,-5 4 0 16,-2 4 0-16,-1-1 0 0,1 2 0 0,-1 1 0 0,0 2 0 0,-1 4 192 15,1 2-16-15,-4 0-16 0,2 2 496 0,1 1 112 16,1 3 0-16,-4 0 16 0,2 0-32 0,-2 6-16 16,2 0 0-16,-6 3 0 0,6 3-64 0,-5 3-16 15,4 1 0-15,-2 11 0 0,1 4-400 0,2 1-96 16,1 6-16-16,3 2 0 0,6-2 288 0,2 1 48 15,7 0 16-15,2 1 0 0,3-3 464 0,4-1 80 16,6-2 32-16,3 3 0 0,4 4-368 0,-1-3-80 16,2 4-16-16,0-4 0 0,3 3-448 0,-4-4-160 0,5 1 0 15,-7-6 144-15,3-3-144 0,-4-9 0 0,2-9 0 0,-2 1 0 16,2-5 0-16,2-4 0 16,3-5 176-16,0-1-176 0,-26-17 416 0,0 0-16 0,101 33 0 0,-101-33 0 15,0 0-96-15,107 16-32 0,-107-16 0 0,0 0 0 16,118 0-272-16,-118 0 128 0,0 0-128 0,132-12 0 15,-132 12 256-15,0 0-48 0,133-20-16 0,-133 20 0 16,0 0-192-16,120-24 0 0,-120 24 0 0,0 0 0 16,124-26 0-16,-124 26 0 0,89-25 128 0,-89 25-128 15,110-33 336-15,-110 33 32 0,123-40 0 0,-123 40 0 16,122-52-240-16,-122 52-128 0,103-63 160 0,-56 27-160 0,-3-3 0 16,-4 1 0-16,-9 2 0 0,-3-3 0 0,-5 1 0 0,-8 0 0 15,-4-1-144-15,-8-1 144 0,-4 5-256 0,-8-5 64 16,-3 0 0-16,-11-3 0 0,2 3 192 0,-5-4 0 15,-5-1 0-15,-4 1 0 0,0-4 416 0,-2-1 80 16,2-3 16-16,-5 1 0 0,2-1 192 0,1 0 64 16,-3-1 0-16,-3-6 0 15,-6-2-464-15,0-5-96 0,0-4-16 0,1 4 0 0,4 5-192 0,-3 4 0 16,2 13 0-16,-4 7 0 0,-3 8-128 0,3 6-80 0,-4 4-16 0,-1 3-8864 31,-1-1-1760-31</inkml:trace>
  <inkml:trace contextRef="#ctx0" brushRef="#br0" timeOffset="9380.73">12025 10609 4607 0,'-7'2'400'0,"2"-2"-400"0,2 0 0 0,1 0 0 0,2 3 256 0,0-1-48 16,-4 1 0-16,-6 3 0 0,1 1-208 0,-3 3 0 15,3 2 0-15,-3 6 0 0,2 1-416 0,-3 5 32 16,1 4 0-16,-4 3 0 15,1 3 384-15,-3 2 0 0,-1 11 0 0,-3 0 0 0,1 0 656 0,-2 5 224 16,2-1 32-16,2-4 16 0,-4-3 560 0,8 1 112 16,1-2 32-16,1 6 0 0,8-2-64 0,0-5-16 15,10 1 0-15,0 1 0 0,8-4-560 0,-1 4-112 16,5-1-32-16,2-1 0 0,1 2-576 0,0-1-112 16,1 1-32-16,2-3 0 0,-4 3-128 0,6 3 0 15,-3-2 0-15,4-1 0 0,2-4 192 0,2-2-32 0,-4-5-16 16,5 0 0-16,-1 0 160 0,1-3 16 15,1-4 16-15,-4-3 0 16,3-1 48-16,-31-22 0 0,0 0 0 0,99 27 0 0,-99-27 192 0,0 0 32 0,100-14 16 0,-67-5 0 16,-2-6 112-16,-3-1 32 0,2-9 0 0,-2-5 0 15,1 0-256-15,-3-9-64 16,0-3 0-16,1-5 0 0,0-1-224 0,3-8-48 16,1 0-16-16,-4-2 0 0,4 3-160 0,-3-1 160 0,5 0-160 0,-2 5 160 15,4 2-160-15,0-2 0 16,2 9 0-16,-3-1 0 0,1 3 0 0,-3 3 0 0,-10 3 0 0,-4 4 0 15,-6 0 0-15,-5 5 0 16,-5 4-176-16,-4-4 176 0,-5 4 0 0,-5-1 0 0,-7 6 0 0,-2-2 0 0,-9 2 0 0,-5 2 0 16,-1 5 0-16,-8 1 0 15,2 4 256-15,-5 0 16 0,0 4 16 0,2 0 0 16,5-3-32-16,-9 5-16 0,0-1 0 0,-3 2 0 0,3 0-64 0,0-2-16 16,1 1 0-16,-1-1 0 15,5 0-160-15,4-5-256 16,9 2 64-16,10-7 16 0,7-7-1456 0,14-9-288 0</inkml:trace>
  <inkml:trace contextRef="#ctx0" brushRef="#br0" timeOffset="18031.54">13384 13128 4351 0,'-17'1'0'15,"0"-1"0"-15,4 4 0 0,8-4 0 0,-4 5 128 16,-3-2 112-16,-12 3 16 0,-15 6 0 0,-6 2 320 0,-7 1 80 16,3 5 16-16,0 1 32 0,8-2-192 0,-1 3-32 15,7 3-16-15,-5 1 48 0,5-2-128 0,-2 2-32 16,2 4 0-16,4-7 0 0,7 3 80 0,6-4 16 15,8 1 0-15,1-2 32 0,6 0 176 0,3-5 48 16,3 4 0-16,2-2 0 0,4 1-416 0,1 2-80 16,1 0-16-16,-1 1 48 0,3 1-240 0,-5 0 0 15,1 3 0-15,0 3 0 0,-1-2 0 0,1 0-176 16,5 3 176-16,-14-30-128 0,0 0 128 0,58 82-128 16,-58-82 128-16,0 0 0 0,111 78 0 0,-111-78 0 15,99 49 128-15,-99-49 16 0,107 58 80 0,-107-58 16 16,99 57 0-16,-99-57 0 0,99 61 16 0,-99-61 0 0,103 54 0 0,-103-54 0 15,119 38-16-15,-50-27 0 0,6-4 0 0,0-6 0 16,0-6 256-16,0-3 48 0,-3-6 16 16,6-7 0-16,6-4-304 0,5-4-48 0,1 1-16 0,1-2 0 15,-8 4-192-15,-8 0 128 16,-7 3-128-16,-7 2 0 0,0 6 0 0,-7-1 0 0,2 2 0 0,-2 2 0 16,0 3 128-16,-3 1-128 0,-6-1 0 0,-1-2 144 15,-4 3-16-15,-4-1 0 0,3 0 0 0,-5 1 0 16,-1-1 0-16,2 0 0 0,-2-1 0 0,4-1 0 15,-6-3-128-15,4 4 0 0,-5-2 0 0,1-2 0 16,-5 0 192-16,-1-2 0 0,-1-1 0 0,-1 3 0 16,-1-4 224-16,-6-1 48 0,0-2 16 0,-4 4 0 15,-3-1 16-15,-7 1 0 0,-2-2 0 0,-7-2 0 16,-2 2-48-16,-9-6-16 0,-4 3 0 0,-4-1 0 16,-8-3-112-16,-2 0 0 0,-8 0-16 0,-1-6 0 0,-4 1 0 0,-7-4 0 15,-3-3 0-15,-5 0 0 0,-2-1 80 0,-6 3 0 16,-3-3 16-16,-5-1 0 0,5 2-80 15,-3 7 0-15,-3-4-16 0,1 12 0 0,-2 4-304 16,-6 3 0-16,-19 6-128 0,1-2-14080 16</inkml:trace>
  <inkml:trace contextRef="#ctx0" brushRef="#br0" timeOffset="58746.99">19999 12624 14735 0,'-10'5'1312'0,"1"-1"-1056"0,2-2-256 0,2 1 0 0,1-3-256 0,3 0-128 0,-5 0 0 0,-1 0-16 16,-3-3 976-16,-6 1 208 16,2-2 48-16,-3-3 0 0,3 0-672 0,-3-1-160 15,-1 1 0-15,4-2 0 0,-1 0 176 16,-3 1 0-16,-1 2 0 0,0 1 0 0,-2 0 528 0,3 1 96 0,1 1 32 0,3 1 0 15,-2 1 256-15,6 1 48 0,-2 0 16 16,1 1 0-16,3 1-384 0,-1-2-80 16,2 7-16-16,-2 0 0 0,0 2-480 0,1 3-192 0,-3 2 176 15,3 3-176 1,-1 1 0-16,-5 4 0 0,2 8 0 0,-2-2 0 16,0 3 0-16,2 2 0 0,-2 2 0 0,-4-2 0 0,4 5 160 15,2-1-16-15,-5 3 0 0,3-2 0 0,-2 6 368 0,2-1 80 16,0 3 16-16,0-1 0 0,-3-1-160 0,3-1-16 15,2 2-16-15,-2-6 0 0,0 4-16 0,3-3 0 16,1-1 0-16,1-1 0 0,2-3 80 0,2 0 16 16,3-1 0-16,2-2 0 0,0 1-256 0,6-2-48 15,-1 1-16-15,0-6 0 0,2 0-176 0,2-2 0 16,-1 1 0-16,1-1 0 0,2 0 0 0,-3-1 0 16,4 0 0-16,-1 3 0 0,1-4 0 0,0 1 0 15,6-2 0-15,-4 2 0 0,5-2 0 0,2-1 208 0,0 0-48 16,3-1-16-16,6-2 96 0,-1-1 16 0,3-2 0 0,-1-2 0 15,4-2-32-15,1 3 0 0,5-5 0 0,-41-8 0 16,90 13 64-16,-90-13 16 0,89 6 0 0,-89-6 0 16,84 7-16-16,-84-7 0 0,0 0 0 0,102 14 0 15,-72-8-96-15,1 1-32 0,-3 0 0 0,0-4 0 16,0 4-32-16,0-5 0 0,-2-2 0 0,-1 0 0 16,-1-2-128-16,0-5 192 0,2-2-192 0,-26 9 192 15,0 0-64-15,84-48 0 0,-84 48 0 0,0 0 0 16,98-75-128-16,-98 75 0 0,0 0 0 0,97-84 128 15,-97 84-128-15,0 0 0 0,84-75 0 0,-58 53 128 16,-2-1-128-16,3-2 0 0,-1 3 0 0,-2-1 128 0,-1 6-128 16,-1-6 0-16,5 6 0 0,-7-4 0 0,3-2 0 0,-4 6 0 15,2-1 0-15,-3-1 0 0,-1 2 0 0,1-1 128 16,-1 1-128-16,2-2 0 0,-1-2 0 0,-5 0 128 16,5 4-128-16,-4-3 0 0,2 0 0 0,-8 0 128 15,3 3-128-15,-3-4 0 0,-1 4 0 0,-1-1 0 16,-1 1 128-16,0-2-128 0,-1 1 0 0,-1-3 0 15,2-1 0-15,-1 3 0 0,-3-2 128 0,3 1-128 16,-1-4 128-16,-3 1-128 0,2 1 128 0,-2-4-128 0,0 5 128 0,0-2-128 16,4-3 0-16,-8 3 0 0,2 2 128 15,-1-1-128-15,-2 3 0 0,-4-2 0 0,2 2 0 0,-2 1 0 16,1 2 0-16,-3 3 0 0,-6 2 128 0,3 2-128 16,-4 2 0-16,-3-1 0 0,2 6 0 15,-2-2 0-15,0 1 0 0,2-2 0 0,2 1 0 0,-4-1 0 16,4-4 0-16,1 4 0 0,0-2 0 15,-1-2 0-15,1-4 0 0,-1 4 0 0,-1-5 0 0,1 2 0 16,-1-2 0-16,1 0 0 0,3 2 0 0,-7-2 0 16,4 0 0-16,-1 0 0 0,-1 2 0 0,2-2 0 15,-6-2 0-15,-1 6 0 0,1-3 0 0,-3 5 0 16,0-3 0-16,-2 3 0 0,-4-1 0 0,1 0 0 16,1-3 0-16,-1 3 0 0,0-1 0 0,1-2 0 0,-1 3 0 0,-1-3 0 15,1 3 128-15,1 0-128 0,-1 2 0 0,1 0 0 16,-1 4 0-16,0-2 0 0,1 5 0 0,2 0 0 15,2 0 0-15,0 0 0 0,-2 3 0 0,2-1 0 16,0 1 128-16,-6-3-128 0,1 7 0 16,-2 0 0-16,0 0 0 0,0 2 0 15,1 1 0-15,-3-1 0 0,4 5 0 0,0-2 0 0,5 0 0 0,-2-1 0 16,3 1 0-16,3 2 0 0,-1 0 0 0,-1-2 0 16,1 6 0-16,4-5 0 0,-2 5 0 0,3-2-144 0,4-1 144 0,-3 1-160 31,5-6-256-31,1 3-48 0,3-5-16 0,2-4-17856 15</inkml:trace>
  <inkml:trace contextRef="#ctx0" brushRef="#br0" timeOffset="60016.7">9272 8202 2751 0,'-11'0'256'0,"1"0"-256"16,1 0 0-16,1 2 0 0,2 1 960 0,-9 2 160 16,-11 4 32-16,-16 5 0 0,-7 7 256 0,-7 0 64 15,6 1 16-15,3-2 0 0,6-3-512 0,3-3-96 0,7-4-32 0,3 1 0 16,2-4-32-16,3-2-16 0,-1 0 0 0,1 0 0 15,4-1 64-15,1 1 16 0,1 4 0 0,0-2 0 16,3 2-80-16,-4-1-16 0,1 3 0 0,1 3 0 16,-1 7-272-16,-2 1-64 15,-1 10-16-15,1 2 0 0,-3 10-128 0,2 5-32 0,-1 6 0 0,2 5 0 16,-2 4-16-16,4 4 0 0,0 2 0 0,3 1 0 16,1 2 64-16,8-1 16 0,0-3 0 0,5-1 0 15,5-2-16-15,0 6 0 0,8-2 0 0,-3 1 0 16,6-1-128-16,1-4-16 0,1 0-16 0,4-2 0 15,6-4-160-15,5-8 0 0,4-3 144 0,6-9-144 16,3-7 0-16,9-5 0 0,12-7 0 0,8-6 0 16,8-6 128-16,-1-7 0 0,4-2 0 0,-86 0 0 0,163-12 128 15,-163 12 48-15,166-32 0 0,-166 32 0 0,179-50-80 0,-179 50-16 16,169-60 0-16,-169 60 0 0,152-69 128 0,-152 69 32 16,138-84 0-16,-138 84 0 0,141-103 160 0,-75 42 48 15,-5 1 0-15,-7-7 0 0,-10 1-192 0,-10-2-16 16,-7 4-16-16,-8-2 0 0,-7-1-192 0,-3-1-32 15,-4 1-128-15,-5-5 192 0,0 1-192 0,-4-4 0 16,-1 0 0-16,-4 0 0 0,-3 0 192 0,-2 0 0 0,0-3 0 16,-6-2 0-16,0-4 64 0,-2 4 0 0,-4-4 0 15,-8 6 0-15,-2 3-256 0,-9 7 128 0,-6 4-128 0,0 6 0 16,-1 8 0-16,0 6 0 0,-2 6 0 16,-2 10 0-16,-3 11 0 0,-6 8 176 0,3 11-176 0,-8 5 160 15,-7 7-160-15,-1 3 192 0,-1 2-192 0,3 6 192 16,1 1-336-16,-4 2-64 0,8-2-16 15,-2 0 0 1,5-7-1296-16,-2-7-256 0</inkml:trace>
  <inkml:trace contextRef="#ctx0" brushRef="#br0" timeOffset="72823.62">19473 13159 911 0,'-16'3'0'0,"6"-1"0"0,5 3 0 0,1-3 0 16,4 0 672-16,-5 1 48 0,-9 3 16 0,-7 2 0 16,-2 1 160-16,-3 5 16 0,4-2 16 0,1-1 0 15,3-1-480-15,4-1-112 0,-1-2-16 0,4-4 0 16,-3 6-320-16,2-6 144 0,2-1-144 0,-1 2 0 16,2-4 0-16,1 0 0 0,1 0 0 0,-2 0 0 0,2 0 144 0,-2 0 32 15,4 5 0-15,-9 2 0 16,5 1 16-16,-4 1 16 0,0 2 0 0,-1 3 0 0,0 3-32 0,-1 0-16 15,1 1 0-15,-4-1 0 0,1 1-160 0,3 1 0 16,-2-2 0-16,6-5 128 0,-2 2-128 0,3-1 0 16,4-1 0-16,0-4 0 15,1-2 224-15,2-3 16 0,2-1 0 0,0-2 0 0,0-2-96 0,2 0-16 16,2-3 0-16,-4 0 0 16,0-4 0-16,0-3-128 0,0-5 192 0,0-1-64 0,0-4 80 0,0-1 16 15,0-3 0-15,0 0 0 0,0 0-224 0,0-1 0 0,0 0 128 0,-4 0-128 31,1 7 144-31,1 0-16 0,-7 3 0 0,0 5 0 0,1 5-128 0,-1 3 192 0,-3 4-192 0,-2 6 192 16,0 2 64-16,-4 4 0 0,1 2 16 0,3-1 0 16,-3 0-16-16,1 1 0 0,2 0 0 0,0 2 0 15,0 0-64-15,-1-1-32 0,1-4 0 0,0 1 0 16,0 0-160-16,-4 2 0 0,1-2 0 0,-1-1 0 16,1 3 0-16,-2-2 0 0,1-3 128 0,1-1-128 15,1-2 144-15,1-6 0 0,-1-4 0 0,2-1 0 0,5-4 240 0,4-1 32 16,-2-4 16-16,2-2 0 0,1-1-304 15,-1-2-128-15,2 1 128 0,1-3-128 0,-2-1-144 16,1-5-112-16,1 1-32 0,-3 0 0 16,-2-5-128-16,2 5-32 0,-4-2 0 0,0-2 0 15,-5 8 144-15,-1-5 32 16,-3 7 0-16,-1 0 0 0,2 6 272 0,-6 2-128 0,2 7 128 0,2 2 0 16,-2 8 0-16,-2 3 304 0,-3 5-48 0,-2 4 0 0,0 6 384 0,-1-1 80 15,-1 4 16-15,1 4 0 0,1-2-240 0,-2-2-48 16,2-2-16-16,-3-1 0 15,5-4-128-15,-4-1-32 0,2-3 0 0,-1-4 0 0,2 1-112 0,5-3-32 0,-4-4 0 16,3-3 0-16,0-1-128 0,1-4 0 16,1-1 0-16,0-4 0 0,2 3-192 0,-2-4 192 15,2-2-160-15,1 1 160 0,1 1-320 0,-4-1 16 0,2-2 16 0,-2 1 0 16,-2-1 48-16,0 0 16 0,1-2 0 0,1 2 0 16,-2-2 80-16,2-4 16 0,0 3 0 15,2-3 0-15,2-3 128 0,-4 0 0 0,4-1 0 16,-3-10-128-16,3 3 128 0,-6-4-128 0,1 0 128 0,1-4-128 31,-5 2 128-31,3 0 0 0,0 4-144 0,-3 0 144 0,3-1 0 0,-1 1-144 0,0-2 144 0,-1 7 0 0,6 1 0 0,-5 3 0 16,5 3 0-16,-4 3 0 0,5 7 528 0,-2 2 16 15,-7 7 0-15,0 7 0 0,0 2-160 16,-4 1-16 0,1 6-16-16,3-2 0 0,-3 0-352 0,2 0 128 0,-2 0-128 0,1-2 0 0,1 0 176 0,0-7-48 31,-2 1 0-31,2 1 0 0,4-2-128 0,1 0 0 15,-4 0 144-15,0 2-144 0,1-2 0 0,0 4-128 16,0 0 0-16,3-4 0 0,1 4-128 0,4-2-32 16,1-2 0-16,1-5 0 0,7 3 288 0,2-6 224 15,6-6-32-15,2-3-16 0,5-2 496 0,2-7 96 0,1-7 32 16,2-1 0-16,1-11-528 0,0 3-96 0,-3-6-32 0,-2-1 0 16,0-1-144-16,-11 1 0 15,1-1-160-15,-8-2 160 0,-1 3-208 0,-7 1 48 0,-7-3 16 0,-6 1 0 16,-3 2 144-16,-5 3 0 0,0 5 0 0,-3 5 0 15,-4 6 0-15,-6 8 0 0,-2 7 0 0,-10 8 128 16,2 2-128-16,-1 12 192 0,5 1-64 0,1 1 0 16,2 1 48-16,8-4 16 0,8 2 0 0,3-5 0 15,11-9 64-15,5-2 0 0,11-5 16 0,6-7 0 32,8-7-848-32,9-10-160 0</inkml:trace>
  <inkml:trace contextRef="#ctx0" brushRef="#br0" timeOffset="75622.52">19274 13512 911 0,'-26'0'0'0,"9"0"0"0,-1 0 0 0,6 0 0 0,5-1 944 0,4-1 96 0,-4-3 32 0,-4 0 0 15,-6-4-48-15,-6-3-16 16,1-2 0-16,4 1 0 0,1 5-672 0,8 3-128 15,-3 1-16-15,3 2-16 16,-1 4-176-16,1 0 0 0,2 3 0 0,-4 0 0 16,3 4-160-16,-4 3-16 0,1-1 0 0,-1 6 0 0,3-1 384 0,-5 3 80 15,2 4 16-15,-2 6 0 0,0-1 304 0,2 7 64 16,-5 5 16-16,3 3 0 0,-4 1 96 0,1 0 32 16,-1-4 0-16,4-4 0 0,0 2-384 0,2-10-80 15,-2 2-16-15,6-9 0 0,-5-4-336 0,3-1-240 16,3-4 48-16,-2-1 0 15,4-3-608-15,-4-1-112 0,1-2-32 0,2 2 0 16,-2-5-32-16,-1 2-16 0,2-3 0 0,-2-1 0 16,-1 0 352-16,1-5 80 0,-3 3 16 0,1-5 0 15,3 4 32-15,-4-7 0 0,1-3 0 0,-1-1 0 0,0 2 224 0,-2-2 48 0,2-3 16 16,-4-1 0-16,-2-1 224 0,1-2 0 16,0 0 192-16,-4 2-192 0,3 7 288 0,-1 5-48 0,-2 7-16 0,-1 5 0 15,1 6-224-15,-4 1 0 0,-1 9 0 0,0 2 0 16,0 3 0-16,0 0 0 0,-4-2-192 0,2 2 192 15,-3 0 192-15,1 1 160 0,4-8 32 0,3-2 0 16,2-1 304-16,2-6 64 0,5-1 16 0,-3 0 0 16,3-2-352-16,-2-6-64 0,2 5-16 0,-3-3 0 15,3 1-336-15,-3-1 0 0,-4-1 0 0,1 5 0 16,0-5 0-16,0 1 0 0,0-1 0 0,-3-2 0 16,5 0 0-16,-2 0 0 0,2-2 0 0,-1-1-128 0,1-1-128 15,-2-5 0-15,0-1-16 0,-2-4 0 16,-3-3 64-16,1-1 16 0,-4 1 0 0,0-1 0 0,-3 4 192 0,-1 2-144 15,1 2 144-15,1 3-128 16,-1 3 128-16,-4 6 0 0,4 7 0 0,-7 1 128 0,3 11-128 0,-2 2 192 16,-1-1-64-16,1 4 0 0,-1 1 192 0,5-5 64 15,1 1 0-15,6-6 0 0,5 1-48 0,-1-4 0 16,4-2 0-16,4 0 0 0,-1-3-176 0,1-1-32 16,3-1-128-16,-1 0 192 15,3-1-480-15,-3-3-96 0,2 1-32 0,-3-3 0 16,3-1-128-16,0 4-32 0,1-4 0 0,0 0 0 0,4-4 384 0,0 3 64 15,1-3 128-15,2-3-208 0,2 0 208 0,0-3 0 0,0 1 0 0,0-5 160 16,2 0-160-16,2 0-272 16,-1 0 64-16,-3-3 16 0,2-4 0 0,1 4 0 0,-3-4 0 15,-3-2 0-15,1-1 192 0,-1-2-144 0,-3 1 144 16,-2 2-128-16,-1 3 256 0,0 6 48 0,1 5 16 0,-6 4 0 16,1 5 448-16,0 3 112 0,-3 2 16 0,2 1 0 15,0 2 240-15,-3 1 48 0,3 0 16 16,-4 5 0-16,2-2-384 0,1 5-80 0,-3 2-16 0,-3 2 0 15,2 2-448-15,-2 3-144 0,-1 5 0 0,-3-1 0 16,1 0-128-16,1-6-144 0,2 2-32 0,-1-1 0 16,1-10 128-16,3 1 32 0,4-6 0 0,0-3 0 15,2 0-112-15,-2-5 0 0,6 0-16 0,-6-4 0 32,1 0-176-32,5 1-16 0,-6-3-16 0,0 2 0 0,2-1-96 15,-4-1 0-15,0-1-16 0,-1 0 0 0,-4-2 224 0,2 2 48 0,-2 1 16 0,-2-4 0 16,1-1 304-16,-3-5-160 0,-1 2 160 0,-2-4-128 0,-1-1 128 0,-3-4 0 15,-1 3 0-15,-2-4 128 0,0 1 64 0,1-2 0 16,-1 0 16-16,0 3 0 0,2 2-48 16,3 1-16-16,-1 3 0 0,-1 0 0 15,6 9-16-15,-5-2 0 0,1 7 0 0,-1 1 0 16,1 6 0-16,-1 6-128 0,1 6 192 0,2 0-64 0,-3 4 192 0,0-1 16 16,-1 6 16-16,-1-2 0 0,-2 4-224 0,0-2-128 0,2-2 128 15,-1 0-128-15,4 0 144 0,2-3-144 16,2-1 192-16,3-6-192 0,2-2 0 0,2 0-192 0,2-5 0 15,1-1 0-15,0 1-272 16,4-2-48-16,-2-2-16 0,2-1 0 0,-2-3-256 0,0 3-48 0,2-4-16 0,-2-4 0 31,-2 3 160-31,2-6 48 0,0-2 0 0,-3 0 0 0,3-3 416 0,-3-4 96 0,1 1 128 0,0-4-208 16,1-4 336-16,1-1 64 16,1-3 0-16,-1-4 16 0,1 3-208 0,-1-3 128 15,-2 1-128-15,0 2 0 0,1-1 0 0,1-1-128 0,-4 2-16 16,4 2 0-16,-3 7 144 0,1-2 0 0,0 7 0 15,-1 0 0-15,0 7 0 0,-1 2 0 0,-3 2 192 0,2 6-64 16,-4 2 224-16,3 4 48 0,-7 5 16 0,5 3 0 16,-4 4-96-16,-1-2-32 0,5 2 0 0,-1 0 0 0,-1-2 48 0,-1-1 16 0,1-1 0 15,1-3 0 1,2 2-16-16,2-6 0 0,-2 4 0 0,2-5 0 16,-2 0 0-16,2-1 0 0,2-1 0 0,-4-5 0 0,2 5 0 0,1-5 0 15,-3-2 0-15,4 0 0 16,-2-4 48-16,-2-1 16 0,2-4 0 0,-2 4 0 15,1-4-176-15,1 1-32 0,0-5-16 0,-4 3 0 16,3-2-176-16,-3 0 0 0,2-2 0 0,-2-4 0 16,2 3 0-16,2-1 0 0,-3-1 0 0,1 3 0 0,2 5 176 15,1 0 0-15,1 6 0 0,-6 1 0 16,2 4 144-16,-2 1 16 0,6 6 16 0,-6 0 0 0,6 5-48 0,-6 3-16 16,4 0 0-16,-3 6 0 0,2 0-160 0,-4-2-128 15,1 1 192-15,1 1-192 0,-1-2 128 0,0-7-128 16,6 3 0-16,-4-5 0 0,7-3 128 0,0-4-128 15,2-1 0-15,1-4 0 0,4-4 128 0,-1 2-128 16,3-4 0-16,-2-3 0 0,1 0 0 0,1 0-352 16,-4-1 48-16,-3-2 16 15,2 3-176-15,-4-5-48 0,-2 0 0 0,-1-2 0 0,-1-1 272 0,-1 0 48 0,-2-3 16 0,2 3 0 16,-4 5 176-16,2-2 0 16,-1 4 128-16,-3-3-128 0,3 8 256 0,3-2 0 15,-6 2-16-15,6 1 0 0,-2 4 80 0,2-5 0 0,3 3 16 16,-1-1 0-16,1-2 48 0,-1-2 16 0,3 3 0 15,-2-1 0-15,2-4-80 0,-3 1-32 0,-4-1 0 0,2-2 0 16,-2 5-288-16,2-5 160 0,-8 2-160 0,5 1 128 16,-4 1-128-16,0 1 0 0,-1 6 0 0,-2 4 0 15,1 1 192-15,0 2 16 0,0 2 0 0,0 1 0 0,2 2 16 16,0-1 0-16,3-2 0 0,-3 3 0 0,5-3-224 0,-1-4 0 16,2 0 0-16,3-2 0 0,0 1 0 0,3-4-160 15,-4 0 32-15,1-4 0 31,1 4-400-31,0-3-80 0,-1-2-16 0,0 1 0 0,-4-1 48 0,1-4 0 0,3 4 0 0,-6-7 0 16,6 1 400-16,-6-2 176 0,8-3-128 0,-3-7 128 0,4 2 192 0,0-10 112 16,2-6 16-16,0-6 16 15,1-2 0-15,3-6 0 0,-1-3 0 0,-3-7 0 0,1 4-208 16,3-4-128-16,-5-4 160 0,3 1-160 16,1 5 0-16,-3-6 0 0,-2-5 0 0,0 4 0 0,2 7-432 0,-4 2 32 15,1 1 0-15,-1 7 0 16,-1 6-64-16,-3 1-16 0,3 3 0 0,-6 5 0 0,-1 6 480 0,0 3-144 15,-1 8 144-15,1 3 0 0,-1 5 0 0,1 8 0 16,3-3 144-16,-2 4-144 0,1-3 448 0,1 3 0 0,-2 0-16 16,1-2 0-16,2-2 32 0,1 4 16 15,-2 0 0-15,2 0 0 0,2 4-288 0,-4-2-64 0,3 6-128 0,-1-4 192 16,2 4-432-16,-4 3-80 16,3-2-32-16,-1-1 0 15,2-1-224-15,-1-1-64 0,4-1 0 0,-3 2 0 0,3-6 368 0,2 3 64 0,-2-4 16 0,5 0 0 16,-5 0 192-16,4 0 0 0,-1-4 0 15,3 4-144-15,-5-1 144 0,5-3 0 16,1 4 0-16,-4 0 0 0,1 0-208 0,1 0-112 0,-3 0-32 0,3 0 0 31,-1-3-400-31,1 3-80 0,-3 0 0 0,0-5-16 0,1 5 288 16,-3-4 64-16,2 2 16 0,-2-1 0 0,-2-1 288 0,1-1 48 0,-1 2 16 0,-1-3 0 0,-1 3 128 0,-1-2 0 16,2 3 0-16,-3 0 0 15,1 2 0-15,0 4 0 0,-2 1 0 0,2 2 0 0,2 3 0 0,-4-1 0 0,5 3 0 16,0 0 0-16,4-1-176 15,2 1 0-15,-4-3 0 0,5-1 0 0,2-2 176 0,0-1 0 16,4 4 0-16,-4-6 0 0,1 2-272 0,1 2-32 0,0 0 0 0,1-3 0 16,-4 3 48-16,3 0 16 0,-2 0 0 15,0-2 0-15,0 0 240 0,1 2 0 0,1-2 0 0,-2 4 0 16,4-4 0-16,-3 0 0 16,5-1 0-16,-3-1 0 15,4 1-384-15,0-2-192 0,2-2-48 0,0 0 0 0,3-4 624 0,-2-3 0 0,3-5 0 0,-6 0 0 0</inkml:trace>
  <inkml:trace contextRef="#ctx0" brushRef="#br0" timeOffset="75836">9786 12635 4079 0,'0'0'0'0,"3"-6"176"0,-3-1-48 0,0 0 0 0,0 0-128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47:27.9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16566 8374 3679 0,'-5'6'320'0,"-4"-6"-320"0,6 3 0 0,1-3 0 0,2-3 960 0,-2 3 128 16,-5 3 32-16,-1-1 0 0,-8-2-416 0,0 2-64 16,-1-1-32-16,1-1 0 0,2 0-96 0,-5 5-32 15,4-1 0-15,-3 1 0 0,4-1 336 0,-5 4 64 16,2-2 16-16,-1 2 0 0,1 5 0 0,-1-5 16 15,1 3 0-15,-1-3 0 0,4 1-208 0,2 0-32 16,-2 0-16-16,-1 3 0 0,1-4-256 0,3 3-48 16,-4 1-16-16,1 0 0 0,0-1-128 0,0 4-16 15,2 3-16-15,-6-3 0 0,4 3 16 0,-3-1 0 16,3 4 0-16,-4-2 0 16,3 4-16-16,-3-2 0 0,3 2 0 0,-3 1 0 0,4 2 96 15,-3-2 32-15,-1 6 0 0,1-2 0 0,-4 5 16 16,0-5 16-16,2 3 0 0,-4-1 0 0,2-2-48 15,1 3-16-15,0-1 0 0,-1-1 0 0,4-1 176 0,1-2 16 16,-1 2 16-16,3-2 0 0,-3 6-16 0,4-3 0 16,-1 3 0-16,2-3 0 0,2-1-176 0,-2 3-32 15,3-1-16-15,0 1 0 0,0-1-48 0,1-2 0 16,-1 5 0-16,4-5 0 0,1 1 112 0,-1-1 16 16,2 4 0-16,3-1 0 0,3 2 0 0,-1-2 16 15,1 1 0-15,6 3 0 0,-4-4-128 0,4 4-16 0,-2-4-16 16,2 6 0-16,-1-2-176 0,-1-1 0 15,2 1 0-15,-2 0 128 0,2-4-128 0,-1 1 192 0,1 3-192 0,2-4 192 0,1 4 0 0,-2-4 16 16,2 4 0-16,1-4 0 0,1 4-80 0,-2-3-128 16,2-3 176-16,3-1-176 15,1-2 176-15,-1-3-176 0,6-2 160 0,-4 0-160 0,5-2 304 0,1-2-48 16,1 1 0-16,0-5 0 0,3 5-16 0,-4-4-16 16,4 3 0-16,1-3 0 15,-30-14-224-15,0 0 128 0,84 39-128 0,-60-26 0 16,2 0 0-16,-1-1 128 0,1-2-128 0,-26-10 0 15,0 0 128-15,89 30 0 0,-89-30-128 0,0 0 192 0,99 19-32 0,-99-19-16 0,0 0 0 0,105 12 0 16,-105-12-144-16,0 0 128 16,95 9-128-16,-95-9 128 0,0 0-128 15,0 0 0-15,117 2 0 0,-117-2 0 0,0 0 0 0,0 0 0 0,117-6 0 0,-117 6 0 16,0 0 0-16,98-12 0 16,-98 12 0-16,0 0 0 15,106-10 0-15,-106 10 0 0,0 0 0 0,97-9 0 16,-97 9 0-16,0 0 0 0,0 0 0 0,95-9 0 0,-78 9 0 15,4-3 0-15,-7-2 0 0,3-1 128 0,1 0 32 0,-1-3 0 16,4 0 0-16,2-5 0 0,-1 0-160 0,-1 0 160 16,-21 14-160-16,0 0 160 0,72-57-160 0,-72 57 0 15,52-44 0-15,-52 44 128 0,52-52-128 0,-52 52 0 16,56-54 0-16,-56 54 0 0,64-57 0 0,-64 57 0 16,63-58 0-16,-63 58 0 0,70-59 0 0,-70 59 0 15,57-54 0-15,-30 31 0 0,-8 1 0 0,-2-1 0 16,1-1 0-16,-3 4 0 0,-1-1 0 0,0 4 0 15,4 3 0-15,-6-3 0 0,2-1 0 0,-2 1 0 0,2-1 0 0,0 1 0 16,-2-2 0-16,2-2 0 0,-5-2 0 0,-1 4 0 16,1-2 0-16,-4-1 0 0,-1-3 0 0,-4 1 0 15,5-1 0-15,-5 1 0 0,0-6 0 0,0-4 0 16,3-1 0-16,-3 0 0 0,2 0 0 0,2-1 0 16,-3-3 0-16,3 1 0 0,1 0 0 0,2 1 0 15,-2 4 0-15,2 2 0 0,-1-1 0 0,-1 3 128 16,0 1-128-16,-2-2 0 0,1 8 144 0,-4-5-144 15,0 8 0-15,0-2 144 0,-4 2-144 0,-1-2 0 16,-2 4 160-16,-1-2-160 0,-3 0 128 0,2-4-128 0,-3 5 144 16,2-4-144-16,1-1 160 0,-3 1-160 0,3-3 128 0,-1 3-128 15,-1-1 0-15,2 2 0 0,3-2 0 0,-3 1 128 16,0-1-128-16,2 0 0 0,-2-1 0 0,1 5 0 16,1-7 0-16,0 5 0 15,-2-4 128-15,0 1-128 0,-1-2 0 0,1 3 144 16,-5 1-144-16,2-1 0 0,-2 0 0 0,-3 4 128 0,-1 0-128 0,-3 2 0 15,2 4 0-15,-4 0 128 0,-1-1-128 0,1 1 160 16,1 3-160-16,-1-4 160 0,2 4-160 0,-1-4 0 16,1 3 144-16,0-1-144 0,2 2 0 0,-4-3 0 15,-1 1 0-15,-1 0 128 0,1 2-128 0,-1 1 0 16,1 4 0-16,0-2 0 0,-1 1 0 0,-1 5 0 0,2-1 0 16,-3 2 0-16,5 0 0 0,-3 0 0 15,3 2 0-15,-6-2 0 0,3 1 0 0,3-1 0 0,-6 0 0 0,4 0 0 16,1-1 0-16,-5 1 0 15,4-2 0-15,-3-3 0 0,3 5 0 0,-2-2 0 0,2 0 0 0,-1 2 0 16,-1 2 0-16,0 0 0 0,0 1 0 0,3 1 0 16,-1 3 0-16,-1 0 0 0,-1 1 0 0,0 1 0 0,-4 1 0 0,3 3 0 15,-3-3 0-15,4 2 0 16,0 2 0-16,1-2 0 0,-1 6 0 0,2-4 0 16,-1 0 0-16,1 3 0 0,-1 1 0 0,5-1 0 15,-7 0 0-15,5 1 0 0,-4-1 0 0,-2 2 0 0,3-1-192 0,3-6-64 16,3 2-16-16,1-5 0 31,6-1-816-31,3-4-176 0,4-8-16 0,5-1-16144 0</inkml:trace>
  <inkml:trace contextRef="#ctx0" brushRef="#br0" timeOffset="19217.18">16613 725 1839 0,'-1'0'160'0,"-1"-2"-160"0,2 0 0 0,0 0 0 16,0-1 304-16,0 3 16 0,0-5 16 0,-4-2 0 15,3-4-144-15,1-1-16 0,1-2-16 0,-1 2 0 16,4-2 448-16,-2 0 96 0,1 2 0 0,1 1 16 16,-3-1 304-16,3 7 64 0,-4 0 16 0,0-2 0 0,0 7 112 0,-2 0 32 15,0 0 0-15,1 3 0 16,-3 1-176-16,2 1-48 0,-1 4 0 0,-1-1 0 0,3 3-368 0,-1-2-80 15,2 5 0-15,0-4-16 16,2 0-48-16,3 3-16 0,-3-3 0 0,5 4 0 0,-2-4-48 0,0 1-16 16,2 3 0-16,-2-2 0 0,4 5-80 0,-5-3-16 15,4 4 0-15,-3 3 0 0,-1-2 16 16,1 4 0-16,-1-3 0 0,1 7 0 0,-5 0-16 0,0 0 0 16,0 6 0-16,0-2 0 0,0 4-144 0,-4 1-16 15,3 3-16-15,1 1 0 0,0 0 0 0,0 0 0 16,5 0 0-16,-3-2 0 0,6-1-16 0,-1-2 0 15,2-7 0-15,1-2 0 0,6-2-144 0,-5-5 0 16,3-5 0-16,-2 2 0 0,0-6-256 0,-2-3-16 0,3 0-16 0,-5-3 0 31,-2-4-160-31,1 3-48 0,-2-3 0 0,-2 0 0 0,2-3 496 0,-1 1 0 16,1 0 0-16,-5-3 0 0,2 2 0 0,-2-3-144 16,3 1 144-16,-3-4 0 0,0 1-256 0,0-1 48 0,4-3 0 0,-4 1 0 15,2-1 208-15,1-2 0 0,-3 0 144 0,4-3-144 16,-3-1 256-16,3 1-32 0,-1-4-16 0,3 2 0 0,2-4 64 15,-3-3 16-15,4-3 0 0,0 1 0 16,3-2-32-16,-3 0-16 0,5-6 0 0,3 1 0 0,-5 0-48 0,4 0-16 16,1-1 0-16,-1 1 0 15,2 4-176-15,-4 1 0 0,-1 2 0 0,-4 9 0 0,0 2 0 16,0 4 0-16,-8 5 0 0,1 2 0 16,-2 3-128-16,0 3-16 0,0 0 0 0,0 3 0 15,2-1-848-15,-2 3-160 0,3-1-48 0,1 5-6480 16,1-1-1280-16</inkml:trace>
  <inkml:trace contextRef="#ctx0" brushRef="#br0" timeOffset="19531.48">17422 1252 2303 0,'0'-1'0'0,"0"-1"0"0,0-2 144 0,0-1-144 0,0 2 0 0,0 3 0 16,3-6 0-16,-3 1 0 0,0-3 1088 0,-3-5 128 15,3-1 16-15,-5 2 16 0,1 4 464 0,-1 2 80 0,-2 3 32 0,2 6 0 0,0-3-16 0,-2 6 0 16,5 2 0-16,-5 4 0 0,2 1-496 0,-1 1-96 16,3 3-32-16,-2 2 0 0,5 2-304 0,-5 2-64 15,5-1-16-15,0 4 0 0,0 1-544 0,0-5-96 16,0 4-32-16,5-3 0 0,-5 1-128 0,3-4 0 15,2 2 0-15,-1-1 0 0,1-4 0 0,-1-3 0 16,1 4-176-16,4-4 176 16,-6-2-800-1,2-3-80-15,1-1-16 0,2-2-10288 0</inkml:trace>
  <inkml:trace contextRef="#ctx0" brushRef="#br0" timeOffset="19908.05">17906 1258 9215 0,'-7'-4'400'0,"6"4"96"0,-3-2-496 0,2 2 0 0,4-1 0 0,-2 1 0 16,0-2 384-16,-2 2 0 0,-1-4-16 0,-2 4 0 15,-4 0-48-15,-3 0-16 0,-2 6 0 0,-4-3 0 16,1 6 960-16,0-2 192 0,-1 0 32 0,4 1 16 16,-1-1-384-16,4-1-80 0,-3 2-16 0,4-2 0 15,3 2-448-15,3-2-112 0,-1-3-16 0,5 4 0 16,0-5-224-16,5 3-48 15,-1-2-16-15,4 3 0 0,1 1-160 0,2-2 0 0,1 4 0 0,2 1 0 0,-2 0-144 0,2 1 144 16,0 1 0-16,0 2 0 0,1 0 0 0,-4 3 144 16,1 1 16-16,-1-1 0 0,-4-3 304 0,1 4 64 15,-6-3 16-15,0-1 0 0,-2 0 128 16,0-2 32-16,-2-1 0 0,0 1 0 0,-3-3 176 0,2-1 32 31,-3-2 16-31,3 2 0 0,-4-2-544 0,0-6-128 0,-2 3 0 0,-3-3-16 0,0 5-64 0,-6-5-16 16,-1 4 0-16,-2-4 0 0,-1 5-160 0,-1-5 0 15,0 3 0-15,1-1 128 16,3 0-512-16,3-2-128 0,4-2 0 0,6 0-16 16,-1-1-1280-16,6-2-256 0,2 1-48 0,6-1-9408 0</inkml:trace>
  <inkml:trace contextRef="#ctx0" brushRef="#br0" timeOffset="20162.4">18363 1235 11631 0,'2'5'512'0,"-4"0"112"0,0 2-496 15,2-1-128-15,-3-1 0 0,-1 0 0 0,3 2 848 0,-6 3 160 16,-2 11 16-16,-2 7 16 0,-1 2 320 0,2 1 64 15,1-1 16-15,0-2 0 0,4-2-848 0,2 0-160 16,3 0-48-16,0-3 0 0,0-1-256 0,1 3-128 16,3-3 0-16,-1-2 128 15,3-5-496-15,-1 1-96 0,2-4-32 0,-4 2-8848 0</inkml:trace>
  <inkml:trace contextRef="#ctx0" brushRef="#br0" timeOffset="20432.62">18874 725 8287 0,'-4'-2'368'0,"2"0"80"0,2 2-448 0,0 0 0 0,0 0 0 0,0 2 0 15,0 0 128-15,-3 3-128 0,-1 4 0 0,-1 6 128 16,0 3 704-16,-4 4 128 0,0 4 16 0,4 1 16 15,2-3 832-15,-1 6 160 0,8-1 48 0,-4 3 0 16,3 2-800-16,2 5-144 0,-1-1-48 0,1 2 0 0,0 4-800 0,1-4-240 16,1 0 0-16,-6 0 128 0,3-2-128 0,-1-1 0 15,-1-2-176-15,-2-1 176 16,4-2-976-16,-8-1-112 0,2-5 0 0,-5 0-8000 16</inkml:trace>
  <inkml:trace contextRef="#ctx0" brushRef="#br0" timeOffset="20892.53">18504 1188 12895 0,'-19'12'576'0,"5"-7"112"0,2 4-560 0,7-5-128 15,1-3 0-15,4 3 0 0,-2-1 240 0,2 2 16 0,-1 4 0 0,1 5 0 16,3 0 640-16,6-2 128 0,5-3 16 0,7 3 16 15,-21-12 304-15,0 0 64 0,0 0 16 0,115 28 0 16,-115-28-528-16,0 0-96 0,101 9-32 0,-101-9 0 16,0 0-560-16,97 8-224 0,-97-8 176 0,0 0-176 0,98 9 0 15,-98-9 0-15,0 0 0 0,92-3-160 0,-92 3 160 0,0 0-192 16,98-18 192-16,-98 18-192 0,61-22 192 16,-35 11-208-16,-3-1 80 0,-2 2 128 15,-6-1 0-15,1 1 192 0,-7-3 0 0,-1 5 0 16,-4-1 48-16,1 0 16 0,-3 1 0 0,1 1 0 15,-3-2-32-15,0 2 0 0,0-2 0 0,-3 4 0 16,1 0 96-16,-7-2 0 0,2 2 16 0,-1 1 0 0,-3 2 256 0,-6-1 48 16,3 3 16-16,-2-4 0 15,-1 8 48-15,1-4 16 0,0 3 0 0,1-1 0 0,-1 5-112 0,2 2-32 16,0-1 0-16,-2 1 0 16,3 2-112-16,0 3-16 0,3-2-16 0,1 2 0 0,0 1-48 0,1 3-16 0,2 1 0 15,3-2 0-15,0 6-192 0,3-2-48 16,3-2 0-16,0 4 0 0,6-2-128 0,0 0-176 0,1-2 48 0,4 3 0 31,-14-22-832-31,0 0-144 0,58 56-48 0,-58-56 0 16,0 0-1408-16,0 0-304 0</inkml:trace>
  <inkml:trace contextRef="#ctx0" brushRef="#br0" timeOffset="21379.87">19781 1184 10127 0,'0'-1'896'32,"0"-3"-704"-32,2 4-192 0,-2 0 0 0,0 0 640 0,-2 0 112 0,2 0 16 0,-3-2 0 15,-6 2 688-15,-1 0 144 0,-2 2 16 0,-4-2 16 0,0 5 416 0,-1-1 96 16,-1 1 16-16,1-1 0 0,-4 3-688 0,2-2-144 16,1 0-32-16,-2 4 0 15,0-1-752-15,3 1-160 0,0 2-16 0,3-3-16 0,1 3-352 0,1-1 0 0,5 4 0 16,4-2 0-16,-1 2-288 0,4 0-32 15,4-2 0-15,-3 2 0 0,8-1 16 16,0 1 0-16,3-1 0 0,2 0 0 0,2-5-48 0,-16-8-16 0,0 0 0 0,0 0 0 31,89 32-192-31,-89-32-32 0,0 0-16 0,83 0 0 16,-83 0-160-16,0 0-16 16,84-26-16-16,-60 12 0 0,1-4 320 0,-3 1 64 0,-4-6 16 0,-4 1 0 15,-2-5 592-15,-3-2 112 0,-1-3 16 0,-2 1 16 0,-1-4 48 16,-2 4 16-16,-1-6 0 0,0-1 0 0,-1 3-32 0,3-7-16 15,-4-1 0-15,2-4 0 0,1-2-224 0,1 4-128 16,-4-2 128-16,1 1-128 0,1 8 0 0,-4 5 0 16,1 5 0-16,-5 5 0 0,-1 10 208 0,-3 2 128 15,-2 8 32-15,-2 4 0 0,2 6 800 0,-6 7 176 16,1 4 16-16,-1 4 16 0,1 1-560 0,0 7-112 16,1-3-32-16,4 3 0 0,-2 7-512 0,7-3-160 15,2 7 0-15,3-3 0 0,2 7 0 0,2-1 0 16,3-1 0-16,2 6 0 0,1 5 0 0,1-2 0 15,0 4 0-15,5-2 0 0,0 2-352 0,0-6 32 0,1-1 0 16,-1-5 0 0,-3-4-1472-16,-4-6-272 0</inkml:trace>
  <inkml:trace contextRef="#ctx0" brushRef="#br0" timeOffset="21696.43">18286 968 18431 0,'-3'2'816'0,"3"-2"160"0,3 0-784 0,-3 0-192 16,2 0 0-16,0 0 0 15,0 0-1296-15,1-2-304 0,2 2-64 0,-1-1-16 16,-1-3-1008-16,-1 4-192 0,-4 0-32 0,-1 0-16 0,3 0 2416 0,-4-1 512 0,4-3 0 0,4-1 0 16</inkml:trace>
  <inkml:trace contextRef="#ctx0" brushRef="#br0" timeOffset="21870.14">17249 869 26719 0,'-20'5'2368'0,"6"1"-1888"15,8-6-480-15,8 0 0 0,5 0-144 0,-7 0-128 16,-3 3-32-16,-10-6 0 0</inkml:trace>
  <inkml:trace contextRef="#ctx0" brushRef="#br0" timeOffset="22523.36">20560 897 11055 0,'0'-5'976'16,"0"1"-784"-1,2 3-192-15,-2-3 0 0,2 4 1392 0,-2-3 224 0,0-3 48 0,0 1 16 0,-2-3-16 0,-1 1 0 32,-6 1 0-32,-3 6 0 0,1 0 352 0,-4 6 64 0,1 1 16 0,0 1 0 0,2 1-640 0,1 0-128 15,4-1-32-15,0-1 0 0,5 0-960 0,1-2-192 16,2 1-144-16,3-3 192 31,1 2-1312-31,2-1-256 0,4-1-48 0,-3-1-16 16,4 5-1008-16,-1-2-208 0,1 1-32 0,0 1-8160 0</inkml:trace>
  <inkml:trace contextRef="#ctx0" brushRef="#br0" timeOffset="22707.83">20435 1212 4607 0,'-5'6'400'0,"5"-1"-400"0,1-2 0 0,3-1 0 15,-2-2 1600-15,1 3 224 0,2 3 48 0,2 2 16 16,-1 8-96-16,2-2 0 0,1-4-16 0,-4 3 0 16,2-1 272-16,-7-2 48 0,5-1 16 0,-5-2 0 15,0-2-1168-15,-3 0-240 0,3-1-32 0,-2-4-16 16,2 2-656-16,0-2 0 0,0-2-176 0,0-2 48 16,2-1-1552-16,3 0-304 0</inkml:trace>
  <inkml:trace contextRef="#ctx0" brushRef="#br0" timeOffset="23427.67">21674 500 5519 0,'0'-2'496'0,"0"0"-496"0,0 2 0 15,0 0 0-15,0 0 608 0,0-1 32 0,0 1 0 0,0-4 0 16,0 4 1008-16,-2 0 208 0,2 0 32 16,0 4 16-16,-2-3-96 0,2 3-16 15,0 1 0-15,0 2 0 0,0-2-592 0,0 4-128 0,0 3-32 0,-3-1 0 0,3 4-256 0,-2 1-48 16,2 5-16-16,-3 2 0 0,3 3-144 0,0-4-48 16,5 5 0-16,-2 2 0 0,1-3-272 0,1 2-48 15,4 2-16-15,0-2 0 16,-1 3-192-16,-3 0 0 0,4-1 0 0,-4 1 0 15,2 4 192-15,-1 0-64 0,-1 0-128 0,-2-4 192 16,-3 6-32-16,-3-2-16 0,1-4 0 0,-1 2 0 0,3-5-144 0,-6 3 0 16,6-5 0-16,-3-1 0 15,3-6 0-15,-4-5 0 0,4-2 0 0,0-7-176 16,0 2-1424-16,0-5-304 0</inkml:trace>
  <inkml:trace contextRef="#ctx0" brushRef="#br0" timeOffset="23822.86">21507 578 2127 0,'-9'6'0'0,"0"-3"0"0,4-1 0 0,1 1 192 0,4-3-192 0,0 4 0 0,0-3 0 0,0-1 0 0,4 4 1056 0,1 1 176 15,4-1 48-15,5-4 0 16,3 3 608-16,1-3 128 0,8-3 32 0,-26 3 0 0,0 0-368 0,92-4-64 16,-92 4-16-16,0 0 0 0,106 7-576 0,-106-7-112 15,86 11-16-15,-86-11-16 0,97 17-272 0,-97-17-48 16,95 23-16-16,-95-23 0 0,0 0 288 0,125 41 48 31,-125-41 16-31,0 0 0 0,119 42-608 0,-119-42-112 0,0 0-32 0,95 56 0 16,-95-56-144-16,0 0 0 0,58 63 0 0,-48-41 0 15,-1 4 272-15,-5 1-16 0,-4 0-16 0,-7 3 0 16,0 1 256-16,-9 1 48 0,-2 1 16 0,-4 0 0 0,-1 2 160 0,-6-2 48 16,-5-2 0-16,0-3 0 0,-1-2-128 0,-4 0 0 0,-2 1-16 0,2-8 0 15,1-2-416-15,0-5-80 16,-1-3 0-16,3-6-128 16,3-1-448-16,8-7-208 0,4 0-48 0,12-7-15072 15</inkml:trace>
  <inkml:trace contextRef="#ctx0" brushRef="#br0" timeOffset="39807.39">17188 3177 3679 0,'-3'0'320'16,"1"0"-320"-16,2 3 0 0,-3-3 0 0,1 0 384 15,0 0 16-15,-3 4 0 0,-4-4 0 0,-1 2-400 0,-2-2 0 16,1 3-144-16,3-3 144 0,1-3-256 0,1 3 48 16,-1-2 16-16,2-2 0 0,2 4 544 0,-3-3 112 15,5 1 32-15,-8-1 0 0,9 6 400 0,-4-1 96 16,1-2 16-16,3 3 0 0,-2 1-32 0,2-2 0 16,2 1 0-16,-2 1 0 0,3-3-560 0,-3 3-112 15,0-1-32-15,0-1 0 0,0 3-272 0,0-1 0 16,0 1 0-16,0-3 0 0,0 0 416 0,4 3-32 0,-4-2 0 0,0 2 0 15,0-1-64-15,-4 5 0 16,4-1-16-16,-3 3 0 0,1-1 176 0,-1 1 32 0,-2-3 16 0,1 6 0 16,2-1 96-16,-1 1 16 15,-1 3 0-15,-1-1 0 0,2-1-96 0,-1 3-16 16,2-3 0-16,-5-1 0 0,2 4-304 0,0-4-64 0,0 0-16 0,1 0 0 16,-1-2 16-16,2 0 0 0,-3-2 0 0,1-1 0 15,2-2 304-15,-1 2 64 0,2-1 16 0,-1 1 0 16,-1-2-144-16,1 0-16 0,1-2-16 0,2 1 0 15,-3-6-144-15,3 3-32 0,0-3 0 0,0-3 0 16,0 3-192-16,0-6 0 0,3 1 128 0,-1-2-128 0,1-3 0 16,1-3 176-16,-1-4-176 0,3 0 160 0,2-3-160 15,-2-2 0-15,2-3 144 0,1-1-144 0,0-2 160 0,3 1-32 16,2-3-128-16,0-1 192 0,0 1-32 16,3 2-16-16,-1-1 0 0,1-3 0 0,2-3-144 0,-1 6 0 15,3-3 0-15,-2 1 0 0,-2 5 0 0,1-2 0 16,4-2 0-16,-1-1 0 15,2 5 0-15,-2 0 0 0,2 3 0 0,-4 4 0 0,2-2 0 16,-4 9 0-16,0 3 0 0,1 1 0 0,-2 2 0 0,-1 5 128 16,-4-1-128-16,1 2 0 0,-3 2 288 0,1-2-32 15,1 1 0-15,-1 3 0 0,2-1 32 0,-3 2 0 16,1 1 0-16,-1-1 0 0,-2 4-160 0,2-1-128 16,-4 6 144-16,-2-2-144 0,3 4 192 0,-6 0-64 15,1 1-128-15,1 4 192 0,-2 2 96 0,-2-1 16 0,1 5 0 0,1-1 0 16,-4-4 112-16,1 4 32 0,1 4 0 0,2-2 0 15,-3 3-176-15,-1 1-16 0,2-3-16 0,-3-3 0 16,2 1-240-16,-3-5 144 16,3 1-144-16,-2-2 128 0,1-2-288 0,-5-3-64 0,6-6-16 0,-2-1 0 15,3-1-1328-15,0-1-272 16,0-5-48-16,4-2-16 0,0 0-1088 16,0-2-208-16</inkml:trace>
  <inkml:trace contextRef="#ctx0" brushRef="#br0" timeOffset="40250.68">17723 3048 9215 0,'0'5'816'0,"0"-5"-656"15,0 4-160-15,2-2 0 0,0-1 1440 0,-2 1 256 16,3 5 48-16,1 2 16 0,1 1-224 0,0 4-32 16,2-2-16-16,-1 0 0 0,2-1 224 0,1-2 32 15,0-2 16-15,5-6 0 0,0 5-608 0,3-5-112 16,0-2-16-16,4-5-16 15,2 3-544-15,0-4-96 0,-1 0-32 0,3-2 0 0,-1-1-176 0,-1-2-32 0,1-1-128 0,-1-1 192 16,3 1-192-16,-5-1 0 0,2-2 128 0,-1 2-128 16,-1-3 0-16,-2 3 0 0,-1-4-192 0,-4 4 192 15,-2-3-320 1,-2-1 32-16,-1 1 16 0,-2 0 0 0,-2-1 48 0,-5 6 16 16,4-2 0-16,-8 0 0 0,-1 2 80 0,-4 3 128 15,1 2-208-15,-1 0 80 0,-5 6 128 0,-2 1 0 16,2 1 0-16,-5 6-128 0,0 2 256 0,0 5 48 15,1 3 16-15,-3 2 0 0,2 4 144 0,2 2 48 16,-4 1 0-16,5 2 0 0,4 1 16 0,-2-1 16 0,2-2 0 0,3 2 0 16,4-2 32-16,0 4 0 0,3-8 0 0,0 4 0 15,2 1-112-15,2-5-16 16,1 1 0-16,3 0 0 0,1-3 64 0,1 1 0 16,3-1 0-16,1 0 0 0,2-2-32 0,3-4 0 15,1-2 0-15,-1-5 0 0,-17-7-224 0,0 0-128 0,0 0 128 0,103 7-128 31,-103-7-512-31,0 0-192 0,87-26-16 0,-87 26-16 0,61-32-1632 0,-36 12-320 0,1 0-64 0,-2-2-10736 16</inkml:trace>
  <inkml:trace contextRef="#ctx0" brushRef="#br0" timeOffset="40506.9">18504 2872 10127 0,'-10'0'896'0,"1"0"-704"0,2 0-192 0,5-2 0 15,2 2 1008-15,0 0 160 0,0 2 48 0,2 2 0 16,0-1-160-16,3 4-32 0,-2 2 0 0,3 3 0 0,2 2 528 0,1 0 112 16,2-2 0-16,4 2 16 0,-4 3-176 15,6-1-32-15,4 0-16 0,-2-4 0 0,2 2-704 0,-21-14-144 16,0 0-32-16,68 38 0 0,-49-27-80 0,-19-11-32 16,0 0 0-16,68 38 0 0,-68-38-272 0,0 0-64 15,66 40-128-15,-66-40 192 0,0 0-192 0,0 0-288 16,70 40 64-16,-56-33 16 15,-2 0-784-15,-3-3-160 0,0 3-16 0,-2-6-16 16,0 3-960-16,-4-3-192 0,2-1-32 0,-3-1-7984 0</inkml:trace>
  <inkml:trace contextRef="#ctx0" brushRef="#br0" timeOffset="40763.18">18940 2761 10127 0,'-14'-4'896'0,"5"4"-704"0,2-3-192 0,2 3 0 16,3 0 368-16,0 0 32 0,2 3 16 0,-1 1 0 16,-8 1 480-16,0 7 80 0,1 4 32 0,-6 3 0 15,1 4 1360-15,-1 1 256 0,2 2 64 0,-2 4 16 16,6-1-368-16,-6-1-80 0,5 2-16 0,-3 1 0 16,1 2-1136-16,-1 0-224 0,0-1-48 0,1-1-16 0,-1 0-304 0,2 3-48 15,1-3-16-15,0 2 0 0,1 0-304 16,-1-2-144-16,0 1 128 0,1 3-128 15,-1-4 0-15,0-1-192 0,0-3 0 0,1-4 16 16,2 3-1104-16,-2-5-208 0,4-3-48 0,1-5-13456 16</inkml:trace>
  <inkml:trace contextRef="#ctx0" brushRef="#br0" timeOffset="41057.75">19368 2303 7359 0,'4'0'656'0,"-1"0"-528"0,3 0-128 0,-6 0 0 15,0 1 576-15,1 1 96 0,3 0 16 0,-1 5 0 16,1 0 848-16,-2 5 192 0,-4 2 16 0,-2 2 16 16,-1 3 688-16,-2-2 144 0,2 6 32 0,-4-2 0 15,4 1-768-15,2 1-128 0,-3 1-48 0,3 1 0 16,1 1-720-16,0 5-160 0,2 2-32 0,0 0 0 15,0 2-336-15,0 0-80 0,0 3-16 0,2-3 0 0,-2-2-144 0,0 2-16 16,-2 5-16-16,1-1 0 0,1 1-160 16,-6-4 0-16,3 3 0 0,-2-5 0 15,1-2-496-15,-3-1-16 0,2-5-16 0,0 0 0 32,-1-7-1792-32,-2 2-368 0</inkml:trace>
  <inkml:trace contextRef="#ctx0" brushRef="#br0" timeOffset="41288.15">18975 2728 13823 0,'-13'-16'608'0,"3"4"128"0,3 3-592 0,2 6-144 16,1 1 0-16,3 2 0 0,1 0 928 0,-4 0 160 0,-1 0 16 0,0 2 16 16,1 1 1136-16,4 1 240 0,4 1 32 0,3-2 16 15,5 2-352-15,5-1-64 0,-17-4-16 0,0 0 0 16,0 0-1088-16,110 9-240 0,-110-9-32 0,0 0-16 15,132 0-544-15,-132 0-192 0,101-4 144 0,-101 4-144 16,107-7 0-16,-107 7 0 0,110-14-144 0,-110 14 144 16,109-17-976-1,-109 17-96-15,114-23-16 0,-114 23-14336 0</inkml:trace>
  <inkml:trace contextRef="#ctx0" brushRef="#br0" timeOffset="41501.65">20170 2546 17503 0,'-7'9'768'0,"2"-5"176"0,1-1-752 0,3-1-192 0,-3 1 0 0,4-1 0 0,-2 2 896 0,-1-1 128 16,-1 2 48-16,-1 2 0 0,-4 0-688 0,6 0-144 15,1-3-32-15,2-4 0 0,5 0-2000 16,-1-2-416-16,5-3-80 0,5 1-16 0</inkml:trace>
  <inkml:trace contextRef="#ctx0" brushRef="#br0" timeOffset="41685.35">20229 2956 23039 0,'-1'12'1024'0,"-3"-7"192"0,4 4-960 0,0-4-256 16,4 0 0-16,-3-1 0 0,1-1 624 0,0 6 80 16,1 5 0-16,-3 3 16 0,0 3 544 0,-3-1 96 15,-1-4 32-15,3-2 0 0,-5-5-688 0,3-2-128 16,3-6-16-16,0-6-16 16,3-2-1440-16,3-5-272 0</inkml:trace>
  <inkml:trace contextRef="#ctx0" brushRef="#br0" timeOffset="81422.17">23188 526 2751 0,'0'0'256'0,"0"-3"-256"0,0 3 0 0,0-2 0 0,4-2 384 0,-4 4 48 16,5 0 0-16,-2-3 0 0,4-2 288 0,4 1 64 0,-1-1 16 0,2 0 0 16,-1 0 288-16,-2 1 48 0,-2 1 16 0,-2 3 0 15,-2-2 464-15,-3 4 112 0,-1-2 0 0,1 5 16 16,-2-2-128-16,-5 4-16 0,2 0-16 0,-1 2 0 0,-2 0-464 0,2-1-96 15,0 5 0 1,4-1-16-16,-3-2-512 0,1 4-112 0,4 2 0 0,-5 1-16 16,3 1-368-16,0 1 128 0,-1 3-128 0,-1 1 0 15,3-2 0-15,-3 5 0 0,1 2 0 0,1-2 128 0,-2 7-128 0,3-5 192 16,-3 7-64-16,4-4 0 0,0-1-128 0,-3 1 0 16,1 1 128-16,-2-1-128 0,4 0 0 0,-3 2 0 31,1-1 0-31,-5-4 0 0,2 1 0 0,0-3 0 0,-2 0 0 0,0-3 0 0,0-4 0 0,2 2 0 31,-2-3 0-31,0-5 0 0,3 1 0 0,1-1 0 16,1-5 0-16,2-2-128 0,0 0 128 0,2-4 0 0,5 3 0 0,-2-3 0 15,0 0 0-15,2-4-128 0,2 2 128 16,1-2-128-16,3 1 128 0,-3-3 0 0,6 1 0 16,-1-2 0-16,3 3 256 0,-1-2 128 0,4 1 16 0,0-2 16 15,2 1-32-15,1 2-16 0,0-5 0 0,-1 2 0 16,-2 2-176-16,2-3-16 0,3 3-16 0,-3-2 0 15,-1 1-160-15,4-1 0 0,-3 3 0 0,1-5 0 16,-1 6 0-16,0-3 0 0,-2 1 0 0,1-3 0 16,-8 3-432-16,4-2-16 15,-1 1 0-15,-3-1 0 0,-2 1-1280 0,-1-1-256 16,1 0-48-16,-7 0-9328 0</inkml:trace>
  <inkml:trace contextRef="#ctx0" brushRef="#br0" timeOffset="81695.05">23159 1082 6447 0,'-16'-4'272'0,"5"-1"80"0,3 0-352 0,2 1 0 16,5 1 0-16,1 1 0 0,0-1 704 0,0-1 64 15,-4-1 0-15,-1-4 16 0,2 0 896 0,-1 1 176 0,2 3 48 0,4-1 0 16,2-1 208-16,1 2 64 0,7 2 0 0,0-4 0 15,4 0-624-15,5 1-112 0,0 1-32 0,5-2 0 16,2-1-688-16,0 2-144 0,-28 6-16 0,0 0-16 16,95-19-544-16,-95 19 0 0,0 0 0 0,98-16 0 15,-98 16-192-15,0 0 192 0,98-22-208 0,-98 22 80 32,0 0-640-32,90-21-112 0,-67 16-16 0,-2 1-16 15,1-1-1136-15,-8 0-208 0,0 0-48 0,-1-2-7424 0</inkml:trace>
  <inkml:trace contextRef="#ctx0" brushRef="#br0" timeOffset="81975.28">23087 676 6447 0,'-9'0'576'0,"4"0"-576"0,5 0 0 0,0 0 0 15,4-4 976-15,1 4 96 16,4-5 16-16,5 0 0 0,12-4-608 0,9-6-112 0,-35 15-32 0,97-37 0 16,-97 37 304-16,110-37 64 0,-110 37 16 0,98-29 0 15,-98 29 304-15,87-19 48 0,-87 19 16 0,83-16 0 16,-83 16 240-16,0 0 48 16,121-10 16-16,-121 10 0 0,0 0-880 0,106 0-160 0,-106 0-32 0,0 0-10896 15</inkml:trace>
  <inkml:trace contextRef="#ctx0" brushRef="#br0" timeOffset="85982.93">22773 8921 9215 0,'-8'2'816'0,"-1"0"-656"0,4-1-160 0,5-1 0 16,-4 0 640-16,1 4 80 0,-6-2 32 0,-5-1 0 0,-3 1-608 0,-2 3-144 15,1-3 0-15,1-2 0 0,-1-2 0 0,1 1 0 16,3-3 0-16,5-1 0 0,-5-2 0 0,4-2 320 0,-1 1-48 0,3-3 0 31,-3 2 384-31,1 1 80 0,-1-1 16 0,-1 0 0 0,2 1-336 0,1-1-64 0,-5 5-16 0,2-1 0 16,-2 0-336-16,-2 5 128 16,-1 0-128-16,-1 3 0 0,3 3 288 0,-5-1-16 0,1 4 0 0,-7 5 0 15,4-2 64-15,-5 5 16 16,5 2 0-16,-1 0 0 0,-1 1 128 0,-2 2 32 15,3 4 0-15,-2-3 0 0,-1 3-16 0,2 4 0 0,-4-2 0 0,2-2 0 16,-9 5-352-16,4 0-144 16,-8-1 128-16,5 5-128 0,-3 1 0 0,0-1 0 0,2 5 0 0,1 4 0 15,-1-4 720-15,3 3 64 16,3-2 16-16,1-1 0 0,2 0 160 0,0 1 48 16,3 1 0-16,0-2 0 0,1 4-480 0,1-4-80 15,-2-2-32-15,0 2 0 0,-1 4-416 0,1-4 0 16,1 0 0-16,-4 0 0 0,-1 2 0 0,5 0 0 0,-4 1 0 15,3 1 0-15,2-1 256 0,7-6 32 0,2 1 0 0,3-1 0 0,4-6 416 0,5 4 64 16,4-4 32-16,1-1 0 16,0-2-320-16,2 3-64 0,2-1-16 0,5-1 0 15,-4-1-400-15,-10-28 128 0,31 63-128 0,-31-63 0 0,39 61 144 0,-39-61-144 0,47 57 160 16,-47-57-160-16,49 58 128 0,-49-58-128 16,50 52 0-16,-50-52 0 15,0 0 0-15,84 71 128 0,-84-71-128 0,0 0 0 0,101 67 160 0,-101-67-16 16,80 41 0-16,-80-41 0 15,92 41 0-15,-92-41 0 0,107 40 0 0,-107-40 0 16,113 27-144-16,-113-27 0 0,106 21 0 0,-106-21 0 16,110 14 0-16,-110-14 0 0,119 12 0 0,-119-12 0 15,123 0 0-15,-123 0 0 0,141-12-128 0,-66 4 128 0,-3-1 0 16,-6 0 0-16,4-1 128 0,-4-2-128 0,2-2 192 0,5-4-64 16,2 1 0-16,0 3 0 0,0 0 0 0,-2-4-128 15,0-2 192-15,-10-3-64 0,1 0-128 0,-4-3 0 16,1 2 144-16,-4-4-144 0,1 2 0 0,-4-4 0 15,-2-1 0-15,-3-4 0 0,-7-2 0 0,-6 1 0 16,-8-2 0-16,-4 1 0 0,-6-1 0 0,-4-2 0 16,-4-4 0-16,-3-1 0 0,2-2 0 0,-9 1 0 0,2-1 0 15,-2-1 0-15,-2-1 256 0,-3-3 16 16,-2-2 16-16,-2 1 0 0,0 3 0 0,1-1 0 16,-3 1 0-16,2 1 0 0,1 2-128 0,-4 2-32 0,3 1 0 0,-2-1 0 15,3-2-128-15,-6-2 0 16,2 0 0-16,-4-3 128 0,0 3-128 0,-8-3 0 0,-1 3 0 15,-4 4 0-15,-3-2 0 0,1 2 0 0,-4 1 0 0,4 4 0 16,-2 2 0-16,1 3 0 0,-1-2 128 0,-2 8-128 16,1-3 176-16,-1 6-48 0,0 4-128 0,0-1 192 0,-2 6-192 15,3-1 144-15,-7 4-144 0,-2 0 128 0,-2-1-128 16,-4 4 0-16,-4 2 0 0,1 1 0 0,3 1 0 16,-3 0 0-16,0 3 128 0,1 1-128 0,-4 3 0 15,1 0 0-15,-4 5 0 0,-3-1 0 0,-5 1-368 0,0 2 48 16,-6 1 16-16,2 1-12016 15,8 2-2400-15</inkml:trace>
  <inkml:trace contextRef="#ctx0" brushRef="#br0" timeOffset="127232.38">31580 9081 8287 0,'-1'2'736'16,"-3"-2"-592"-16,4 0-144 0,0 0 0 0,-3 0 288 0,1 0 32 15,-1 0 0-15,-8 0 0 0,-1 2 768 0,-9 1 144 16,-2 3 48-16,-3-3 0 0,0-1 160 0,0 1 32 15,0 3 16-15,1-6 0 0,-1 7-384 0,0-6-80 16,0 5 0-16,0 1-16 16,3-2-256-16,1 2-48 0,-5 1-16 0,1 3 0 0,4-2-224 0,1 3-32 15,0-2-16-15,2 2 0 0,-4-1-416 0,2 1 0 16,2 2 128-16,-2 0-128 0,2 2 0 0,-6 1 0 16,1 2 0-16,-2 6 0 0,-4 1 0 0,-1 2 128 15,0 3-128-15,-4 0 192 0,3 1 0 0,1-3 16 16,1 8 0-16,4-4 0 0,-2-2-32 15,4 1-16-15,1 2 0 0,2-2 0 0,4-1 192 16,-2 2 32-16,1 4 16 0,1 1 0 0,3 2 240 0,2 0 32 16,1 6 16-16,4-3 0 0,0 6-288 0,4 3-48 0,-1 0-16 0,3 6 0 15,1 1-64-15,0-2-16 0,1 8 0 0,3-4 0 16,-1 2-128-16,4-1-128 0,5 1 144 0,2-2-144 16,4 5 128-16,3-8-128 15,-2-6 0-15,2 0 0 0,0-1 0 0,1-4 0 16,3 5 0-16,-1-7 0 0,4-1 0 0,2-4 128 15,5 0-128-15,-2-5 0 0,5-6 160 0,2-3-16 16,5-1 0-16,2-8 0 0,-3 1-144 0,-44-18 0 16,89 21 0-16,-89-21 0 0,96 1 0 0,-96-1 0 0,108-17 0 15,-108 17 0-15,130-40 0 0,-130 40 0 0,150-66 0 0,-150 66 128 0,141-80-128 0,-141 80 0 16,124-102 0-16,-124 102 128 0,94-102-128 0,-54 46 0 16,-7 2 0-16,-6 2 0 15,-5 1 128-15,-3 1-128 0,-3-1 128 0,-2 2-128 0,-2-1 176 16,2 1-48-16,-5 0-128 0,1-1 192 15,3-1 0-15,-1 8-16 0,2-2 0 0,0 4 0 16,-2 5-176-16,2-2 0 0,-4 6 144 0,1 1-144 0,-1 1 0 0,-3 4 0 16,0 0 0-16,-3 2 0 15,-4-1 0-15,0 3 0 0,-6 1 0 0,-2-2 0 0,-5 6 0 16,0-6 0-16,-8 4 0 0,-2-6 0 0,0 1 0 0,-6-2 0 16,1-4 0-16,-4 2 0 0,3-5 0 0,-3 2 144 0,3 0-144 0,-3 1 160 15,1-3 128-15,0-2 32 16,-4 2 0-16,3 2 0 15,-2 3-320-15,-3-2 160 0,2 8-160 0,-7-1 128 0,1 6 16 0,-8 3 0 16,-4 7 0-16,-1 1 0 0,2 5 0 16,0-1 0-16,5 2 0 0,5-2 0 0,-2-1-144 0,8 1 160 15,1-5-160-15,4 2 160 0,3-4-160 0,3 0 0 0,-1-3 0 16,4 3 0-16,1 2 0 0,-2-1 0 16,-1 1 0-16,-1 2 0 0,-1 1 0 0,-5 4 0 15,-2 5-176-15,0 4 176 16,-2 3-688-16,0 2-48 0,-4 4-16 0,6 2 0 15,-2 0-1248-15,4 1-256 0</inkml:trace>
  <inkml:trace contextRef="#ctx0" brushRef="#br0" timeOffset="131023.21">30692 8634 9215 0,'-4'5'816'0,"1"-1"-656"15,1-3-160-15,2-1 0 0,0 0 816 0,0 6 128 0,-3-3 16 0,-3 9 16 16,-2 2 384-16,-1 0 80 0,2 3 16 0,2 1 0 0,1-4-96 0,2-2-16 15,4 2 0-15,0-2 0 0,5 0-256 16,0-1-48-16,2-2-16 0,1 3 0 0,4 2-448 0,-2-4-112 16,2 2-16-16,2 2 0 0,1-2 64 0,1 2 16 15,1 2 0-15,2 0 0 0,-4 1-128 0,-1 1-16 16,1 2-16-16,-1 3 0 0,-2 0-96 0,-4 1-16 16,1 2 0-16,-2-1 0 0,-1 1 112 0,1 0 16 15,1 3 0-15,-1-1 0 0,3-2-96 0,-1 1-16 16,3 0 0-16,-2 0 0 0,2 2-96 15,-2-1-32-15,-1 5 0 0,1-5 0 16,0 3-144-16,-3 1 0 0,1-8 0 0,-3-5 0 16,2-1 0-16,-4-4 0 0,0-6 0 0,2-1 0 0,2-5 0 15,0-2 0-15,1-5 0 0,2-4 0 16,2-3 0-16,-2-6 0 0,2 3 0 0,0-10 0 0,4-2 0 16,-1-8 0-16,2-2 0 0,2-5 0 15,-3 1 0-15,4-6 0 0,1-2 0 0,3-4 0 0,0 1 400 0,6-3 48 16,1-1 16-16,3-5 0 0,4-2 144 0,4-3 32 15,0 3 0-15,-4-1 0 0,0 6-400 0,-4 1-80 16,3-1-16-16,-3 1 0 0,3 3-144 0,-10 2-272 16,-1 5 64-16,-7 1-17216 0</inkml:trace>
  <inkml:trace contextRef="#ctx0" brushRef="#br0" timeOffset="139876.51">24479 434 5519 0,'-7'3'496'0,"4"-3"-496"0,1 0 0 0,-1 0 0 0,1 0 384 0,2 0-32 16,0-3 0-16,-2 3 0 0,1 0 416 0,-3 0 96 15,1-2 16-15,1-1 0 16,-2-1 848-16,1 2 160 0,3-1 32 0,-2-1 16 0,4 3-224 0,-2-3-48 0,2-1-16 0,-2 1 0 15,0-1-688-15,0 2-144 0,1 3-32 0,-1-4 0 16,0 8-144-16,0-4-16 0,-1 5-16 0,1 4 0 16,-2-1-80-16,2 1-16 15,-2 7 0-15,2-1 0 0,2 6-336 0,-2 2-176 0,0 3 160 0,-2 9-160 16,2 1 0-16,-5 6 0 0,1 5 0 0,-4 0 0 16,2 2 0-16,-6 7 0 0,2 1 0 0,-2 3 0 15,-1-3 0-15,3 1-128 0,1-6 128 0,1 0-208 16,1-7-80-16,1-6-16 15,3-3 0-15,1-6 0 16,2-2-1232-16,0-7-240 0,0-2-48 0,2-7-8992 0</inkml:trace>
  <inkml:trace contextRef="#ctx0" brushRef="#br0" timeOffset="140190.54">24502 566 1839 0,'-3'0'160'0,"-1"0"-160"0,4-2 0 0,4 1 0 32,-4-1 448-32,3-2 64 0,2 1 16 0,1-2 0 0,6-4 928 0,2-5 176 0,8 2 32 0,-22 12 16 15,0 0 16-15,84-45 0 0,-84 45 0 0,0 0 0 16,87-32-400-16,-87 32-80 0,0 0 0 0,0 0-16 15,110-22 64-15,-110 22 16 0,0 0 0 0,0 0 0 16,108-16-448-16,-108 16-64 16,0 0-32-16,0 0 0 15,113-14-736-15,-113 14 0 0,0 0 0 0,0 0 0 16,93-26-384-16,-76 17-64 0,0 6 0 0,-3-4-7360 0,0 0-1472 16</inkml:trace>
  <inkml:trace contextRef="#ctx0" brushRef="#br0" timeOffset="140399.28">24516 728 18431 0,'-5'9'816'0,"1"-4"160"0,4-1-784 0,4-3-192 0,1-1 0 0,-1 4 0 15,3-4 208-15,3 5 0 0,9 0 0 0,-19-5 0 16,0 0 1200-16,0 0 224 0,113 25 48 0,-113-25 16 15,0 0-224-15,103-6-32 0,-103 6-16 0,84-29 0 16,-84 29-784-16,101-46-176 0,-101 46-16 0,115-64-16 31,-54 27-912-31,2-1-176 0</inkml:trace>
  <inkml:trace contextRef="#ctx0" brushRef="#br0" timeOffset="157639.68">31621 14390 4607 0,'-18'0'400'0,"2"-1"-400"0,8-3 0 0,-1 4 0 15,6-3 1296-15,-10 3 176 0,-6-6 48 0,-16 5 0 16,-5-6-112-16,-9 5 0 0,6 0-16 0,3 4 0 0,1 3-800 0,5 0-144 15,1 1-48-15,-1 2 0 0,1-1-272 0,4-2-128 16,1 1 0-16,3-1 128 16,3-2-128-16,3-3 0 0,-2 4 0 0,0-4 128 0,2 2 432 0,-4-2 80 15,0 0 0-15,-1 1 16 0,1 1 176 0,-5-2 16 16,2 7 16-16,0 0 0 0,-4 2-112 0,3-1-32 16,-5 5 0-16,3 6 0 0,-3 2-208 0,1 1-64 15,-1 8 0-15,-2 1 0 0,1 4-96 0,-2 0-32 16,2-2 0-16,3 2 0 0,2 3-48 0,2-1-16 15,3 1 0-15,2-1 0 0,2 6 384 0,2 1 80 16,-1 1 16-16,6 4 0 0,-2-6 224 0,5 4 32 0,1-3 16 0,-1-2 0 16,4 1-448-16,-2 1-96 0,2-1-16 15,-1 3 0-15,-2 2-256 0,1 1-48 0,0 9-16 0,0-1 0 16,-2 2 0-16,4 4-128 0,-4 0 192 0,-3-1-64 16,3-1 128-16,-1 0 0 0,-2 2 16 0,-1-4 0 15,3 1-128-15,-4-3-16 0,5 4-128 0,-3-7 192 16,3-2 0-16,4 2-16 15,0-3 0-15,5-2 0 0,5-4 144 0,4 4 16 0,1-1 16 0,8-1 0 16,4-5-96-16,8-7-32 0,1 0 0 0,8-9 0 16,1 0-48-16,-40-26-16 0,92 31 0 0,-92-31 0 0,106 21-160 0,-106-21 192 15,115 0-192-15,-115 0 192 0,114-15-192 0,-114 15 0 16,111-32 0-16,-111 32 128 0,101-31-128 0,-101 31 0 16,0 0 0-16,115-30 0 15,-115 30 0-15,0 0 0 0,0 0 0 0,119-28 0 0,-119 28 0 0,0 0 0 16,0 0 0-16,120-17 0 15,-120 17 0-15,0 0 0 0,101-17 0 0,-101 17 0 0,0 0 0 0,120-28 0 16,-120 28 0-16,0 0 0 0,131-47 0 0,-131 47 0 16,71-49 0-16,-71 49 0 0,55-59 0 0,-35 26 0 15,-2-4 0-15,-4-3 0 0,-2-2 0 0,-3-3 0 16,-1 1 0-16,-6-4 0 0,2-5 0 0,-1-1 0 0,-1-1 0 0,-2-3 0 16,0 1 192-16,0-6-32 0,3-3-16 0,-3 0 0 15,-3-1-144-15,3 1 192 0,-2 0-192 0,2 3 192 16,-3-1-192-16,3 5 0 0,-4-2 0 0,2 0 0 15,8 2 0-15,-6-1 0 0,3 6 0 0,-1 2 0 16,1 0 0-16,-3 1 0 0,0 4 0 0,0 7 0 16,-5 0 0-16,-4 5 0 0,-5 7 0 0,-1 2-176 15,-4 5-16-15,-2 2-16 0,-9 4 0 0,-1 1 0 0,-6 3 208 16,-3 4 0-16,-7 2-160 0,-4 2 160 16,4 3 0-16,-7 3 0 0,-3 2 0 0,-1-1 0 15,-3 1 0-15,4-5 0 0,1 0 0 0,6-3 0 0,-1-3 0 16,1-2 0-16,2-6 0 0,3-7 0 15,2 3-288-15,6-4-32 0,6-1-16 0,4-7-18128 16</inkml:trace>
  <inkml:trace contextRef="#ctx0" brushRef="#br0" timeOffset="159581.57">30720 14134 4607 0,'-6'23'400'0,"1"-7"-400"0,3-3 0 0,2 0 0 0,2-5 1664 0,-2-2 256 16,5 4 64-16,-3 7 0 0,5 10 416 0,2 11 96 0,0 7 0 0,1 2 16 0,-1-1-1088 0,-1-3-208 15,5 1-64-15,-5-4 0 0,1-4-176 0,5-1-32 16,-2 0-16-16,-1-4 0 0,4 1-160 0,5-6-16 15,0 3-16-15,-2-9 0 0,1 0-240 0,2-6-48 16,2-5-16 0,-1-2 0-16,1-5-240 0,1-4-32 15,2-5-16-15,2-3 0 0,-28 10-144 0,0 0 0 16,107-68 0-16,-107 68 0 0,80-73 0 0,-80 73 0 16,101-114 0-16,-40 45 0 0,-4-11 0 0,4-9-320 0</inkml:trace>
  <inkml:trace contextRef="#ctx0" brushRef="#br0" timeOffset="193953.77">25914 434 1087 0,'1'-4'0'0,"3"-1"0"0,-4 3 0 0,0 1 0 0,0-1 0 0,0-2 0 0,2 1 0 0,-2-4 0 0,0 0 480 0,-2 2 0 15,-2 1 0-15,1 4 0 0,-2 0 672 0,1 4 128 16,2-4 16-16,-1 5 16 0,6-2-160 0,-3 1-16 16,4-2-16-16,1-2 0 0,0 3-96 0,2-3-32 15,-1 0 0-15,2 0 0 0,-4 0-416 0,1 0-96 16,0 0-16-16,-1 0 0 0,1 0 176 0,-5 2 48 0,0 0 0 0,0-1 0 16,0 3 224-16,0-1 48 15,-5 3 16-15,1 2 0 16,-1 1-304-16,0 0-64 0,-2 1-16 0,2 6 0 15,-2 1-240-15,1 2-48 0,3 4-16 0,1 3 0 16,2 5-288-16,-3 3 128 0,6-1-128 0,-3 2 0 0,4-4 0 0,1 2 0 0,4 0 0 0,-4-2 0 16,3-1 0-16,1-4 0 15,3 5 0-15,-1-8-144 0,1 2 16 0,-1-6 0 16,-1-2 0-16,0 1 0 16,-1-5-1088-16,-5 1-192 0,1-1-64 0,-2-1 0 15,-3-2-768-15,0-1-176 0</inkml:trace>
  <inkml:trace contextRef="#ctx0" brushRef="#br0" timeOffset="194275.34">25778 1157 5519 0,'-16'8'496'0,"6"-2"-496"0,4-3 0 0,3-1 0 15,-2-1 656-15,-2 1 48 0,-4 5 0 0,-13 4 0 16,-4 4-576-16,-3 1-128 0,-1-4 0 0,3 2 0 16,6 0 0-16,2-3 0 0,7-5 0 0,4 3 0 15,6-5 896-15,1-4 192 0,8 0 32 0,2 0 16 16,7-4-48-16,-2 2 0 0,5-5 0 0,6 2 0 16,0 0-640-16,-1-2-128 0,8 0-16 0,-2 0-16 15,-4 2-288-15,4-4 0 0,-28 9 0 0,0 0 0 16,101-21 0-16,-101 21 0 0,75-22 0 0,-75 22-144 15,86-23 144-15,-86 23 0 0,87-23 0 0,-87 23 0 16,78-21 0-16,-45 11 0 0,0 1 0 0,-8-3-128 16,-1 3-384-16,-1 1-64 0</inkml:trace>
  <inkml:trace contextRef="#ctx0" brushRef="#br0" timeOffset="194539.84">25755 388 14735 0,'-12'0'640'0,"7"0"160"0,-1 0-640 0,6 0-160 0,2-3 0 0,2 3 0 15,1 0 256-15,4 0 32 0,-1-3 0 16,10 3 0-16,-1 0-288 0,2 0 0 0,2 0 0 0,0 3 0 15,-2 0 272-15,2 3 0 0,-2-3 0 0,6-1 0 16,3 1 608-16,0-3 112 0,-28 0 32 0,0 0 0 16,113 0-736-16,-113 0-144 0,89-12-16 0,-89 12-6256 15,101-17-1232-15</inkml:trace>
  <inkml:trace contextRef="#ctx0" brushRef="#br0" timeOffset="201503.67">30127 15326 12895 0,'0'0'1152'0,"0"0"-928"0,0 0-224 0,0 0 0 0,0-2 560 0,0 2 64 0,0-4 16 0,0 3 0 31,-3-3-256-31,-1-1-32 0,-1 1-16 0,0-1 0 0,-2-2-464 0,0 5-112 0,3-1-16 0,-3 0 0 31,6 3-112-31,-6 0-16 0,1 0-16 0,1 0 0 0,2 0 400 0,-3-2 144 0,1-2 0 0,-2 3 0 16,2-6-144-16,-4 3 0 15,4-3 0-15,-4 0-6400 16</inkml:trace>
  <inkml:trace contextRef="#ctx0" brushRef="#br0" timeOffset="201773.33">29228 15270 4607 0,'-12'5'400'0,"3"-1"-400"0,7-3 0 0,2-2 0 15,0-3 1024-15,-3 1 112 0,-2 1 16 0,-8-5 16 16,3-4-1664 0,-2-4-336-16,3-3-64 0,-5-4 0 0</inkml:trace>
  <inkml:trace contextRef="#ctx0" brushRef="#br0" timeOffset="201946.54">28709 15016 19343 0,'-28'22'848'0,"5"-4"192"0,6-4-832 0,8-7-208 16,2-6 0-16,5-1 0 0,-5 0 0 0,-3 0 128 15,-4 0-128-15,-3-1 0 16,-1-3-2192-16,2-5-544 0,2-3-96 0,1-2-32 0,-1 0 2256 0,-4 6 448 16</inkml:trace>
  <inkml:trace contextRef="#ctx0" brushRef="#br0" timeOffset="202105.14">27864 14880 9215 0,'-13'8'816'0,"5"-1"-656"16,-1-5-160-16,5 2 0 0,-1-3 1296 0,-3 3 240 0,-10 3 32 0,-8 2 16 15,-5-1-896-15,-1-1-176 16,6-3-48-16,3-8 0 0,3-6-240 0,-8 6-48 0</inkml:trace>
  <inkml:trace contextRef="#ctx0" brushRef="#br0" timeOffset="202278.86">26761 15113 19343 0,'-27'23'1728'0,"10"-11"-1392"16,5-7-336-16,8-5 0 0,3-2 640 0,-6 4 64 16,-11 2 16-16,-6 4 0 0,-9 3-576 0</inkml:trace>
  <inkml:trace contextRef="#ctx0" brushRef="#br0" timeOffset="202498.12">25790 15458 23039 0,'-11'21'2048'16,"6"-12"-1648"-16,3-4-400 0,4-5 0 0,2-2 960 15,-4 4 96-15,-4 5 32 0,4 3 0 16,4-3-2128-16,1-5-432 0,2-2-64 0,7-9-32 0,-4 1 1296 0,6-1 272 31</inkml:trace>
  <inkml:trace contextRef="#ctx0" brushRef="#br0" timeOffset="204237.31">25386 14880 8287 0,'-14'8'736'0,"1"-4"-592"15,8 1-144-15,5-5 0 0,-3-5 960 0,-2 5 144 0,-4 3 48 0,-9-1 0 16,-4-2-672-16,-4 0-128 0,3-5-32 0,-3 1 0 31,3-4-592-31,-1 2-128 0,-1 1-32 0,1 2 0 0,-2 1 128 0,-2 0 32 0,-3 2 0 0,-4 2 0 0,3 0 464 0,-2-2 112 16,-1 5 16-16,-4-2 0 0,6 6 576 0,-2 0 128 15,-3 0 32-15,1 1 0 0,-1 1-368 0,1-1-80 16,-3 4-16-16,6 2 0 0,-3-1-464 16,4 3-128-16,0-1 0 0,3 6 0 0,2-2 0 0,-1 1 0 15,-1 11 0-15,2 0 0 0,-2 2 0 0,3 4 0 16,0 1 0-16,1 0 128 0,0 5 224 0,4-3 48 16,-5 3 16-16,5 0 0 0,-4 2 80 0,3 2 16 15,-3 7 0-15,3 1 0 0,-3 6 80 0,2 0 32 16,1 1 0-16,0-1 0 0,2 0 176 0,2 3 32 15,-2-2 16-15,2 2 0 0,3-3-320 0,1 3-64 16,-3 6-16-16,4 1 0 0,2 4-16 0,0-3-16 0,7 1 0 16,0-2 0-16,5-1 272 0,0 3 48 15,5-4 16-15,4 1 0 0,1-4-32 0,7 3 0 0,4 0 0 0,5-4 0 16,6 2-256-16,3-8-48 0,5-7-16 0,7 0 0 16,2-10-208-16,1-4-32 0,6-5-16 0,-4-4 0 15,4-5-144-15,0-2 0 0,5-4 0 0,5-3 128 16,5-5-128-16,4-7 0 0,4-3 0 0,-79-2 0 15,151-9 0-15,-151 9 0 16,138-22 0-16,-138 22 128 0,132-35 0 0,-132 35 0 0,142-54 0 0,-142 54 0 0,156-68-128 0,-156 68 0 16,159-82 0-16,-159 82 128 15,150-80-128-15,-150 80 0 0,155-97 144 0,-71 36-144 16,4 0 0-16,-4-2 0 0,-6-3 0 0,-6 0 128 16,-72 66-128-16,124-122 0 0,-124 122 0 0,104-112 0 0,-104 112-192 0,94-113 64 15,-94 113 0-15,87-124 0 16,-87 124 128-16,72-129 0 0,-49 63 0 0,-3 4 0 0,-6 1 0 0,-10 0 0 15,-2 0 0-15,-4-2 0 0,-7 5 0 0,-8-4 0 16,3-3 0-16,-7-6 0 0,-5 0 0 0,-2-4 144 0,-2 3-144 16,1-1 0-16,1 3 128 15,-7-5-128-15,4-1 0 0,-8 1 0 0,6 4 0 16,-10-3 0-16,-1 6 0 0,-5 1 0 0,-3 2 0 16,-2 6 0-16,-12 5 0 0,-1 14 0 0,1 5 0 0,-7 9 0 15,-2 7 0-15,0 1 0 16,2 4-176-16,-2 4-32 0,2 1-16 0,-2 4 0 15,-2 3-688-15,-5-1-144 0,-3 3-32 0,5 3-14352 0</inkml:trace>
  <inkml:trace contextRef="#ctx0" brushRef="#br0" timeOffset="-213601.55">27062 472 2751 0,'3'-3'256'0,"-3"3"-256"0,6-4 0 0,-6 4 0 0,3 0 272 0,-3-2 16 0,5-1 0 0,4-1 0 16,2-1 288-16,-1 2 64 0,6-3 16 0,-4 1 0 15,0 0 144-15,2-2 32 16,-2 4 0-16,-1-3 0 0,1 3 0 0,-7 1 16 0,0-1 0 0,-1 3 0 15,-1 3-144-15,-3-1-48 0,0 1 0 0,-7 4 0 32,2 0 688-32,0 2 128 0,-4 0 16 0,0 3 16 0,-3 5-160 0,2 2-16 0,-1 2-16 0,4 6 0 15,-5 2-256-15,3 2-48 0,-1 1-16 0,1 4 0 0,-1 4 672 0,-1-1 128 32,3 4 16-32,-5 1 16 15,3 1-1824-15,-2 0-304 0,1 2-80 0,3-1-32 0,-1 3 416 0,0-2 192 16,2 1 0-16,-1 1-16 0,1-2-176 0,-2 2 0 15,2 0 0-15,-2-4 0 0,4-5-352 0,0 2 48 16,3-6 16-16,2-4 0 16,3-6-1536-16,6-4-304 0</inkml:trace>
  <inkml:trace contextRef="#ctx0" brushRef="#br0" timeOffset="-213345.1">27614 324 11967 0,'-1'0'528'0,"-3"4"112"0,4-4-512 0,4 3-128 0,-4-1 0 0,0 1 0 16,0 2 592-16,0 4 96 0,1 7 16 0,-2 6 0 16,-3 6 960-16,-1 4 192 0,-4 6 32 0,0 2 16 0,1 0-96 0,-1 4-16 15,0 1 0-15,4 4 0 0,2-2-752 0,-1 2-144 16,2 3-48-16,-1 0 0 0,-1-1-624 15,3 4-224-15,-3-1 144 0,2 2-144 0,1-2 0 0,-1-2-144 16,-3-3 0-16,1-5 0 16,-4-3-992-16,-1-8-192 0,0-5-32 0,0-5-6880 15,-3-2-1360-15</inkml:trace>
  <inkml:trace contextRef="#ctx0" brushRef="#br0" timeOffset="-213145.2">27025 874 15663 0,'-10'0'1392'0,"3"-3"-1120"0,7 3-272 0,0 3 0 16,2-3 1040-16,1 0 160 0,-3 4 16 0,4-2 16 15,3 1 48-15,5-3 0 0,9 5 0 0,1-1 0 16,-22-4-384-16,0 0-64 0,0 0 0 0,129-4-16 16,-129 4-656-16,98-5-160 0,-98 5 0 0,117-14 0 31,-117 14-480-31,123-29-128 0,-123 29-32 0,115-35-11008 0</inkml:trace>
  <inkml:trace contextRef="#ctx0" brushRef="#br0" timeOffset="-196812.32">19649 15778 10527 0,'49'-8'944'15,"-49"8"-752"1,42-11-192-16,-35 8 0 0,-4-1 0 0,13-4 160 0,19-6-160 16,17-9 0-16,11-8 0 0,-4-2 0 15,-10 8 0-15,-13 4 0 0,-8 4-160 0,-9 3 160 0,-5 2-128 0,-5 7 128 0,-4-1 0 0</inkml:trace>
  <inkml:trace contextRef="#ctx0" brushRef="#br0" timeOffset="-196608.25">20343 15279 623 0,'-6'-4'0'0,"3"1"0"0,3 1 0 0,0 2 0 0,0 0 0 16,0 0 0-16,-4 0 0 0,3-4 0 15,-3 1 384-15,1 3 32 0,1 0 0 0,-3-2 0 0,1 2-416 0,-1-2 0 16,1-3 0-16,-2 3 0 0</inkml:trace>
  <inkml:trace contextRef="#ctx0" brushRef="#br0" timeOffset="-195772.15">21360 16043 7199 0,'7'-12'640'0,"-3"-2"-512"15,-4 5-128-15,-4 1 0 16,2 2 0-16,2 3 0 0,-3-2 0 0,-2-4 0 16,-4-3 0-16,-3-11 0 0,-2 4 0 0,0-2 0 15,-7 4-240-15,0-1 48 0,-3 4 0 0,-2 2 16 16,-6 5 176-16,1 0-192 0</inkml:trace>
  <inkml:trace contextRef="#ctx0" brushRef="#br0" timeOffset="-195497.63">20942 15090 12895 0,'-9'-69'1152'0,"2"18"-928"0,6 8-224 0,1 13 0 31,0 16-2416-31,1 5-528 0,1-4-96 0,3-14-32 0,-3-11 2528 0,0-7 544 0</inkml:trace>
  <inkml:trace contextRef="#ctx0" brushRef="#br0" timeOffset="-193835.13">20797 14434 9215 0,'-26'-11'400'0,"7"3"96"0,2 1-496 0,8 1 0 0,2 6 0 0,5 0 0 16,-5 0 448-16,-1 0-16 0,-8 0 0 0,-2 0 0 0,-2 6-304 0,0-6-128 15,5 5 128-15,-3-5-128 16,4 0-864-16,0-5-256 0,-3-1-48 0,0-2-16 16,3-1 368-16,-4 0 80 0,-3-1 16 0,2-1 0 0,-4 4 976 0,2 1 208 15,-1 6 48-15,-4 0 0 0,3 3 608 0,-3 2 128 16,2 4 32-16,1 0 0 0,0 3 16 0,2-2 16 0,-1 6 0 0,-1 0 0 15,2 1-784-15,2 0-144 16,-2 1-48-16,2 3 0 0,-4-2-336 0,2-2 0 16,-1 1 0-16,-5-1 0 0,5 1 0 0,-4-4 128 0,-4-2-128 0,4 2 0 15,-2 0 256-15,2-2 0 0,-4 0-16 0,6-3 0 16,3 1 128-16,-2-1 16 0,1 3 16 0,4-1 0 16,1-1 64-16,-1 0 16 0,1 4 0 0,0 0 0 15,-1-2-96-15,4 6-32 0,-2-4 0 0,3 3 0 16,2 1-352-16,-6-1 128 0,3 6-128 0,-2-6 0 15,6 1 0-15,-6 2 0 0,2 0 0 0,2 1 0 16,-2 1 0-16,2 1 0 0,-2-1 0 0,3-1 0 0,-3 2 0 0,2-2 0 16,3 0 128-16,-5-6-128 0,6 6 368 0,-4-3 0 15,3-4 0-15,0 3 0 16,4-3 160-16,-2 3 48 0,0 1 0 0,0-2 0 0,2-1-128 0,-1 1-32 16,0 0 0-16,0-1 0 15,1-1-160-15,-4 0-16 0,4 4-16 0,2-1 0 0,-3 0 48 0,3 1 16 16,-2-1 0-16,1 2 0 0,-1-1-48 0,2 3-16 15,3-2 0-15,-4 2 0 0,4 0 32 0,0-2 0 16,0 3 0-16,4-1 0 0,-3 2 160 0,3 0 32 16,1 3 16-16,-2 0 0 15,3 0-128-15,1 0-16 0,-4 4-16 0,4-6 0 0,0 6-64 0,2-4-16 0,-1 2 0 0,-2-4 0 16,-6-24-32-16,0 0 0 16,29 72 0-16,-18-50 0 0,1-1-16 0,-3 2-16 15,1-2 0-15,2 1 0 0,1-3 80 0,1 4 16 0,-4-2 0 16,2 2 0-16,0 1 64 0,2-1 0 0,-14-23 16 0,0 0 0 15,40 62-96-15,-40-62-32 16,0 0 0-16,0 0 0 0,54 75-48 0,-54-75-16 16,0 0 0-16,0 0 0 0,58 72-144 0,-58-72 160 0,0 0-160 0,0 0 160 0,52 61-160 15,-52-61 0-15,0 0 0 16,0 0 0-16,0 0 176 0,66 62-48 16,-66-62-128-16,0 0 192 0,0 0-16 0,0 0-16 0,67 61 0 0,-67-61 0 15,0 0-32-15,0 0-128 0,0 0 192 0,83 47-64 0,-83-47-128 0,0 0 160 16,0 0-160-16,79 19 160 15,-79-19-32-15,0 0-128 16,0 0 192-16,80 13-64 0,-80-13-128 0,0 0 192 0,0 0-192 0,80 19 192 16,-80-19-192-16,0 0 0 0,0 0 0 0,0 0 0 0,99 29 0 0,-99-29 0 15,0 0 0-15,0 0 0 16,84 23 0-16,-84-23 0 0,0 0 0 0,0 0 0 0,91 21 0 0,-91-21 0 0,0 0 128 0,0 0-128 16,90 19 0-1,-90-19 0-15,0 0 0 0,0 0 0 0,89 26 0 16,-89-26 0-16,0 0 0 0,0 0 0 15,85 18 0-15,-85-18 0 0,0 0 128 0,0 0-128 16,82 0 0-16,-82 0 0 0,0 0 144 0,0 0-144 16,86-4 0-16,-86 4 0 0,0 0 0 0,0 0 0 15,89-7 0-15,-89 7 0 0,0 0 0 0,0 0 0 16,73-15 0-16,-56 11 0 0,-3-1 0 0,0 0 0 0,2-4 0 16,-1 0 0-16,3 0 0 0,-2-1 0 0,1 0 0 0,0-4 0 15,3 0 0-15,1 0 0 0,-2 2 0 0,2-6 144 16,5 1-144-16,-2 3 0 0,2-4 0 0,0 1 0 15,-1 0 0-15,-1-1 0 0,-3 4 0 0,0-3 0 16,-2 5 0-16,-1-4 0 0,-1 4 0 0,-3-2 0 16,0 0 0-16,2-2 0 0,-2 2 0 0,-4-3 0 15,6 3 0-15,1-7 0 0,-3 2 0 0,3-6 0 16,1 6 0-16,1-5 0 0,-1 1 0 0,2-1 0 16,0-2 0-16,0-4 0 0,1 4 0 0,-3 0 0 0,4-2 0 15,-4-2 0-15,1 4 0 0,2-2 0 0,-4 2 0 16,1 0 0-16,-2 0 0 0,-1 0 0 0,3-2 0 0,-1-2 0 15,-1-1 0-15,-1 1 0 0,3-1 0 0,-4-2 0 16,-2 0 0-16,-3-4 0 0,-4-3 0 0,0 0 0 16,0 0 0-16,-1-3 0 0,1-4 0 0,2 3 0 15,2-1 0-15,-1 0 0 0,1-3 0 0,0 3 0 16,5-2 0-16,-5 4 0 0,1-3 0 0,0 3 0 16,-3 3 0-16,0 3 0 0,-1-1 0 0,-6 3 0 15,0 0 0-15,0 4 0 0,0 5 0 0,-6-6 0 16,6 6 0-16,-3 0 0 0,-1 0 0 0,3-5 0 0,-3 5 0 15,2-2 0-15,1 2 0 0,-1 5 0 16,-3-2 0-16,1 4 0 0,-4-2 0 0,1 3 0 0,0 1 0 0,-2 0 0 16,-3 1 0-16,0 0 0 0,-2-1 0 0,0-1 0 15,-4 1 0-15,1-2 0 0,-2-2 0 0,-1-3 0 16,1-1-128-16,0-1 128 0,-2 2 0 0,0-2 0 16,2 1 0-16,-4 1 0 0,3 3 0 0,-3 0 0 15,-3 2 0-15,1 1 0 0,1 1 0 0,-2 3 0 16,3 2 128-16,-3 0-128 0,0 1 0 15,-4-1 0-15,6 3 0 0,-2 1 0 0,1 2 0 0,1-2 0 16,0-1 0-16,-3 4 0 0,3-2 0 0,-2-4 0 16,-4 4 0-16,1 2 0 0,1 0 0 0,-7 0 0 0,4-2 0 0,-1 5 0 15,3-5 0-15,1 5 0 16,-2-1 0-16,4-1 0 0,3 3 0 0,1-3 0 16,1 8 0-16,2-3 0 0,3-1 0 0,0 4 0 15,-1-1 0-15,-1-1 0 0,1 7-144 0,3-6 144 16,-3 2-128-16,3 1 128 0,1 1-144 0,-4-2 144 0,3 0-160 0,-3 2 160 15,3-2-128-15,1-1 128 16,-2 1 0-16,1 0-144 0,3-5 144 0,-3 4 0 0,4 1 0 0,0-5 0 0,1 3 0 0,0 3 0 16,-3-3 0-16,1-3 0 15,4 5 0-15,-1-1 0 0,-3-1 0 0,3-1-128 16,-6 2 128-16,1-3 0 0,1 1 0 0,2 0 0 16,-6-2-160-16,0 0 160 0,4 3-192 0,-5-1 192 0,5 1-128 0,-2-3 128 15,0 4 0-15,5-2 0 0,-5 1 0 0,2 1 0 16,0 1 0-16,1-2 0 0,-3 3 0 15,2 2 0-15,-5 1 0 0,3 1 0 16,-4-1-176-16,1 3 176 0,-1 2-160 0,-1 4 160 16,2-3-624-16,-4 3-16 0,-2 4-16 0,-3 5 0 15,0 6-1104-15,-4 5-224 0</inkml:trace>
  <inkml:trace contextRef="#ctx0" brushRef="#br0" timeOffset="-191452.99">29113 460 5519 0,'-9'0'496'0,"1"3"-496"0,8-3 0 0,-4 0 0 15,4 0 976-15,-2 2 112 0,-1-2 0 0,-6 4 16 16,-3-1-320-16,-2-1-64 0,4 3-16 0,-3-1 0 0,-1 3-496 0,2-2-208 15,0 0 176-15,2 2-176 16,-3-2 192-16,3-1-48 0,1-3-16 0,0 3 0 0,1-2 480 0,-1 1 96 16,0 1 0-16,2-3 16 0,2 3-112 0,0 1-32 15,-4-5 0-15,0 4 0 0,1 1-320 0,-4-5-64 16,1 5 0-16,-5-2-16 0,2-3-176 0,1 4 192 16,-5-2-192-16,-1 1 192 0,2 2-32 0,-1 2 0 15,-5 2 0-15,3 1 0 0,-3 6 96 0,0 0 32 16,2 1 0-16,0 1 0 0,2 3-48 0,-2 1-16 15,0 1 0-15,2 3 0 0,-3 5 16 0,-5-1 0 0,1 5 0 16,-2-4 0-16,4 0 144 0,1 4 48 0,-4 0 0 16,2 0 0-16,2 2 80 0,3 3 32 15,-5 8 0-15,3 1 0 0,1 3 160 0,0 1 16 16,3-5 16-16,4 1 0 0,4 0-96 0,6-5-32 16,4 3 0-16,4-6 0 0,6-1-368 0,8-1-80 15,-18-39-16-15,43 71 0 0,-43-71-144 0,0 0 0 0,84 75 0 0,-84-75 0 16,0 0-208-16,89 16 80 0,-63-20 128 0,-5-8-208 0,2 3 64 15,-6-5 16-15,-3-3 0 0,-2 0 0 0,-1-3 128 16,-8-1 0-16,2 1 0 0,-5-3 0 16,-5 0 0-16,2 4 0 0,-6-2 0 0,0 0 0 0,-1 4 0 0,-3 0 0 15,0 1 0-15,-5 0-128 0,1 7-16 0,-1 1 0 16,4 3 0-16,-1-1 0 0,1 1 144 0,3 2 0 16,4-1 0-16,4-1 0 0,1 1 0 0,4-1-128 15,5 0 128-15,-2-4 0 0,7 1 0 16,6-5 0-16,1-1 0 0,3-3-128 15,8 3 128-15,-7-2 0 0,-1 1 0 0,3 3 0 16,-8-1 0-16,2 5 0 0,-1 2 160 0,-1 1-160 0,-3 2 128 0,2 3-128 16,1 0 0-16,2 0 0 0,1 5 0 0,4 4 128 0,-24-9-128 0,0 0-8592 15,98 33-1760 1</inkml:trace>
  <inkml:trace contextRef="#ctx0" brushRef="#br0" timeOffset="-186724.87">26957 1778 7359 0,'-7'6'656'0,"4"-6"-528"0,-1 3-128 0,4-3 0 0,-1 4 0 0,-1-3 0 15,-3 6 144-15,-4 2-144 16,-1 1-688-16,-3-1-208 0,3 3-32 0,-1-6-16 16,3 2 288-16,1-8 48 0,-2 4 16 0,0-4 0 0,2-4 912 0,0 4 176 15,0-3 32-15,2-2 16 0,-3 1 544 0,-5 2 128 16,3-1 0-16,-2 1 16 0,-1 0 224 0,0 2 32 16,-1 0 16-16,1 0 0 0,3 0-896 0,-2 4-176 15,3-1-48-15,0 3 0 0,4-1-384 0,0-2 0 16,1 3 0-16,4 2 0 0,0-1 0 0,6-2 208 0,1 1-48 0,3 1-16 15,4-2 288-15,2-2 48 0,3-1 16 0,3-2 0 16,3 4-144-16,3-8-32 16,1 4 0-16,-1 0 0 0,2-3-96 0,1 1-32 0,-1-2 0 15,-2 4 0-15,0-1 112 0,-2 1 16 0,-2 0 0 0,-1 1 0 16,-9-1-144-16,0 4-32 0,1 1 0 0,-4-1 0 16,-2 1 0-16,-2 0 0 0,-1-2 0 0,1 3 0 15,2-3-144-15,-4 1 0 0,1-3 0 0,2 3 128 31,-1-1-576-31,0-1-112 0,0-2-16 0,-3-2-16 16,1 2-288-16,-5-3-48 0,-4-1-16 0,1 4 0 0,-4 0 304 16,-2 0 48-16,-6 0 16 0,-1 0 0 0,-3 4 384 0,0 1 192 0,-8 0-160 0,0-1 160 0,-3 5-288 0,-1-1 32 15,-1 1 16-15,-3 0 0 16,1 3-688-16,-3-2-144 16,-1 2-16-16,-2 1-16 0,-1-3 0 0,1-1 0 0,2 3 0 0,1-7 0 0,4 6 1104 15,2-4 368-15,3-2 0 0,2 4 0 16,0 3 464-16,-2-2 112 0,4-1 16 0,1 3 0 0,0 0-448 0,1-1-96 15,4-2-16-15,1-1 0 0,1 1 368 0,7-4 80 16,2 4 16-16,4-6 0 0,3 3 288 16,5-3 64-16,2-1 16 0,7 0 0 0,3-2-784 0,1-2-144 0,5-3-48 15,-1-1 0-15,4 3-16 0,4-6-16 16,1 4 0-16,4-4 0 0,2 1-16 0,3-1 0 16,3-2 0-16,3-4 0 0,2 1-208 0,0 0 0 0,0-4 0 0,-4 1 0 15,-2 0 0-15,0-1 0 0,-6 1 0 0,-1 5 0 16,-4 1 0-16,-1 2 0 0,-2 1 0 0,-4 2 0 15,-1 1 208-15,-6 2-48 0,-3-1-16 16,-2-1-6480-16,2 2-1312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52:12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2284 6307 911 0,'0'-4'0'0,"-3"4"0"0,3 0 0 0,0-1 0 0,-2 1 352 0,2 0-16 0,0 0 0 0,-2-4 0 15,0 4 48-15,-1 0 0 0,-1 0 0 0,3 0 0 16,-3-2 32-16,1 2 16 0,1 0 0 0,-5 0 0 15,5 0 144-15,-3 0 16 0,-2 0 16 0,2 0 0 16,0-1-80-16,-2 1-16 0,1-2 0 0,1 4 0 16,-2-4-384-16,2-2-128 0,0 8 0 0,0-4 0 15,-2 0 0-15,-2 0 0 16,0 0 0-16,0 0 0 0,1 0 0 0,-3 2 0 16,3-1 0-16,-1 1 0 0,-3 2 0 0,1-3 0 0,2 3 0 0,-4 1 0 15,0-1 0-15,-1-1 0 0,2 2 0 0,-2-1 0 0,6 1 0 0,-1 0 160 31,0 2-32-31,0-2 0 0,2 1 400 0,0 1 80 16,4 0 16-16,-2-4 0 0,1 6-160 0,-1 0-16 0,2 4-16 0,-3-4 0 0,1 7-160 0,2-6-16 16,-3 4-16-16,-1 2 0 15,2 1 144-15,-4 1 16 0,1 1 16 0,-1 4 0 0,0-3 208 0,1 3 32 0,-1 0 16 16,4-2 0 0,-4 1-128-16,2-1-32 0,2-2 0 0,0 4 0 15,-1-2-192-15,3 0-32 0,3-2-16 0,-4-2 0 0,3 4 0 0,1-3 0 16,0-1 0-16,0-1 0 0,1 1-128 0,3-1-16 15,-2 0-128-15,-1-4 192 16,5 2-192-16,-5 1 0 0,6 1 0 0,-3-4 0 16,1 2 320-16,4-2-16 0,-1-3-16 0,1 3 0 15,2-5 96-15,3 0 0 0,1-2 16 0,3 1 0 16,1-3-80-16,2-3 0 0,-2 0-16 0,5 4 0 16,-1-4 16-16,-2 0 0 0,1-4 0 0,1 4 0 0,-5 0-128 0,-1 0 0 15,0 0-16-15,-6 4 0 0,3-3-176 0,-5-1 128 16,1 4-128-16,-1-4 128 0,1 0 32 0,-1 3 0 15,0-1 0-15,-1-2 0 0,1 0 96 0,0 0 32 16,3-2 0-16,2-1 0 0,-4-1-144 0,6-3-16 16,0 0-128-16,-1-1 192 0,3-1-192 0,-3 0 0 15,1 1 0-15,-4-3 0 0,4-3 0 0,0-2 128 16,-2-1-128-16,-2 0 0 0,2-1 0 0,0-1 0 16,-2 2 0-16,2-1 0 0,-2-1 128 0,2 0-128 15,0 0 0-15,3-2 144 0,-3 2-144 0,0-2 0 0,2 3 0 0,1 1 0 16,-3 0 0-16,0-1 0 0,0-1 0 0,-2 0 0 15,6 0 0-15,-6-1 0 16,-2 3 0-16,-3 0 0 0,0-1 0 0,-3 1 0 0,-1 3 0 0,-3-4 0 16,-3 5 0-16,-1-1 0 0,-3-2 0 15,-1 2 0-15,-1 0 0 0,-3-3 0 0,-2-1 0 0,-4 1 128 16,1-1 32-16,0-1 0 0,-4-2 0 0,2 4 0 16,-2-2 96-16,1 1 0 0,-4-3 16 0,5 4 0 15,-2 0-144-15,2-1-128 0,-2 1 192 0,2-1-192 16,-4-1 0-16,2 2 0 0,4-1 0 0,-4 4-192 15,5 0-1424-15,4 2-288 16</inkml:trace>
  <inkml:trace contextRef="#ctx0" brushRef="#br0" timeOffset="1502.52">4931 6920 4607 0,'0'0'400'0,"-3"3"-400"0,3-3 0 0,0 0 0 0,0 2 672 0,3-2 48 0,-3 4 16 0,0-1 0 32,5-1-16-32,-1 1 0 0,5 3 0 0,-4-6 0 0,4 3-272 0,1-3-64 15,2 0-16-15,0 0 0 0,-3 0 96 0,2 4 32 0,1-3 0 0,-4 3 0 16,1-1 256-16,2-1 48 16,1 3 16-16,-3-1 0 0,3 3-16 0,-2-2 0 15,4 0 0-15,2 2 0 0,-7-2-256 0,8 1-48 16,0-1-16-16,3 2 0 0,2-5-336 0,1 1-144 0,3 2 128 15,0-5-128-15,4 5 192 0,1-3-32 0,4-2-16 0,0 0 0 16,-35 0 256-16,0 0 48 16,115-9 16-16,-80 3 0 15,-4 0-144-15,-3 1-16 0,2-2-16 0,1 0 0 0,-5 0-48 16,2 2-16-16,2 0 0 0,-4-2 0 0,-4 5-64 0,4-5-16 16,1 5 0-16,-1-5 0 0,-2 7-144 0,1-1 128 15,-3-3-128-15,-1 4 128 0,5 0 64 0,-1-3 0 16,4 3 0-16,-3-2 0 0,1-2-48 0,-1 1 0 15,2 1 0-15,-2-1 0 0,-4-1-144 0,-1 2 0 0,-3-1 0 16,-4 1 0-16,0 1 0 0,-6-1 0 16,1-2 0-16,-4 4 0 0,-1 0 0 0,-1-1 0 15,-3-1 0-15,0 2 0 0,0-2 272 0,-7-1-16 0,2 3-16 0,-7-4 0 16,-2 2 144-16,0-1 48 0,-3-1 0 0,-6-1 0 16,-3 3-432-16,0-1 128 0,-4-1-128 0,-1-1 0 15,-1 2 0-15,-4-2 0 0,-3 5 0 0,3-4 0 31,-3 4-272-31,3 0-144 0,-4 0-32 0,-2 4 0 16,0-1-176-16,-7 2-32 0,6 0-16 0,-4 4 0 0,1 0 272 0,-2-2 48 0,-5 2 16 0,-1-4 0 16,5 0 192-16,2 4 144 0,2-4-192 0,5 2 192 0,2 2-128 0,-1-2 128 15,3 1 0-15,-1 1 0 0,2 0 0 0,2 1 0 16,2-3 0-16,3 2 0 16,-2 0 0-16,4-1 0 0,2-1 0 0,3-5 0 15,-2 5 0-15,2-5 0 0,4-2 0 0,-1 0 0 0,5 3 0 16,-1-3 0-16,1 0 0 0,3 0 0 15,1 0 0-15,6 0 0 0,-3-3 0 0,6 3 0 16,0-2 0-16,9-2 0 0,0-1 0 0,7-4 0 0,8 3 0 0,-1-5 0 16,3 2-128-16,0-3 128 0,2 3 0 0,1-1-128 15,-2 1 128-15,0-3 0 0,0 3 0 0,-1 4-128 16,2-2 128-16,1 2 0 0,-1 2 0 0,2 1 0 16,-4-2 0-16,0 4 0 0,0 4 448 0,0-4 64 15,2 2 0-15,-2 1 0 0,4-3-192 0,1 5-16 16,1-1-16-16,-1-4 0 0,4 3-288 0,-35-3 0 0,0 0 0 0,110 5 0 15,-79 1 240-15,-31-6-64 0,0 0-16 0,0 0 0 16,129 8 48-16,-98-8 16 0,2 4 0 0,-1-2 0 16,-8 1-64-16,2-3-16 15,4 4 0-15,-9-3 0 0,5-1 112 0,-3 0 32 0,-1 0 0 0,-2-1 0 16,0 1-128-16,-2-4-32 0,1 4 0 16,0-3 0-16,0 1-128 0,-5-2 0 0,4 3 0 0,-4-3 0 0,-2 4 0 15,0 0 0-15,-7 0 0 0,-1 0 0 0,-4 4 0 0,0-3 0 16,-4 3 0-16,-1-1 0 15,-2 4-1248 1,-2 2-224-16,-1 0-64 0,1 1-10128 0</inkml:trace>
  <inkml:trace contextRef="#ctx0" brushRef="#br0" timeOffset="6060.81">28954 5946 4607 0,'-3'0'400'0,"3"0"-400"0,0-1 0 0,0 1 0 15,3 0 640-15,-3-4 32 0,0 4 16 0,0-2 0 16,0-1-496-16,0-2-192 0,2 1 176 0,-2 1-176 16,4-3 320-16,-4 3-48 0,3 1 0 0,-3 1 0 15,2-5 432-15,0 6 96 0,3-1 16 0,-2 1 0 0,3 1 64 0,-5-1 16 16,6 6 0-16,-7-3 0 0,4 4 128 0,-4 2 48 16,0 1 0-16,0 2 0 0,1-1-272 0,-4 6-48 15,1-1-16-15,-5 1 0 0,2 2-368 0,0 2-80 16,0 2-16-16,1 0 0 0,-3 5-144 0,5-2-128 15,-3 0 144-15,2-2-144 0,3 1 416 0,0-1-16 16,0 0 0-16,0 1 0 0,3 1 48 0,2 0 16 16,1-2 0-16,-1 8 0 0,2-3-192 0,-2 3-32 15,2-3-16-15,-2 3 0 0,4 4-224 0,-4 2 0 16,-1 3 0-16,1-1 0 0,-5 0 0 0,3 3 0 0,-3-3 0 16,0 4 0-16,0-4 0 0,-3 0 0 15,3 0 0-15,-4-2 0 0,3 6 0 0,1-4 0 16,-4 0 0-16,4 0 0 0,4 4 0 0,-4 1 0 0,1-2 0 15,3 1 0-15,-1-4 0 0,3 0 0 0,-1 4 0 16,2-4 0-16,0-6-192 0,0-2 64 0,-2 1 128 0,0-5-208 16,2 0-160-16,-5-2-16 0,1 0-16 0,-3 0 0 15,0 0 240-15,0 0 160 0,-5-3-192 0,2 0 192 16,-1 3 0-16,2 0 192 0,-3 0 0 0,2 2 0 16,-1-2 192-16,1 0 16 0,1 0 16 0,-1 0 0 15,1 2-272-15,-2-2-144 0,4 0 160 0,-3 1-160 16,1-1 0-16,2-4 0 0,0 4 0 0,0-3 0 15,0-2 0-15,0 0 0 0,2 2 0 0,1-4 0 16,-1 3 0-16,2-1 0 0,-1 0 0 0,2 2 0 0,1-1 0 0,0 1-128 16,-2 3 128-16,3-3 0 0,0 3 0 0,-2-2 0 15,4 1 0-15,-6-4 0 16,4 5 0-16,0-4 0 0,-3 1 0 0,1 3 0 0,0-3 0 0,-1 3 0 16,-1-2 0-16,-1 1 0 0,1-1 0 0,-1 2 0 0,2-1 0 15,-4 1 0-15,0 0 0 0,3 0 0 0,-3 0 192 16,2-3-48-16,1 3 64 0,1-3 16 15,-4 3 0-15,2 0 0 0,1-4-96 0,-3 1 0 16,4 1-128-16,-4-4 192 0,0 2-192 0,0 3 144 0,1-1-144 0,-1 0 128 16,-1-1-128-16,1 0 0 15,-4 3 0-15,1 2 0 0,-3-2 0 0,1 0 128 0,-2-2-128 16,0 1 128-16,0 1 32 0,2-2 0 0,-4 1 0 0,1-1 0 16,1-1-160-16,0-1 192 15,0 1-192-15,1 0 192 0,-2-3-64 0,2 3 0 16,-2 0 0-16,3-4 0 0,-2 0 64 0,1-2 16 0,1 1 0 0,-2 1 0 0,2-2 0 0,0 4 0 15,-2-3 0 1,0 1 0-16,3-2-80 0,-3 4-128 0,6 2 176 0,-6-2-176 0,5 3 192 0,-3-3-64 16,1 2 0-16,1-1-128 0,-1-1 128 0,2-3-128 15,-1 4 0-15,1 1 0 16,-1-2 0-16,-3 2 0 0,3 3 0 0,-2-4 0 0,1 4 0 16,-1-1 0-16,0-1 0 0,1-1 0 0,-1-2 0 15,2 0 0-15,-1-2 0 0,2-4 0 0,1-1 0 0,-1 0 0 16,2-1 0-16,-4-3 0 0,3-1 0 0,-1 3 0 0,2-3 0 15,0-1 0 1,0 1 0-16,2 0-144 0,-1-1 144 0,3 1-128 0,-2-2 128 0,5 0 0 16,-2-2 0-16,2-1-128 0,3 1 128 0,-1-2 0 15,3 1 0-15,-3-2-128 16,5-2 128-16,-2 0 0 0,4-2 0 0,-1-2 0 16,1 1 0-16,0 0 0 0,1-3 0 0,6 6-128 15,-6-5 128-15,2 2 0 0,-3-1 0 0,3-1 0 0,2 5 832 0,-3-2 208 16,4-1 48-16,1 3 0 0,1-4-1456 0,-24 4-272 0,0 0-64 15,0 0-16-15,129-17 848 0,-129 17 160 16,0 0 32-16,121-23 16 0,-121 23-336 0,0 0 144 0,115-17-144 0,-115 17 0 0,0 0 0 0,104-9 0 16,-104 9 0-16,0 0 0 15,92 0 128-15,-92 0-128 0,0 0 0 16,103 3 0-16,-103-3 224 0,0 0-16 0,114 0 0 0,-114 0 0 16,0 0-48-16,109 4-16 0,-109-4 0 0,0 0 0 15,103-4-144-15,-103 4 0 16,0 0 0-16,0 0 128 0,120-12 32 0,-120 12 0 0,0 0 0 15,0 0 0-15,122-8-32 0,-122 8 0 0,0 0 0 0,98-6 0 16,-98 6-128-16,0 0 128 0,111 0-128 0,-111 0 128 0,0 0 0 0,126-8 0 16,-126 8 0-16,0 0 0 0,129-9-128 0,-129 9 0 15,0 0 0 1,118-12 128-16,-118 12-128 0,0 0 0 0,112-16 144 0,-112 16-144 16,0 0 0-16,104-7 0 0,-104 7 0 0,0 0 0 15,95 4 0-15,-95-4 0 0,0 0 0 0,0 0 128 16,106 8-128-16,-85-6 192 0,-2 0-64 0,-2-2 0 15,-1 2 0-15,-2-4 0 0,-4 2 0 0,1 0 0 16,-1-2-128-16,-1 0 0 0,3-1 0 0,-7 3 128 16,4-5-128-16,0 5 0 0,-4-4 0 0,-1 4 0 15,-1 0 0-15,-1 0 0 0,1 0 0 0,-3 0 0 16,-3 4 0-16,3-4 0 0,-2 3 0 0,-1-3 0 16,3 0 0-16,-6 0 0 0,5 2 0 0,-5-7 0 0,5 1 0 15,-6-1 0-15,1 1 0 0,1-4 0 0,-3-1 0 0,-1-5-128 16,2 4 128-16,-2-6 0 0,2 2-224 0,-2-5 32 15,2-2 16-15,2-5 0 0,-3 0 176 0,2-2 0 16,-1-4 0-16,6-1-128 0,-5 2 128 0,5-4 0 16,1 0 0-16,0 2-128 0,1-5 128 0,-1 3 0 15,2-5 0-15,2 0 0 0,-4-4 0 0,0 1 0 16,1 3 0-16,-1-5 0 0,2 1 0 0,0-3 192 0,1 0-32 16,-3-4-16-16,6 3 128 0,-3-1 32 15,2 0 0-15,-1-3 0 0,1 3-128 0,-5 0-32 0,3 1 0 0,3-1 0 16,-6 0-144-16,1-3 192 0,6 3-192 0,-5-3 192 15,2-2-16-15,1 2 0 16,-2-1 0-16,3 4 0 0,-3 4-176 0,2-2 192 0,2 4-192 0,-2-3 192 16,-1 6-192-16,5-3 128 0,-4-1-128 0,-5 1 128 15,3-3-128-15,-3 3 0 0,0 1 144 0,-3-5-144 16,-1-2 0-16,-1 2 144 0,0 0-144 0,-4 0 0 16,1 0 160-16,-1 0-160 0,2 0 128 0,0 2-128 0,3-4 128 15,-1-1-128-15,2 4 0 0,-1 1 128 0,4 1-128 0,-2 1 0 16,2 3 0-16,0 0 128 0,0 1-128 0,0 5 0 15,0-1 0-15,0-2 128 16,0 2-128-16,2-5 0 0,2 5 0 0,-4 1 0 16,3 2 0-16,2-3 0 0,-3 2 0 0,0-2 0 0,0 2 0 15,1-1 0-15,-3 0 0 0,-3 3 0 16,3 2 0-16,-4-3 0 0,2-3 0 0,2 0 0 0,-3 4 0 0,1-4 0 16,2 0 0-16,-2-1 0 0,2 1 0 0,0 0 0 15,2 0 128-15,-2 4-128 16,2 3 0-16,-2-1 0 0,3-3 0 0,-1 3 0 0,2 1 0 0,-1-2 0 15,1 6 0-15,1-2 0 0,-2 1 0 0,3 3 0 16,-1 2 0-16,-5 0 0 0,3-1 0 0,-3-2 0 16,2 0 0-16,-2 1 0 0,-2-1 0 0,2 2 0 0,0-1 0 0,0 1 0 15,-3-6 0-15,3 8 0 16,-5-3 0-16,5 3 0 0,-6-1 0 0,3 6 0 0,-1 2 0 16,1 4 0-16,1-1 0 0,-3 7 0 0,1-1 0 0,-1-1 0 15,2 4 0-15,-1 0 0 0,2 0 0 0,-1 0 0 16,-1 4 0-16,3-8 0 0,1 4 0 0,0 0 0 0,0-5 0 15,0 1 0-15,5-4 0 0,-2-1 0 0,4 0 0 0,2-5-224 32,2-3 80-32,3 0 16 0,-6-1-64 0,3-1-16 15,1-2 0-15,-7 4 0 16,0 1-320-16,2 0-64 0,-7-1-16 0,2 6 0 0,-4-1-688 16,2 3-144-16,-5 4-32 0,2 0-9056 0,-4 5-1824 0</inkml:trace>
  <inkml:trace contextRef="#ctx0" brushRef="#br0" timeOffset="7113.01">30552 10910 5519 0,'-1'4'496'0,"1"-2"-496"0,0-2 0 0,-2 3 0 16,2-3 688-16,0 0 32 0,3 3 16 0,-3-3 0 15,0 2 704-15,-1 2 144 0,-1-1 16 0,0-1 16 16,-1 3 32-16,-3-1 0 0,1 1 0 0,-4 2 0 16,1-2-80-16,-1 0-16 15,-3-5 0-15,0 4 0 0,5-4-400 0,-2 0-64 0,-3 0-32 16,1-4 0-16,1 4-672 0,-1-5-144 0,-3 3-32 16,2-1 0-16,-5-1-208 0,3 3 0 0,-4-3 0 0,-2 1 0 15,0 3 0-15,3 0 0 0,-4 3 0 0,2 1 0 16,1 3 240-16,1-4 48 0,0 6 16 0,3-1 0 15,-4 5-48-15,4-3 0 0,2 6 0 0,-2-2 0 16,5 0-256-16,-3 7 0 0,0 1 128 0,-2 1-128 16,2 6 0-16,1-1 160 0,3 4-160 0,-4-1 128 0,5 2 0 15,3 0 0-15,-1-3 0 0,3 1 0 0,6-5-128 0,3 0 128 16,7-3-128-16,-1-6 128 16,7-3-128-16,4-1 0 0,4-5 0 0,3-2 0 15,4-1 0-15,0-2 0 0,-35-3 0 0,0 0-176 16,105 4 176-16,-105-4 0 0,0 0-144 0,90-4 144 0,-64 4 0 0,0 4-144 0,1-1 144 0,-5-1 0 15,-1 5-128-15,-3-2 128 16,-4 4 0-16,-1 1 0 0,-4-1 0 0,-2 5 0 16,-2-2 0-16,-5 6 0 0,-3-1 384 0,-2 6 0 15,-4-2-16-15,-3 1 0 0,-2 8-64 0,-5-2-16 16,-2 10 0-16,-7-1 0 0,2 1-96 0,-4 2-32 0,-1 3 0 0,-4-2 0 16,3-5-16-16,-6-1 0 0,2-5 0 15,-5-8 0-15,-2-3-144 0,-6-3 0 0,0-6 0 16,1-10 0-1,-1-1-528-15,5-10-144 0,1-8-32 0,-6-7-14608 0</inkml:trace>
  <inkml:trace contextRef="#ctx0" brushRef="#br0" timeOffset="19861.91">2439 7988 2751 0,'4'3'256'0,"1"-3"-256"0,0 0 0 0,-1 0 0 0,-1 0 0 0,2 0 144 16,6 0-144-16,6-3 128 0,8 1-128 0,1-2 0 15,2 1-160-15,-2-2 160 0,-4 1 0 0,1-1 160 16,-2 2 0-16,0 1 0 0,-2-2 528 0,-1 4 96 16,-5 6 32-16,0-3 0 0,-1 1 144 0,-2 1 48 15,3 0 0-15,-5-2 0 0,6 3-448 0,0-3-96 16,4 1-16-16,-1-4 0 0,4-4-256 0,-2 4-64 15,2 0-128-15,-4 0 192 0,6-3 32 0,-2 3 0 16,2 0 0-16,-4 0 0 0,2 0 256 0,1 0 48 16,-1 3 16-16,2 2 0 0,-4-1 32 0,2 1 16 15,-2 0 0-15,6-1 0 0,-6 3-192 0,2-2-32 16,0 0-16-16,1 2 0 0,3-5-224 0,-1 3-128 0,4-5 128 16,1 4-128-16,-1-4 304 0,2 3-16 0,0-1 0 0,-2 1 0 15,-1 3 112-15,3-3 32 0,-4 2 0 0,-3 4 0 16,3 0-432-16,-7-1-144 0</inkml:trace>
  <inkml:trace contextRef="#ctx0" brushRef="#br0" timeOffset="64394.18">5841 8393 911 0,'0'0'0'0,"0"-1"0"16,3-3 0-16,-3 4 0 15,0 0 496-15,2 0 16 0,1-1 0 0,-1-3 0 16,2 1-336-16,-1 3-176 0,-3-2 192 0,0 4-192 0,-5 1 512 0,1 1 0 0,-4 2 0 0,3 1 0 16,-8 2 384-16,5 0 64 0,-3 0 0 0,1-1 16 15,1 1 64-15,2 0 16 0,0-2 0 0,2 1 0 31,0-1-512-31,-2 2-96 0,1-2-32 0,3 0 0 0,-2 2-416 0,-1-4 128 0,1 4-128 0,-2-1 0 16,2 1 0-16,-7 5 0 16,3 0 0-16,-1-2 0 0,-3 4 0 0,1-1 0 0,2-2 0 0,-4 4 0 31,2-3 0-31,-2 0 0 0,0 3 0 0,2-3 0 0,-1-2 0 0,3 2 0 16,1-1 0-16,1-1 0 0,-1-2 0 15,0 2 0-15,2-1 0 0,2-2 0 0,0 1 0 16,-4-3 128-16,4 2-128 0,-4 3 0 0,6 0 0 0,-3-1 128 15,-1 1-128-15,6-2 0 0,-5 2 320 0,5 1-32 16,-1-3 0-16,2-1 0 0,2 3 144 0,1-3 16 16,2-1 16-16,2 1 0 0,-1-4-80 0,-1 4 0 15,2 0-16-15,1 1 0 0,3-1-112 0,1 0-32 16,0-2 0-16,2-2 0 0,4 0 208 0,-3-2 32 16,6 3 16-16,0-6 0 0,2 3-160 0,-1-3-16 15,5 4-16-15,-6-4 0 0,3 0-288 0,0 0 0 0,-1 0 0 0,-4 0 0 16,-1 0-368-16,-1 0-16 0,0 0-16 0,-3 0 0 31,-3 1-1200-31,-1 5-256 0,-1-3-32 0,0 4-16 16,-4 0 512-16,2 0 112 0,-2-2 0 0,-1-1-3376 0</inkml:trace>
  <inkml:trace contextRef="#ctx0" brushRef="#br0" timeOffset="64647.71">5612 8916 5519 0,'0'-2'496'0,"2"1"-496"15,3-3 0-15,-3 4 0 0,2 0 896 16,1 0 64-16,4 0 32 0,6-3 0 0,4 1 48 0,8-2 16 16,-1 4 0-16,2 0 0 0,1 0 160 0,-1 0 48 0,-28 0 0 15,0 0 0-15,113 0-48 0,-113 0 0 16,0 0 0-16,145-14 0 0,-145 14-688 0,112-12-144 0,-112 12-16 0,109-22-16 15,-109 22-496-15,107-27-112 0,-107 27 0 0,109-31-9744 32</inkml:trace>
  <inkml:trace contextRef="#ctx0" brushRef="#br0" timeOffset="73312.17">12109 4537 13823 0,'-12'9'1216'16,"3"-2"-960"-16,4-4-256 0,1 3 0 0,4-3 640 0,-3 2 96 16,-8 8 16-16,-4 9 0 0,-5 1-608 0,3 6-144 15,-6-2 0-15,6-1 0 16,-1-4-560-16,1-1-144 0,-2-2-16 0,-2-1-16 0,-2 1 512 0,-6-2 224 0,1 1-192 0,-4-1 192 16,3 1 1040-16,-1-1 336 0,2 1 64 0,-3 2 16 15,1-2 112-15,2 1 32 0,2 2 0 0,2-2 0 0,1 7-928 0,4-3-176 16,2 3-48-16,-1 0 0 0,6-3-448 0,2 3 0 15,1 3 0-15,0-2 0 0,2-1 0 0,0-2 0 32,4 2 0-32,-2 0 0 0,1 0 0 0,-1-3 0 0,1 3 192 0,-4 0-48 0,2 2 320 0,-2 2 64 15,-5 5 16-15,3 0 0 16,-2 1 416-16,3 4 64 0,-5 4 32 0,5 1 0 16,1 2-496-16,4 2-112 0,4 5 0 0,4-2-16 15,1 5-432-15,7 1 128 0,-3-6-128 0,7 4 0 16,3 3 128-16,3-1-128 0,3 3 128 0,4 0-128 0,3 5 256 0,6 2-16 15,2-2-16-15,4 4 0 16,6-1-224-16,-1-3 128 0,3 4-128 0,-3-11 0 0,0-5 0 0,-2-7 0 0,-3-7 0 0,-44-40 0 31,80 70-304-31,-80-70-144 0,78 54-48 0,-78-54 0 16,80 44-928-16,-80-44-192 0,70 38-48 0,-70-38-11440 0</inkml:trace>
  <inkml:trace contextRef="#ctx0" brushRef="#br0" timeOffset="75289.42">12118 7126 10127 0,'1'1'896'0,"3"4"-704"0,-1-5-192 0,3 0 0 0,2 0 448 16,-3 0 48-16,-5 0 16 0,0 0 0 0,0 0 32 0,84 4 16 0,-84-4 0 0,0 0 0 16,84 3 256-16,-84-3 48 0,0 0 16 0,0 0 0 15,83 18-192-15,-83-18-48 0,0 0 0 0,0 0 0 16,0 0-320-16,72 36-64 0,-60-27 0 0,-2 0-16 16,3 0-240-16,-1-4 144 0,-2 4-144 0,-1-4 128 15,3-2 80-15,-12-3 16 0,0 0 0 0,0 0 0 16,0 0 336-16,84 25 64 0,-84-25 16 0,0 0 0 15,0 0-64-15,103 10-16 0,-103-10 0 0,0 0 0 16,90 9-368-16,-90-9-192 0,0 0 192 0,100 8-192 0,-100-8 288 0,0 0-48 31,109 6-16-31,-109-6 0 0,0 0 96 0,103 0 32 0,-103 0 0 0,0 0 0 0,91-2 144 0,-91 2 16 16,0 0 16-16,83 0 0 0,-83 0 752 0,0 0 128 31,86 0 48-31,-86 0 0 0,0 0-1776 0,92 2-368 0,-92-2-64 0,0 0-16 0,110 0 768 0,-110 0 0 16,0 0 128-16,112-6-128 0,-112 6 176 0,0 0-176 15,109-12 160-15,-109 12-160 16,0 0 0-16,105-22 0 0,-105 22 0 0,0 0 0 0,92-32 0 0,-92 32 0 0,0 0 0 16,84-47 0-16,-84 47 0 0,49-36 0 0,-49 36 0 15,0 0 0-15,66-49 0 0,-66 49 0 0,40-37 0 0,-40 37 144 16,40-35 112-16,-40 35 32 0,0 0 0 0,61-48 0 16,-61 48 0-16,0 0 0 15,66-47 0-15,-66 47 0 0,44-35-288 0,-44 35 0 0,36-40 128 0,-22 19-128 16,2-2 0-16,-2-3 0 0,-5 2 0 0,-1-2 0 15,-2-1 0 1,-1-2 0-16,2 1 0 0,-2-2 0 0,-1-1 0 0,1-4 0 0,-5 4 0 0,3-4 0 16,2 4 144-16,-1-4-16 0,1-2-128 0,-1-1 192 31,1 3 112-31,0 0 16 0,0-1 0 0,2 1 0 0,-1 0-128 0,-3 0-32 0,2-1 0 0,-1-1 0 0,3-1-160 0,0-1 0 31,1-1 0-31,-2-1 0 0,-1 0 0 0,-2 3 0 0,1 3-192 0,-1 1 192 0,3-10-256 0,-5-1 80 31,3-1 16-31,1-1 0 0,-2 4 160 0,1-2 0 0,1-1 0 0,-5 3 0 0,0 4 0 0,-5-1 0 16,1 4 0-16,-4-3 0 0,-6 5 0 0,0 1 0 31,-2-1 0-31,-3 3 0 0,-2 5 0 0,0 0 128 16,2 3-128-16,-4-3 0 0,2 3 144 0,-1 1-144 16,-4-3 192-16,3 1-192 0,-3 0 208 0,0-1-64 15,0 1-16-15,-1-2 0 0,1-2-128 0,0 0 0 16,2 0 144-16,-8 0-144 0,6 0 128 0,-7 2-128 15,2 2 128-15,-2 1-128 0,-2-3 320 0,-5 3-16 0,1 4 0 0,-1 0 0 16,-7 0-64-16,2 2-16 0,-4-1 0 0,0 6 0 16,2-2-224-16,-3 0 144 0,-1 5-144 0,1-3 128 15,3 3-128-15,-2-4 0 0,4 4 0 0,1-5 0 16,1 5 0-16,-3-3 0 0,-1-2 0 0,-2 2 0 16,1-2 0-16,-1 5 0 0,-9-1 0 0,-4 1 0 15,-5 2 128-15,1 2-128 0,0 3 128 0,0 2-128 16,-2 2 160-16,1 7-160 0,0-1 192 0,-5 1-192 15,2 0 128-15,-10-1-128 0,-2 5 0 0,2-3 0 16,0 2 0-16,-2 2 0 0,5 0-176 0,-3 4 176 0,2 2 0 0,-11 0 0 16,-2 1 0-16,2 1 0 15,9 1-464-15,5-2 16 0,6 1 0 0,6-1-11312 16,5-2-2256-16</inkml:trace>
  <inkml:trace contextRef="#ctx0" brushRef="#br0" timeOffset="83300.34">12004 5279 1839 0,'-3'0'160'0,"1"0"-160"0,2 0 0 0,0-3 0 15,2 3 528-15,1 0 80 0,-3-2 16 0,4-1 0 16,1 3 224-16,-2-4 48 0,-1 2 16 0,2-1 0 16,-4 3 80-16,0 5 16 0,-6-1 0 0,3 1 0 15,-2 2 352-15,-2 0 80 0,2 0 16 0,1-2 0 16,2 4-368-16,-1-4-64 0,3-2 0 0,0-3-16 0,0 6-624 0,0-6-128 15,3 0-32-15,-3 3 0 0,2-3 16 0,-2 4 0 16,0-3 0-16,0 3 0 0,0 4 400 0,0-2 64 16,0 2 32-16,0-1 0 0,0 4-80 0,0-2-16 15,0 4 0-15,2 0 0 0,0 1-128 0,1 0-48 16,-1-2 0-16,1 5 0 0,-3-3-224 0,0-2-48 16,4 2-16-16,-4 2 0 0,2 0-176 0,1 1 128 15,-3 0-128-15,0 1 128 0,0 3-128 0,0-2 0 16,3 2 0-16,-3-2 128 0,2 2-128 0,2-2 0 15,-4 2 0-15,3-4 128 0,-1 1-128 0,1-6 0 16,-1-2 144-16,2-1-144 0,-1 0 0 0,2-6 0 0,1-3 0 16,1-3 0-16,-4-6 0 0,2 0-128 15,1-1 128-15,-1-8-192 0,-2-4-64 0,1-4-32 0,-4-4 0 0,0-5 0 16,0 0 112-16,-4 1 32 0,-1-6 0 0,2-1 0 16,-1 7 320-16,2-6 64 0,-1 0 16 0,3-1 0 15,0 7 112-15,3-6 16 0,3 3 16 0,2-1 0 16,4 8-272-16,-3-1-128 0,5 8 0 0,0 2 128 15,3 5-128-15,-3 4 0 0,4 0 0 0,-3 7 0 16,1-4 144-16,0 6 0 0,-2-3 0 0,-2 5 0 16,2-1-144-16,-4 2 160 0,3 2-160 0,-5-1 160 0,1-1-160 15,0 6-144-15,-1-3 144 0,1 4-208 16,0 0-1056-16,0 0-208 0,-1-2-32 0,1 4-10496 16</inkml:trace>
  <inkml:trace contextRef="#ctx0" brushRef="#br0" timeOffset="83771.31">12689 5241 3455 0,'-2'-2'0'0,"2"-1"144"0,0 3-144 0,-3 0 192 0,1 0-192 0,0 0 0 15,1 0 0-15,-8 0 0 0,0-2 832 0,1 2 144 0,-6 0 32 0,5 0 0 16,-3-2 480-16,1 2 112 0,3-1 0 0,-3-3 16 16,1 8-560-16,1-3-112 0,-3 3-32 0,1 3 0 15,-1 1-256-15,2-1-48 0,-1 6-16 0,4 1 0 16,-2-1 96-16,2 3 16 0,2-2 0 0,0 0 0 16,5 2-112-16,0-1-16 0,0 1 0 0,4-6 0 15,1 3-320-15,0-1-64 0,4-3 0 0,-1-1-16 16,-2 1-176-16,2-4 0 0,1-1 0 0,3-3 0 15,-3-1 0-15,1 0 0 0,3 0 0 0,-1 0 0 16,-2-1 176-16,2-1 96 0,-1-3 32 0,1 1 0 16,-3-1-112-16,0 0-32 0,-4-2 0 0,2-4 0 15,-2 3-160-15,0-1 0 0,-1-2 0 0,-3-1 128 0,-1 0-128 16,-1 0 0-16,-5-2 0 0,-1 0 0 16,2 2 0-16,-9-4 0 0,6 1 0 0,-5-3 0 0,-1 4 0 15,1 2 0-15,0-2 144 0,-1 5-16 0,6 1 64 16,-1 2 0-16,0 1 16 0,4-2 0 15,3 7-528-15,1 0-96 0,2 0-32 0,1 0 0 16,3 4-1376-16,0-4-288 0,4 3-48 0,3-3-16 16,-1 0-16-16,1 0-16 0,0 0 0 15,4-3-3040-15</inkml:trace>
  <inkml:trace contextRef="#ctx0" brushRef="#br0" timeOffset="84117.95">12903 5204 3679 0,'2'6'160'0,"-2"-6"32"0,4 3-192 0,-4-3 0 0,3 0 0 0,-3-3 0 15,2 3 256-15,1 0 16 0,3-6 0 0,1 3 0 16,0 1-96-16,0-1-32 0,-4 3 0 0,2-4 0 16,-5 8 752-16,0-1 128 0,0-1 48 0,0 7 0 15,-5-1 336-15,2 1 80 0,-4 3 16 0,1-1 0 16,1 1-416-16,0 2-96 0,1-5-16 0,-1 3 0 16,2-4-464-16,-1-2-80 0,4 2-32 0,-2-2 0 15,2-3-144-15,2 1-16 0,2-3-16 0,1 3 0 0,2-1 144 0,2-1 16 16,1-2 16-16,2 0 0 0,6-2 96 0,-1-5 16 15,1 6 0-15,4-6 0 0,1-2-240 0,-2-5-32 16,1 3-16-16,-4-4 0 0,-1-3-224 16,-6 3 0-16,1-3 0 0,-3 3 0 0,-4-3 0 0,-2-1 0 15,-3 2 0-15,-5-1 0 0,-2-3 0 0,-2 4 0 16,-1-1 0-16,1-1 0 0,-3 5 192 0,-2 0 80 16,-2 2 32-16,2 0 0 15,1 7-16-15,-5 0 0 0,4 1 0 0,0 4 0 0,2 0-288 0,0 4 0 0,3-3 0 0,-1 6 0 31,3-5-864-31,1 3-128 0,1-3-32 0,5 0 0 16,0 1-1088-16,0-3-240 0</inkml:trace>
  <inkml:trace contextRef="#ctx0" brushRef="#br0" timeOffset="84401.83">13341 4525 7359 0,'-5'-3'320'0,"5"3"80"0,0 0-400 0,0 0 0 15,0 0 0-15,0 0 0 0,1 0 448 0,3 3 16 0,-2 2 0 0,1 4 0 0,1 3 64 0,-3 2 16 16,-1 4 0-16,-1 2 0 0,-3 0 736 0,2 2 128 31,-1 4 48-31,-2 1 0 0,1 4-16 0,-1 0 0 0,1 2 0 0,-1-1 0 0,5-1-512 0,-3 0-96 16,3-1-32-16,-2-2 0 0,4 3-544 0,1-1-128 15,2-1 0-15,-1-1-128 32,5-2-384-32,-4 1-176 0,0-5-32 0,0 4-16 0,-1-7-976 0,-1 2-192 0,-3-1-32 0,-3-3-6384 0</inkml:trace>
  <inkml:trace contextRef="#ctx0" brushRef="#br0" timeOffset="84643.11">13168 4900 13823 0,'-17'1'1216'0,"5"1"-960"0,1 0-256 0,4 1 0 15,6-1 1344-15,-3-2 208 16,4 4 48-16,-9-1 16 0,1 2-176 0,-3 4-32 0,1 3-16 0,3-3 0 16,3 0-592-16,4-4-112 15,5-2-32-15,8-1 0 0,1-2-80 0,7-3 0 0,1-3-16 0,-22 6 0 0,0 0-368 0,98-26-64 16,-98 26 0-16,83-26-128 15,-83 26-304-15,93-19-160 0,-93 19-48 0,118-21-7888 32,-118 21-1584-32</inkml:trace>
  <inkml:trace contextRef="#ctx0" brushRef="#br0" timeOffset="105285.69">11720 16104 7359 0,'-1'5'656'0,"1"-1"-528"15,0-1-128-15,0-4 0 0,1 1 784 0,1 0 128 0,1 3 32 0,-3 1 0 16,6-4 336-16,-3-4 64 0,-3 4 0 0,2-9 16 16,1 6-864-16,-3-4-176 15,0-2-48-15,0 1 0 0,4-5 64 0,-4 5 16 16,2 4 0-16,1-1 0 0,-3 1 176 0,2 4 48 15,0 0 0-15,3 4 0 0,-3-1 208 0,1 3 48 16,1 2 16-16,-1 1 0 0,4 3-112 0,0 4-32 16,-4 1 0-16,4 8 0 0,0 3-128 0,-1 6-16 0,2 6-16 15,1 6 0-15,-4 6-352 0,2 4-64 16,0 6 0-16,-3-1-128 0,1-3 0 0,-2 5 0 16,1 3 0-16,1-2 0 0,0-1 0 0,2-2 0 0,-1-2 0 0,2 2 0 15,1 0 0-15,0-2 128 0,-1-3-128 0,1-2 160 16,0-4-160-16,0 1 192 0,1-4-192 0,2-5 192 15,-1 1-192-15,1-8 0 0,0-5 0 0,-1-6 0 16,1-6-128-16,-4-1 128 0,3-8 0 0,-2-4 0 16,1-3-304-16,1-4 16 0,-3-5 0 0,1-2 0 15,3-3 0-15,-1-2 0 0,3-2 0 0,1-6 0 0,-1-4 288 0,4-2 0 16,-1-7 0-16,2-9 0 16,2 3 224-16,2-12 48 0,-1-4 16 0,3-8 0 0,1-4 32 0,-3-4 16 15,1-6 0-15,-3 1 0 0,0 3 0 0,-4-2 0 16,6-4 0-16,-2-5 0 15,1-1-128-15,1 7-16 0,3 9-16 0,-3 13 0 0,-2 9-176 0,-2 7 0 16,2 11-160-16,-7 8 160 16,-2 6-1456-16,-2 8-192 0,-1 4-32 0,-2 9-16 15,-2 4-1056-15,-1 3-192 0</inkml:trace>
  <inkml:trace contextRef="#ctx0" brushRef="#br0" timeOffset="105504.99">12816 17039 12895 0,'-8'9'1152'0,"2"-5"-928"16,1-3-224-16,3 3 0 0,1-4 1312 0,1 0 224 0,0 0 32 0,0 2 16 16,1-1 368-16,-1 1 80 0,-1 5 16 0,1 0 0 15,0 3-1280-15,0 6-256 0,0 2-64 0,0 8 0 16,0 0-448-16,-4 9 128 0,2 1-128 0,2 4 0 15,-3 2-672-15,3 2-176 0,-4 1-48 0,3-5 0 16,1 0-1392-16,0-5-272 0</inkml:trace>
  <inkml:trace contextRef="#ctx0" brushRef="#br0" timeOffset="105851.4">13350 16862 8287 0,'-9'2'736'0,"4"3"-592"16,1-3-144-16,1-2 0 0,1 0 1920 0,-5 1 368 15,-2 4 64-15,-6 2 16 0,-5 4-576 0,-2 1-128 0,3 6 0 0,-2 1-16 16,1 2-1232-16,3 1-240 0,1 4-48 0,2 0-128 16,2 1 0-16,2 0 0 0,1 0 0 0,4-1 0 15,0-4 0-15,3-1-176 0,2-2 176 0,2-3-208 16,3-5 208-16,0 1-192 0,4 2 192 0,-1-2-192 15,5 0 192-15,1-2 256 0,-2 4-48 0,2 2-16 16,0-2 160-16,-6 0 32 0,1 2 0 0,-4-1 0 16,-1 1-240-16,-4 1-144 15,0 3 192-15,-9 0-192 0,0 0 320 0,-3 6-64 0,-2 0 0 0,0 0 0 16,-3 0 192-16,-1-3 48 0,-4 5 0 0,-3-2 0 0,1 0-272 0,-6-2-48 16,1 1-16-16,1-4 0 0,-3-2-352 15,4-7-80-15,5-3-16 0,4-6 0 16,6-6-1760-16,7-10-336 0</inkml:trace>
  <inkml:trace contextRef="#ctx0" brushRef="#br0" timeOffset="106057.24">13644 16928 1839 0,'-3'33'160'0,"-4"-7"-160"0,1 0 0 0,1-3 0 0,2-7 2624 0,1-6 480 0,-2 13 96 0,-4 12 32 15,-4 17-80-15,-2 19-16 0,0 4 0 0,0-5 0 16,2-7-1824-16,-2-4-368 0,5-9-80 0,4-6-16 16,1-4-848-16,1-5 0 0,1 0 0 0,2-9-192 31,2-4-1168-31,1-8-240 0,-1 0-64 0,5-5-5456 0,-2 0-1104 0</inkml:trace>
  <inkml:trace contextRef="#ctx0" brushRef="#br0" timeOffset="106326.23">14122 16158 21183 0,'-18'44'944'0,"6"-13"192"0,1 4-912 0,3-9-224 0,4-5 0 0,1-5 0 0,-2 10 1680 0,-4 21 304 16,-3 21 48-16,-2 22 16 0,0 10-208 0,0-1-48 15,5-5 0-15,2-7 0 16,2-3-2416-16,0-1-480 0,1 1-112 0,2-1 0 31,-1-1 112-31,-2-3 16 0,5-5 16 0,-4-2 0 16,4-11-128-16,-3-5-16 0,1-11-16 0,-1-5 0 0,-3-4-560 0,3-9-96 0</inkml:trace>
  <inkml:trace contextRef="#ctx0" brushRef="#br0" timeOffset="106691.84">13691 17003 8287 0,'2'14'736'0,"3"-4"-592"16,-1-1-144-16,1-6 0 0,4 6 2368 0,-1 2 448 16,10 10 96-16,8 10 16 0,14 9-592 0,3 2-112 15,4-6-32-15,4-4 0 0,-2-6-1488 0,-4-5-320 16,2-11-48-16,-3-1-16 0,1-6-320 0,-7 1 0 15,1-4 0-15,-4-4 0 0,-1-1 0 0,-4-2 0 16,-4-2 0-16,-1-1-128 0,-6-2 128 0,0-2 0 16,-2-4 0-16,-4-2 0 0,0-3 256 0,-4-3 64 0,-4 0 32 0,1-6 0 15,-3 1 224-15,1 3 64 16,-8-2 0-16,1 1 0 0,-3 1-448 0,-4 2-64 16,-2 0-128-16,-4 3 176 0,-3 6-176 0,-7 6 0 0,3 4 0 0,-7 7 0 15,4 7 0-15,-2 4 0 0,1 11 0 16,0 8 0-16,1 5 0 0,4 1 0 0,2 10 0 0,5-3 128 15,3 6 128-15,3 0 32 0,0 3 0 0,4 0 0 16,5-3 96-16,0 7 0 0,9-2 16 0,-4 0 0 16,7-4-256-16,2-5-144 0,3-6 160 0,4-6-160 15,4-7 0-15,4-9-320 0,6-3 64 0,5-7 0 32,6-5-1376-32,-46-2-272 0,101-10-48 0,-101 10-10976 0</inkml:trace>
  <inkml:trace contextRef="#ctx0" brushRef="#br0" timeOffset="107113.25">15101 16930 10127 0,'-12'-4'448'0,"1"-1"96"0,2 5-544 15,1-2 0-15,1 4 0 0,2-2 0 0,-4 5 1888 0,-5 2 272 16,-7 4 48-16,-7 6 16 0,-3 4-368 0,1 10-64 0,1 4 0 0,4 2-16 16,4 5-944-16,2-1-176 15,3 1-32-15,2 0-16 0,6 1-304 0,-1-2-64 0,4-1-16 0,5 1 0 16,0-7-48-16,5-1-16 0,0 0 0 0,4-4 0 15,3-6-160-15,0-6 0 0,4-3 144 0,1-2-144 16,4-8 0-16,2-6 0 0,3-8 0 0,0-2 0 16,0-11 0-16,1 0 0 15,-1-12 0-15,-2-3 0 0,0-7-384 0,-1-4 0 0,0-3 0 0,-2-11 0 16,1-7-48 0,-4 1 0-16,1-8 0 0,-3 7 0 0,-6-1 32 0,-1 0 0 0,0-2 0 0,-4-2 0 15,-2-5 192-15,-3-9 32 0,-1-7 16 0,-1 2 0 0,0 3 656 16,-1 2 128-16,-1 6 16 0,2 8 16 0,-1 17 544 15,1 17 96-15,0 15 32 0,1 13 0 0,-8 13-640 0,4 14-128 16,-8 11-32-16,1 6 0 16,2 6 32-16,-2 11 0 0,-2 17 0 0,0 3 0 0,2 5-256 0,-1 4-48 15,5 10-16-15,1 1 0 0,3 1 16 0,-1 0 0 16,5 2 0-16,0-6 0 16,5-3-32-16,4-6 0 0,0 3 0 0,-1-4 0 0,6-4-224 0,-2-5 0 15,-3-8 128-15,5-11-128 16,-5-11-496-16,1-4-144 0,2-8-16 0,-6-6-9888 15,-3-8-1968-15</inkml:trace>
  <inkml:trace contextRef="#ctx0" brushRef="#br0" timeOffset="107339.39">13503 16590 18431 0,'-16'16'1632'0,"8"-9"-1312"15,6-4-320-15,2-3 0 0,0-3 1600 0,0 3 256 16,0 0 64-16,-4 3 0 0,-1 1-704 0,2-8-128 31,3-4-16-31,3-3-16 16,2-5-2528-16,-5-3-496 0,4-5-96 0,-8 1-32 0</inkml:trace>
  <inkml:trace contextRef="#ctx0" brushRef="#br0" timeOffset="107496.96">12574 16597 19343 0,'-31'37'1728'0,"10"-15"-1392"0,5 1-336 0,7-11 0 15,6-3 1744-15,3-9 288 16,0 5 48-16,3 2 16 0,3 0-576 0,6 0-112 15,11-7-32-15,-23 0-7136 16,0 0-1440-16,146-54-288 0</inkml:trace>
  <inkml:trace contextRef="#ctx0" brushRef="#br0" timeOffset="107811.59">16108 16533 18431 0,'-17'26'816'0,"6"-9"160"0,-1-3-784 0,7-2-192 0,0-6 0 0,1-1 0 0,-1 3 1728 0,-4 5 320 0,0 4 48 0,-6 2 16 16,1-1-448-16,2-6-96 16,3-7-16-16,4-5 0 31,3-5-1936-31,2-4-400 0,0-3-80 0,0-2-12320 0</inkml:trace>
  <inkml:trace contextRef="#ctx0" brushRef="#br0" timeOffset="108001.66">15990 17344 22111 0,'-9'9'976'0,"4"-2"208"0,-1-5-944 0,6 1-240 15,-3-6 0-15,3 3 0 0,0 0 1152 0,3-4 176 16,-3-1 32-16,0 0 16 0,4-4-928 0,-2-3-176 15,3 1-32-15,2-3-16 16,-2 2-2192-16,4 0-432 0,-1-2-96 0,1 2 0 0</inkml:trace>
  <inkml:trace contextRef="#ctx0" brushRef="#br0" timeOffset="108492.56">16681 17538 23039 0,'-10'27'1024'0,"1"-14"192"0,2 1-960 0,6-11-256 0,1-3 0 0,0-3 0 0,1-3 1344 0,3-4 208 15,4-8 48-15,1-11 16 0,3-6-1152 0,2-8-224 16,0-8-48-16,0-5-16 16,2-1-688-16,-2-2-144 0,0-6-32 0,0 8 0 15,-2-1 48-15,-2 1 16 0,1 1 0 0,-1 0 0 0,2 0 752 0,2-4 128 16,4-7 48-16,-1-1 0 0,4-5 816 0,2 2 160 16,3-1 48-16,0 3 0 0,5 3-496 15,-4 5-80-15,4 7-32 0,-7 5 0 0,-24 49-544 0,0 0-176 16,70-92 0-16,-53 74 0 0,-3 9 0 0,-1 4 0 0,-5 7 0 0,-4 5 0 15,1 7 0-15,-5 3 0 0,2 2 0 16,-2 8 0-16,0 7 448 0,-2 1 64 16,2 5 32-16,-5 4 0 0,1 1 144 0,1 6 16 15,1-1 16-15,-1 6 0 0,3-2-176 0,-6 3-32 16,6 8-16-16,0-3 0 0,0 1-288 0,0 2-48 16,6 1-16-16,-6 0 0 0,3 0-144 0,2 0 128 0,-1 2-128 0,1-2 128 15,4-5-128-15,-1-3 0 0,1-9 0 0,0-9 0 16,1-2-240-16,-1-10-128 0,3-5-16 0,-3-11-11344 15,0 2-2272 1</inkml:trace>
  <inkml:trace contextRef="#ctx0" brushRef="#br0" timeOffset="108714.42">16831 17001 14735 0,'-8'18'640'0,"4"-10"160"0,2 1-640 0,2-2-160 0,4-5 0 0,1-2 0 0,-1 0 2400 16,6 3 448-16,7-3 96 0,10-3 0 0,-27 3-1248 0,0 0-256 0,137-42-48 0,-137 42-16 31,127-56-1680-31,-127 56-336 0,133-66-64 0,-133 66 0 0</inkml:trace>
  <inkml:trace contextRef="#ctx0" brushRef="#br0" timeOffset="114385.51">3185 9923 1839 0,'-5'5'160'0,"0"-2"-160"0,3-3 0 0,0 0 0 16,2 0 368-16,0 0 32 0,-5 0 16 0,-2 0 0 15,2 4-416-15,-4-4 0 0,0 0 0 0,1-4 0 16,2 4 0-16,-2-3 0 0,-1 3 0 0,0 0 0 15,-5 0 0-15,2 0 0 0,-2 3 0 0,-3 1 0 0,1 1 0 0,-3 0 0 16,1 2 0-16,-1 2 160 0,-2 0 816 0,4-1 176 16,-4 3 16-16,2-6 48 0,1 2-224 0,1-2-32 15,-4-1-16-15,2-2 0 0,1 5-720 0,-2-6-224 16,0 6 128-16,-1 0-128 0,2 4 0 0,-3-1-224 16,2 4 32-16,1 3 16 0,2-1 176 0,-1 3 0 15,5 2 0-15,-1 4 0 0,1 1 160 0,1 0 16 16,2 3 0-16,-4-1 0 0,2 5 80 0,-1-5 0 15,3 4 16-15,-2-3 0 0,-2-1-272 0,-2 2 0 16,2-2 0-16,0-2 0 0,0 3 0 0,-3-1 0 16,-4 7-192-16,2-4 192 0,-4 4 0 0,4 0 0 0,3 3 0 15,-1-1 0-15,5 0 864 0,-1-3 160 0,5 6 48 0,1-5 0 16,5-3 400-16,2-6 96 16,7 0 16-16,-2-2 0 0,7-5-672 0,2-1-128 0,4-4-16 0,1-6-16 15,-19-8-576-15,0 0-176 0,0 0 0 0,113 14 0 16,-113-14 0-16,0 0 0 0,110-5 0 0,-110 5 0 15,84-10 256-15,-44-1-48 0,-40 11-16 16,85-24 0-16,-43 6-48 0,-5-2-16 0,-3-1 0 0,-4-2 0 16,-2 0 0-16,-2-3 0 0,-5-5 0 0,2 3 0 15,-4-2 128-15,-2-1 0 0,1 0 16 0,-6-2 0 16,-3 1-272-16,-4-4 128 0,-2-4-128 0,-3-4 0 0,-1-1 128 0,-5 1-128 16,-2-3 0-16,-3 7 0 0,2 0 144 0,-5 2-144 15,2 3 0-15,0-2 144 0,2 3 368 0,-3 2 64 16,5 1 0-16,-1 1 16 15,4 11-272-15,-4 3-48 0,0 8-16 0,-3 1 0 0,2 3-256 0,-3 8-144 16,0 3 16-16,-1 1-8864 16,1 8-1760-16</inkml:trace>
  <inkml:trace contextRef="#ctx0" brushRef="#br0" timeOffset="116029.43">12198 6215 3679 0,'-14'14'320'0,"10"-11"-320"0,-3 6 0 0,6-4 0 16,1-5 1344-16,0 3 208 0,0 1 48 0,3 3 0 0,2 2-544 0,4 1-96 15,-4 0-32-15,2 4 0 0,-2-5-736 0,1 0-192 16,-6 3 0-16,0-3 0 0,-6 1 704 0,1-1 48 16,2 0 16-16,-4 3 0 0,0 0 496 0,0 2 96 15,2 0 32-15,-4 0 0 0,4 1-384 0,1-1-80 0,-1 0-16 0,1 4 0 16,-1-4-368-16,5 3-80 0,-5-1-16 0,3 1 0 16,1-1-272-16,-3 5-176 0,1 0 192 0,-3-2-192 15,1 3 0-15,-2 1 0 16,2-2 0-16,0 2 0 0,-4 1 128 0,4 0-128 0,-4 3 0 0,2-3 0 15,0-1 0-15,0-4 0 0,2-2 0 0,-4 1 0 16,4-3 0-16,1-4 0 16,4-3 0-16,-3-2 0 0,3-3-272 0,3-3 32 15,-1-3 16-15,2-3 0 0,1 1-288 16,2-4-48-16,-4 1-16 0,4-6 0 16,2-2 112-16,3-6 16 0,-3-1 0 0,1-7 0 0,1-1 192 0,-1 0 64 0,3-4 0 0,-3 0 0 15,-1-2 192-15,-1-1-176 0,1 3 176 0,-2-1-160 16,0 4 160-16,0 3 0 0,-5 2 0 0,1 3 0 0,2 0 0 0,-1 5 0 15,-1 1 0-15,3 1 0 16,2-1 128-16,-4 1 16 0,5 5 0 0,1-2 0 16,2 2-16-16,6-2-128 0,-1 3 192 0,1-1-64 0,4 2-128 0,1 1 0 15,-1 2 0-15,1 2 0 16,-2 1 0-16,0 2 0 0,-5 4 0 0,-1 3 0 0,-2 2 0 0,-3 4 0 16,-1 1 0-16,-4 5 0 15,0 3 144-15,-3-3 160 0,-4 4 16 0,-3-4 16 0,0 1 304 16,-8-1 64-16,-2 2 16 0,-4-1 0 0,-6-1-208 15,-1 1-64-15,-9-1 0 0,-3-3 0 0,1 3-48 0,-1-1-16 16,1-6 0-16,6-1 0 0,5 0-48 0,3-6-16 16,6-3 0-16,-1-7-8768 15,10 2-1744-15</inkml:trace>
  <inkml:trace contextRef="#ctx0" brushRef="#br0" timeOffset="131271.97">4143 13892 911 0,'-1'0'0'0,"-4"0"0"0,3 0 0 0,2 0 0 15,0 0 496-15,-2-2 16 0,2 2 0 0,-5-3 0 0,1-6-512 0,4 6-320 16,0-8 64-16,2-1 0 0,2 3 256 0,1-1 256 15,2-2-64-15,-4 1 0 0,2 1-64 0,-1 1 0 16,1 0-128-16,-5 2 192 0,0 0-192 0,-3 7 0 0,-3 0 0 0,-1 4 0 16,-1-4 608-16,1 5 112 0,-2-1 32 0,2 1 16 15,2-2 288-15,1-1 64 0,3 2 16 0,1-4 0 16,0 0-288-16,1 0-48 0,3 0-16 0,-1 0 16 16,-3 0-544-16,2 0-128 0,-2 0 0 0,0 0 0 15,0 0 176-15,-2 0 32 16,2 3 16-16,-3 1 16 0,-2-3 400 0,-2 5 96 0,5-3 16 0,-3 2 16 15,1-1-32-15,1 1 0 0,1-2 0 0,2 3 0 32,0-3-80-32,0 2-16 0,5 4 0 0,-3-4 16 0,1-1-240 15,3 3-48-15,1-2-16 0,-2-2 16 0,4 3-192 0,-1-3-48 0,1-1 0 0,0 1 16 0,-1-1-272 0,1 2 128 16,0-4-128-16,0 3 128 16,-1-1 96-16,1-2 32 15,0 3 0-15,-1-3 0 0,1 4 192 0,2-2 32 16,-3-2 16-16,1 3 16 0,0-3-128 0,-1 4-16 15,1-3-16-15,0-1 0 0,0 0-32 0,-1 4 0 16,1-1 0-16,0-1 0 0,-1 1-48 0,3-1-16 16,1 0 0-16,2 0 0 0,0-2-16 0,3 0-16 15,1 0 0-15,-1-4 0 0,6-1-80 0,1 1-16 16,-24 4 0-16,0 0 0 0,0 0 16 0,103-22 0 16,-103 22 0-16,0 0 0 0,84-18-144 0,-84 18 160 15,0 0-160-15,87-22 160 0,-59 17-160 0,-2-1 0 16,0-1 0-16,-3 2 0 0,-2 2 0 0,-4 3 0 0,0-2 128 15,3 2-128-15,-6 0 0 0,1 0 0 16,1 2 0-16,0-2 0 0,1 3 0 0,-1-3 0 0,-1 5 128 0,3-1-128 16,-1-1 256-16,-1-1 32 0,1 5 0 0,-1-2 0 15,2 1-112-15,-5-1-32 0,5-2 0 0,-1 4 0 16,1-5 16-16,-1 3 0 0,-1-5 0 0,1 4 0 16,4-4-32-16,0-4-128 0,2 4 192 0,3-5-64 15,-3 3 0-15,3-1-128 0,0-1 192 0,-4 1-64 0,5-2 0 16,-5 1-128-16,1-1 192 0,-2 1-64 0,1-1-128 15,-2 0 160-15,-1 1-160 0,-2 3 160 0,2-3-160 0,-6 1 0 16,2 3 0-16,1 0 0 0,-2 0 0 0,0 0 0 16,0 0 0-16,1 3 0 15,3 1 0-15,-1-3 0 0,2 3 0 0,2 1 0 0,-3-5 0 0,-1 5 0 16,6-1 0-16,-4-1 0 0,2-1 0 0,-4 2 0 16,1-1 0-16,-1-1 0 0,1 1 0 0,-4-3 0 15,3 4 128-15,0-4-128 0,1 1 0 0,1 1 0 16,-5 0 0-16,2-2 0 0,1 5 0 0,-3-5 0 15,-2 4 0-15,2 1 0 0,0-2 128 0,0 1-128 16,2 1 192-16,-2-1-64 0,0 1 0 0,0-2-128 0,1 2 192 0,-1-1-64 16,4 1-128-16,-6-1 0 15,4-3 0-15,-1 3 0 0,3-2 0 0,-3-2 0 16,3 0 0-16,-1-2 0 0,4-2 0 0,-3 3 0 16,-1-3 0-16,6-3 0 0,-4 2 0 0,2-4 0 0,1 4 0 0,-1-4 0 15,0 6 0-15,2-6 128 0,-6 4-128 0,6-4 0 16,-4 6 0-16,2-4 128 0,-4 3-128 0,3 1 0 15,0 1 0-15,-2 0 0 16,-4 1 0-16,0 1 0 0,1 0 0 0,3 0 0 0,-2 1 0 0,-1 3 0 16,3-1 0-16,-4 1 0 0,5-2 0 0,-4 3 0 15,3-2 0-15,-4-3 0 0,3 4 0 0,1-4 0 16,-1-4 0-16,1 4 0 0,4-3 0 0,-1-2 0 16,2-1 0-16,-1 1 0 0,-1-2 0 0,2 2 0 0,0 1 0 15,-4-1 0-15,2 0 0 0,0-2 0 0,1 5 0 16,-1-3 0-16,2-2 0 0,-1 4 0 0,5-3 0 0,-1 1 128 15,0-2-128-15,-26 7 0 0,0 0 0 0,84-19 128 16,-60 15-128-16,0-1 0 0,-1 2 0 0,-6 1 0 16,-3-1 0-16,-5 3 0 15,0-4-928-15,-6 4-224 0</inkml:trace>
  <inkml:trace contextRef="#ctx0" brushRef="#br0" timeOffset="137071.96">7902 9247 4607 0,'7'2'400'0,"-5"-2"-400"16,1 0 0-16,1 0 0 0,-4 0 160 0,5 0-160 16,0 0 192-16,4-2-192 0,3 2-128 0,-1-4-144 15,-3 1-32-15,-1-2 0 16,-1 1-144-16,-6 4-48 0,0 0 0 0,-6-1 0 0,3 2 800 0,-2-1 144 16,-2 4 48-16,0-4 0 0,0 5 784 0,2-2 176 0,1 3 16 0,1-3 16 15,1 2-528-15,-3 2-96 0,1 0-32 0,1-3 0 16,1 5-704-16,-5-1-128 0,0 1 0 0,4 0 0 15,-6-1 0-15,0 5-160 0,0-3 160 0,-3 2 0 16,2 2 0-16,-6 0 0 0,2 2 128 0,0 1-128 16,-3 2 560-16,-4-1 16 0,2 8 0 0,-2 0 0 15,-2 2-224-15,-3 5-32 0,3-2-16 0,-3-3 0 16,0-2-112-16,0 2 0 0,3-2-16 0,1-1 0 16,-5 1 256-16,5 0 48 0,1-2 16 0,2 2 0 15,-2 4 32-15,3-2 16 0,4-4 0 0,0 1 0 16,7-1 0-16,2-1 0 0,2-4 0 0,6 3 0 15,1-2 16-15,4-5 0 0,6 3 0 0,0-4 0 16,7-2-320-16,2-3-64 0,3-1-16 0,0 1 0 0,-26-9-160 0,0 0 128 16,0 0-128-16,108 26 128 0,-83-21 48 0,-3 1 0 15,1 1 0-15,-2-2 0 16,2 2-176-16,-6 0 0 0,4-4 0 0,-2 2 0 16,0-1 0-16,0-1-144 0,1-1 0 0,0-2-7248 15,-2-5-1440-15</inkml:trace>
  <inkml:trace contextRef="#ctx0" brushRef="#br0" timeOffset="137384.54">7646 9839 17503 0,'-17'18'768'0,"6"-10"176"0,4 1-752 16,5-4-192-16,2 0 0 0,0-1 0 15,4 1 1152-15,1 4 208 0,6 3 48 0,6 5 0 0,7-3-800 0,-24-14-160 16,0 0-16-16,100 16-16 0,-100-16-416 0,96-12-304 16,-96 12 48-16,109-30 16 15,-109 30-768-15,135-31-144 0,-135 31-48 0,153-31 0 16,-153 31 832-16,155-28 176 0,-155 28 16 0,162-30 16 15,-70 13 1040-15,10 3 208 0,14-4 32 0,1-3 16 0,0-3-352 0,5-4-64 16,2-3-16-16,13-1-11360 0</inkml:trace>
  <inkml:trace contextRef="#ctx0" brushRef="#br0" timeOffset="142324.51">13097 8070 11055 0,'-2'1'976'0,"0"-1"-784"0,4 0-192 0,-2 0 0 16,2 0 448-16,-2 4 32 0,2-3 16 0,1 1 0 15,-3 0-288-15,0 1-48 0,0-1-16 0,-3-2 0 16,-1-2-144-16,-1-1 0 0,0 3 0 0,-4-2 128 16,0 2 336-16,-5-2 64 0,-1 2 16 0,-3 2 0 0,-1 0 368 0,-4 1 80 15,1-1 16-15,-3 2 0 0,3-1 64 0,-4 1 16 16,3-3 0-16,0 3 0 0,1-1-672 0,2-3-128 16,1 2-32-16,-3-2 0 0,-3 5-256 0,1 2 0 15,-2 4 0-15,0 1-144 16,-4 5 144-16,2 3 0 0,2 4 0 0,0 0 0 0,0 2 624 0,3 4 96 15,-3 0 32-15,3-2 0 0,1 3 336 0,-3-2 80 16,6-1 16-16,-4 4 0 0,6-6-208 0,-1 3-32 16,3-1-16-16,-1-2 0 0,4 6-240 0,-2-6-48 15,2 5-16-15,0-1 0 0,1 1-240 0,2 1-64 16,1 2 0-16,-5 1 0 0,5 4-80 0,-3-6-32 16,4 1 0-16,2-2 0 0,3 3 96 0,1-1 16 0,2-2 0 0,5 3 0 15,-3 0-64-15,6-4-16 16,1 0 0-16,2 4 0 0,-1 0-112 0,5 0 0 0,-2 1-128 15,3-1 192-15,0 5-64 0,1-5 0 16,-3 3-128-16,5-5 192 0,-1 7-192 0,-2-5 144 0,2 0-144 0,-19-35 128 16,39 63-128-16,-39-63 0 0,35 59 0 0,-35-59 128 15,34 63-128-15,-34-63 0 16,42 57 0-16,-42-57 0 0,47 63 0 0,-47-63 0 0,49 61 176 0,-49-61-176 16,54 52 144-16,-54-52-144 0,0 0 128 0,87 70-128 15,-87-70 160-15,0 0-160 0,101 50 192 0,-101-50-192 16,0 0 176-16,103 47-176 0,-103-47 160 0,0 0-160 15,105 44 128-15,-105-44-128 0,0 0 0 0,97 31 144 0,-97-31-144 16,0 0 128 0,103 16-128-16,-103-16 128 0,0 0-128 0,119 2 128 0,-119-2-128 0,87-7 128 0,-87 7-128 15,87-6 0-15,-87 6 0 0,89-12 0 0,-89 12 0 16,83-15 0-16,-83 15 0 0,75-20 0 16,-75 20 0-16,67-22 0 0,-67 22 0 0,66-25 0 15,-66 25 0-15,66-26 0 0,-66 26 128 0,63-29-128 0,-63 29 0 0,57-21 0 16,-31 7 0-16,-5 3 128 0,4-4-128 0,-4 4 0 15,-2-1 0-15,0 2 0 0,0-6 0 0,-2 2 0 16,1 0 0-16,-1-3 0 0,-3-4 0 0,7-2 0 16,-7 2 0-16,4-3 0 15,-5-2 0-15,5-4 0 0,-1 2 0 0,1-5 0 0,-6-2 0 0,2-3 0 0,0 0 144 16,-4-6-144-16,1 1 128 0,-4 1-128 0,0-5 128 0,-2 2-128 31,0 1 0-31,-1 0 0 0,1 1 0 0,-2-2 128 0,1-2-128 16,1 5 0-16,-1-5 0 0,1 3 128 0,-3 4-128 0,-1-2 0 0,1 1 0 0,-5 0 0 15,1 1 0-15,-7-3 0 0,4 3 0 0,-7-4 0 16,1 8 0-16,1-3 0 0,-1-1 0 0,3 5 0 16,-5-1 0-16,3 1 0 0,1 4 0 15,-3 1 0-15,3-1 0 0,-1-1 0 0,-2 3 0 0,-2 1 0 16,0 2 0-16,-4 0 0 0,3 0 0 0,-8 3 0 16,0 5 0-16,-3-1 0 0,-3 4 0 0,-3 1 0 0,1 2 0 0,-4 3 0 15,4 0 0-15,-6 0 0 16,2 1 0-16,-3-3 0 15,1 6 0-15,-3-7 0 0,5 3 0 0,-7 0 0 0,4-3 0 0,0-2 0 16,-2 4 0-16,0-2 0 0,-4-1 0 0,-1 0 0 0,1 0 0 0,2-1 0 16,2 6 0-16,0 2 0 0,4 1 0 0,-4 5 0 15,-2 2 0-15,-4 7 0 0,3 3-176 0,-6 5-48 16,4 4-16-16,-8 4-19024 0</inkml:trace>
  <inkml:trace contextRef="#ctx0" brushRef="#br0" timeOffset="152049">18393 16149 911 0,'-13'7'0'15,"5"-5"0"1,1 2 0-16,3-3 0 0,1-1 512 0,1-1 0 16,0-3 16-16,1 2 0 0,-8-1 496 0,2-1 80 15,0-4 32-15,0 2 0 0,2-2 32 0,1-1 16 0,2 6 0 0,-1-3 0 16,1 1 128-16,0 2 32 15,2-1 0-15,0 2 0 0,0-1-32 0,-1 3 0 16,1 0 0-16,0 0 0 0,-4 0 32 0,3 3 0 0,-3 1 0 0,1 1 0 16,-3 0-384-16,1 2-64 0,2 4 0 0,-4 1-16 15,1-2-368-15,5 8-80 0,-6-2-16 0,5-1 0 16,-5 6 736-16,5 0 128 0,-3 2 48 0,3-1 0 31,1 6-1648-31,1-2-336 0,0 7-64 0,0 0-16 0,0 2 736 0,3 4 288 0,2 1-16 0,-3 0 0 16,1 0-144-16,3 5-128 0,1-1 144 0,-2-1-144 15,0 2 0-15,-1-3 128 0,1-5-128 0,-2 3 0 16,3-2 0-16,-3-1 0 0,2-2 0 0,-1-1 0 16,-1-4 0-16,-1-2 0 0,-2 2-128 0,3-6 128 0,-3-3 0 15,2-4-128-15,2 1 128 0,-1-8 0 16,-1-6-704-16,1-1-48 0,1-6 0 0,1-3-8656 16,0-2-1744-16</inkml:trace>
  <inkml:trace contextRef="#ctx0" brushRef="#br0" timeOffset="153378.94">18215 16158 7359 0,'-4'4'656'0,"-1"-4"-528"0,3-4-128 0,4 4 0 0,0-2 816 0,-2-1 128 15,0-1 16-15,3-1 16 0,-1 0-48 0,2-4-16 16,1 1 0-16,2-1 0 0,2 0-16 0,-1 2 0 0,1 0 0 0,0 0 0 16,1 4-176-16,2-2-32 0,1-1-16 0,0 3 0 15,5 3 48-15,-4 0 16 0,3 3 0 0,2 3 0 32,2 2 240-32,5 1 48 0,-3 3 16 0,5 0 0 0,2-1-240 0,1 3-48 0,2 3-16 0,4-1 0 15,-2-1-176-15,-1 3-48 0,0-1 0 0,0-3 0 16,1 2-192-16,4-6-64 15,-3-1 0-15,2 0 0 0,-38-9 0 16,84 9-16-16,-84-9 0 0,89 8 0 0,-89-8-240 0,0 0 0 16,115 18 0-16,-89-10 0 0,0 6 0 0,-8-2 0 0,-4 6 0 0,-6 1 0 15,-2 2 0-15,-3 9 0 16,-6 1 0-16,-1 0 0 0,-6 1 368 0,1-1 16 16,-8 4 16-16,-1 0 0 0,-3-4 144 0,-7 7 32 15,-3 2 0-15,-7 2 0 0,1 0-288 0,-7-2-48 16,4-3-16-16,-7 4 0 0,-1 1-96 0,-7-2-128 15,3-1 176-15,-2-3-176 0,2 6 0 0,-6-5 0 0,-8 1 0 16,-4-7-10976-16,3-5-2192 16</inkml:trace>
  <inkml:trace contextRef="#ctx0" brushRef="#br0" timeOffset="164221.74">20700 16043 3679 0,'0'0'320'0,"0"0"-320"0,2 0 0 0,-2 0 0 16,0 0 1344-16,-2 0 192 0,2-2 32 0,0 2 16 16,-4-1 176-16,3-5 32 0,-3 6 16 0,-1-3 0 15,-2-2-256-15,2 1-48 0,-1-3-16 0,-1 0 0 16,2-1-288-16,0-3-64 0,-2-1-16 0,0 2 0 16,-2-6-416-16,1 2-64 0,-1 0-32 0,-5-2 0 15,-2-1-224-15,2 1-32 0,-7 1-16 0,2 4 0 16,-3 4-208-16,-3 2-128 0,1 8 128 0,-2 3-128 0,0 6 0 15,-1 3 0-15,1 6 0 0,-3 2 0 0,4 3-128 16,-1 4 128-16,0 5-128 0,0 5 128 16,3 5 0-16,-1-2 0 0,6 6 0 0,3-2 0 0,2 4 0 0,5 5 0 15,3-2 0-15,1 6 0 0,8 1 0 0,1 2 128 16,0 0-128-16,7-6 0 0,2 4 128 0,4-8-128 16,2-3 160-16,5-6-160 0,-1-10 0 0,2 1 0 15,6 2 0-15,4-8 0 0,3-2 0 0,1-8 0 16,0-2 0-16,0-5 0 0,-2-6 0 0,-3-1 0 15,2-2 0-15,-2-4 0 0,-6 1 0 0,-1-4 0 16,-2-1 0-16,-7-2 0 0,2-4-144 0,-2-1 144 16,-1 0 0-16,-2-4-144 0,-2 1-112 0,-6-4-32 0,1-2 0 0,-4-2 0 31,-1 2-544-31,-8-2-128 0,1-3 0 0,-8 4-16 16,-3-4-240-16,-3 3-64 0,-1 2 0 0,-8 4 0 15,4 1 544-15,-8 4 96 0,-5 3 32 0,-1 4 0 0,-3 1 896 0,3 4 176 0,-1 4 48 0,7-2 0 16,4 4 928-16,5 0 192 0,7-1 32 0,4-2 16 15,6-1-144-15,1 0-48 0,6 0 0 0,3-4 0 16,6 2-736-16,0-4-160 0,7 1-16 0,7-6-16 16,2 1-240-16,5-1-32 0,-33 9-16 0,0 0 0 15,117-40-48-15,-117 40-16 0,0 0 0 0,124-42 0 16,-124 42-208-16,0 0 144 0,118-30-144 0,-79 22 128 16,-4 2-128-16,-2-1 0 0,-4-1 0 0,1-3 0 15,-2-1-592-15,-28 12-208 0</inkml:trace>
  <inkml:trace contextRef="#ctx0" brushRef="#br0" timeOffset="166261.63">12938 10879 11055 0,'-1'3'976'15,"-1"-1"-784"-15,2-2-192 0,0 4 0 0,0-4 1024 0,-4 1 144 16,1 3 48-16,-4 5 0 0,-2-1-480 0,-5 1-96 15,2 3 0-15,-4-1-16 0,1 1-192 0,-3-2-48 16,1-1 0-16,-4 3 0 0,2 2 144 0,-4-2 32 16,2 1 0-16,-1 0 0 0,-5-2 144 0,1 5 16 0,-3-1 16 0,1 4 0 15,-4 1-224-15,1 2-64 0,1 3 0 16,-1 2 0-16,-4 1-112 0,0 2-16 16,-3 7-16-16,1 1 0 0,1 2-128 0,1 7-32 15,4 3 0-15,1 3 0 0,4-1 176 0,3 5 48 0,4 4 0 0,3-1 0 16,4 1-160-16,2 5-16 0,4 12-16 0,3 2 0 15,3 4 96-15,3 3 32 16,6 3 0-16,5 3 0 0,0-1 80 0,7 6 0 0,5-1 16 0,5-3 0 16,4-5-128-16,5-4-16 0,4-1-16 15,3-9 0-15,4-4-240 0,-3-10 128 0,6-3-128 0,4-9 0 0,6 3 0 0,3-7 0 16,-1-1 0-16,9-6 0 0,14-1 0 0,-2-4 144 16,3-6-144-16,1 3 128 15,-2-2-128-15,0-5 0 0,0-6 0 0,8-3 0 0,11-5 0 0,-5-9-176 16,-2-6 176-16,-101 6-128 0,181-31 128 0,-181 31 0 15,188-61 0-15,-97 12-128 0,0-5 320 0,-16-8 64 16,-18-8 0-16,-8-5 16 16,-12-3-80-16,-8-15-32 0,-6-1 0 0,-11-5 0 0,-7 2-160 0,-14-6 0 0,-10-7 0 15,-5-5 0-15,-7 0 128 0,-8-7-128 16,-3-3 0-16,-6-2 128 0,-8 0-128 0,-3 1 0 0,1 1 0 0,6 5 0 16,3 10 192-16,2 0-64 15,2 4 0-15,1 0 0 16,4 12 256-16,-4 3 64 0,-4 11 0 0,-1 14 0 0,0 12-448 0,-12 15 0 15,-9 18-144-15,-12 16 144 16,-5 17-1648-16,-5 11-208 0</inkml:trace>
  <inkml:trace contextRef="#ctx0" brushRef="#br0" timeOffset="180644.89">22062 15963 11967 0,'0'0'1072'0,"0"0"-864"16,2-3-208-16,2 3 0 0,-4-2 1248 0,3-5 208 16,2 2 32-16,4-8 16 0,3 0-240 0,2-5-48 15,-2 1-16-15,-1 3 0 0,-2 0-832 0,-1-2-176 16,-2 7-16-16,-3 1-16 0,2 1-160 0,-5 3 0 15,4 4 0-15,-4 4 0 0,0 1 304 0,0 0 128 16,0 4 16-16,0 0 16 0,2-1 752 0,-1 5 160 16,5-3 32-16,-3 6 0 0,-1 1-624 0,1 6-112 15,-1 3-32-15,0 5 0 0,-2 4-448 0,0 7-192 16,0 10 128-16,-2 4-128 0,0 8 0 0,-3 6 0 16,2 5 128-16,-3 0-128 0,-1 5 0 0,2 7 0 0,-2 2 0 0,0 3 0 15,0-5 0-15,2-2 160 0,0-1-32 16,-1 0-128-16,3-2 288 0,3-8-48 0,-3-6-16 0,6-5 0 15,-3-11-224-15,3-8 0 0,8-6 128 0,-2-10-128 32,-1-7-976-32,3-7-240 0,-1-5-64 0,4-9-12000 0</inkml:trace>
  <inkml:trace contextRef="#ctx0" brushRef="#br0" timeOffset="180918.19">22721 16007 14735 0,'-5'-9'640'0,"-2"5"160"0,5 1-640 0,-1 1-160 15,1-1 0-15,2 3 0 16,0 0 1600-16,0 0 272 0,-3 0 64 0,-1 0 16 0,2 3-288 0,-1 2-64 16,-2 4-16-16,-1 5 0 0,3 3-624 0,-2 1-128 15,1 8-32-15,-3 2 0 0,5 5-208 0,-5 7-32 16,2 4-16-16,0 1 0 0,0 9 160 0,1 3 16 0,4 10 16 0,0 0 0 15,0 0-160-15,4 4-16 16,-4 0-16-16,5 1 0 0,-3 1-416 0,1-2-128 0,1 4 0 0,-4-3 0 31,0 1-480-31,0-10-160 0,0-1-16 0,-4-9-16 16,3-6-928-16,1-6-176 0,-2-6-32 0,0-2-7344 0,-3-8-1456 0</inkml:trace>
  <inkml:trace contextRef="#ctx0" brushRef="#br0" timeOffset="181154.14">22151 16829 13823 0,'-5'12'1216'0,"5"-3"-960"16,0-6-256-16,2-1 0 15,1-2 2512-15,3 0 464 0,2 7 96 0,6-2 0 0,7 0-816 0,9 0-160 16,3-6-48-16,-33 1 0 0,0 0-1600 0,122-35-320 15,-122 35-128-15,0 0 0 16,143-54-1648 0,-143 54-432-16,99-42-96 0,-99 42-10064 0</inkml:trace>
  <inkml:trace contextRef="#ctx0" brushRef="#br0" timeOffset="182885.9">16742 11379 3679 0,'-3'3'320'0,"1"1"-320"0,2-2 0 0,0-2 0 0,2 0 576 0,-2 0 32 15,3 0 16-15,-3 0 0 0,4 0 320 0,1 0 64 16,-1-2 16-16,1-3 0 15,-3-2 128-15,-2-2 48 0,1 0 0 0,-2 0 0 0,-1 1 224 0,-2-1 48 0,1 0 16 16,-4 1 0-16,3 2-192 0,-8-2-32 0,2 6-16 0,-6 0 0 16,6 0-288-16,-8 2-64 0,4 2-16 0,-7 2 0 15,2 1-368-15,-2-2-80 0,-1 3-16 0,-1 1 0 16,-3-2-224-16,0 4-64 0,0-1 0 0,-4 3 0 16,-1-1 112-16,3 1 16 0,-2 1 0 0,2-2 0 15,2 6 128-15,0-6 16 16,0 6 16-16,-2-6 0 0,7 4-16 0,-5 2 0 15,3 0 0-15,0 1 0 0,3 4-144 0,-3 2-48 16,2 6 0-16,2 3 0 0,-2 4 48 0,2 4 16 0,1 2 0 0,1 3 0 16,-1 4 128-16,5 0 32 0,2 3 0 0,1 2 0 15,3 4-80-15,5 3-16 0,-2 5 0 0,4 3 0 0,4 3-144 16,-2 3-16-16,5 5-16 0,-4-3 0 0,4-1-160 0,0-1 0 16,2 3 144-16,1 3-144 0,6-3 128 15,-6 2-128-15,6-2 128 0,-2-1-128 0,3-4 192 0,6-5-16 16,3-3-16-16,0-11 0 0,0-6-16 15,8-2 0-15,4-8 0 0,2-3 0 0,9-9-16 0,3-7-128 16,-52-19 192-16,115 18-64 0,-115-18-128 0,124-6 0 16,-124 6 0-16,122-35 0 0,-122 35 128 0,134-60-128 15,-134 60 192-15,159-98-64 16,-72 40 112-16,-4-4 16 0,-3 1 0 0,-5-9 0 0,-3 4-256 0,-8-5 128 0,-1 4-128 0,-11 6 0 16,-3 4 0-16,-7-1 0 0,0-2 0 15,-7-3 0-15,-4 11 0 0,-8-6 0 0,-2 1 0 16,-2-1 0-16,-7 1 0 0,2-1 0 0,-5 1 0 15,-1 3 0-15,-2-2 144 16,-3-2-144-16,-3 6 128 0,-3 3-128 0,-3 1 0 0,-2 2 0 16,-5 3 0-16,-4 5 0 0,-2 6 0 0,-7 1 0 15,-6 3 0-15,-6 4 0 0,-2 4 0 0,0 0 0 0,-6 7 0 0,3-1 0 16,-1 0 0-16,-1-3 0 16,1-2 128-16,-4-2-128 0,4-5 0 0,-5 0 0 0,-1 0 144 0,-1 1-144 15,-3 1 0-15,2 1 0 0,0 2 0 0,3 4 0 16,0 1 0-16,6 1 0 0,-5 6 0 0,7-2 0 15,-3 3-176-15,7 2-48 16,3 3-16-16,4 3 0 0,-1 3-1264 0,5 3-256 0</inkml:trace>
  <inkml:trace contextRef="#ctx0" brushRef="#br0" timeOffset="201114.95">10893 6347 11055 0,'3'-2'976'0,"-3"-1"-784"0,0-1-192 0,0 4 0 16,0-1 1216-16,0-1 192 0,0-3 32 0,0-1 16 15,-3 3-352-15,-1 1-64 0,-1 4-16 0,0 5 0 16,-4 3 16-16,0-1 0 0,4 8 0 0,1-3 0 0,4 4 80 0,0-1 16 16,0 1 0-16,6 2 0 0,1-2-384 0,1 1-80 15,6 4-16-15,-3 3 0 0,4 0-432 0,-1 0-96 16,-1 4 0-16,-3-2-128 15,-3 1-256-15,0-3-144 0,-4-1-48 0,1 1-12688 16</inkml:trace>
  <inkml:trace contextRef="#ctx0" brushRef="#br0" timeOffset="201908.03">11164 8508 6447 0,'-15'13'576'0,"6"-5"-576"0,4-2 0 16,-4 1 0-16,6-2 1888 0,1-5 272 16,-2 5 48-16,-1 2 16 0,-7 3-944 0,0 4-176 0,1-1-32 0,-1 0-16 15,3 0-160-15,4-8-16 0,2 4-16 0,1-6 0 16,2 1 256-16,2-4 48 0,3 0 16 0,2-2 0 0,2 0-624 0,-1-1-128 16,4-3-32-16,2-2 0 0,4-1-192 0,-3 0-32 15,5-1-16-15,2-1 0 16,-22 11-160-16,0 0 0 0,0 0 0 0,93-31 0 0,-71 29-160 0,-3 4 160 15,2 3-208 1,-7 4 80-16,2 3 128 0,-2 6-192 0,0 2 192 0,-9 0-192 16,0 2 192-16,-5 3 0 0,0 1 0 15,-1 2 0-15,-5 3-208 0,-1-1 32 0,-1-3 16 0,-3 3 0 16,-3-2 160-16,2 2-208 0,-5-3 80 0,-1 0 128 16,1-7 0-16,-1 0 0 0,4-5 0 0,2-4 0 15,2 1 0-15,1-7 256 0,0-1-32 0,4-3-16 16,2-2 48-16,3-5 16 0,1-1 0 0,3-1 0 15,5-6-272-15,3 0 0 0,2-2 0 0,3-3 0 16,-17 19 0-16,0 0 0 0,84-57 0 0,-84 57 0 16,0 0 0-16,118-70 0 0,-118 70 0 0,91-40 0 0,-91 40 0 15,0 0 0-15</inkml:trace>
  <inkml:trace contextRef="#ctx0" brushRef="#br0" timeOffset="202693.65">11347 11290 14735 0,'-1'3'1312'0,"1"-1"-1056"0,0-2-256 0,1-2 0 15,3-1 480-15,-2 1 32 16,5-1 16-16,-2-4 0 0,7-4-400 0,2-1-128 0,-2-2 0 0,2 4 0 31,-2-2-336-31,2 3-128 0,0 0-32 0,-2 0 0 0,-1 4 496 0,1 2-144 0,-2-1 144 0,-1 4 0 16,0 0 528-16,-2 4 192 0,-2 1 48 0,-1 4 0 16,-3-1 144-16,-2 8 48 15,-3 1 0-15,-1 3 0 0,-4 2-688 0,-5 4-128 0,-2 4-16 0,-3 3-128 16,-2 2 0-16,-1 0 0 15,-1 3 0-15,6-3-192 0,-1-2 192 0,-3-2-176 0,7 2 176 16,-3-5-160-16,5-2 160 0,1-3 0 0,4-2 0 16,2-7 0-16,3 0 0 0,2-5 0 0,2-1 0 0,2-4 0 0,1-1 0 0,0-3 0 15,7 0 0-15,-3-3 128 16,3 3-128-16,2-4 0 0,0 3 0 0,0-6-128 16,2 7 128-16,-2-6 0 0,3 3 0 0,-3 3 0 0,3 0 0 0,1 0 0 15,-1 0 0-15,1 3 0 0,-1 3 0 16,1 1 0-16,-5 1 128 0,1 1-128 15,2 1 0-15,-2 3 0 0,0-3 0 0,-5 2 128 16,-1 2 128-16,1 0 16 0,-5-2 16 0,1 2 0 0,-5-2 112 0,0 6 32 0,-4 1 0 16,-1 0 0-1,-4 0 336-15,1 7 64 0,-6 2 0 0,-7 5 16 0,2 1 112 16,-2-1 32-16,-5 0 0 0,3-7 0 16,0-2-512-16,6-6-96 0,-4-8-32 0,7-12-14176 0</inkml:trace>
  <inkml:trace contextRef="#ctx0" brushRef="#br0" timeOffset="203941.47">16955 13901 8287 0,'3'0'736'0,"-3"-2"-592"0,2-1-144 0,0 3 0 0,0 0 272 0,1-4 32 16,1 4 0-16,3-5 0 0,3 0-128 0,4-1-32 16,-5 0 0-16,1 0 0 0,2 3 672 0,-1-1 128 15,-1-1 16-15,1 5 16 0,1 0-128 0,-3 0-16 16,1 5-16-16,-1-1 0 16,0 5-96-16,-2-1-16 0,-2 1 0 0,0 3 0 15,0 2-64-15,2 3 0 0,-2 3-16 0,-1-3 0 0,1 0-272 16,4 4-48-16,0-3-16 0,-4-1 0 0,7 2 48 0,-3-3 16 0,-1 0 0 0,3-4 0 31,1-3 32-31,-1-1 16 0,1-2 0 0,0-1 0 0,-2-3-224 0,6-2-48 16,-2-4-128-16,0 1 192 0,0-3-192 0,2 3 0 0,-3-2 0 0,5-1 0 15,-6-1-144-15,2 2 144 16,0-4 0-16,-2 1-144 16,-1-1-704-16,1 0-144 0,-3-1-32 0,1-2-9024 15</inkml:trace>
  <inkml:trace contextRef="#ctx0" brushRef="#br0" timeOffset="204154.44">17269 13723 11967 0,'-2'11'1072'0,"-3"-3"-864"16,5-4-208-16,1-1 0 0,3-1 1952 0,-2 7 352 15,5 6 64-15,1 8 0 16,3 5-1104-16,10 7-240 0,1 0-32 0,4-4-16 0,2 7-592 0,2-1-128 15,7 3-32-15,-3 2 0 0,1 0-96 0,-3 1-128 0,-1 2 176 0,-1-1-176 16,-2-1 0-16,-4-2 0 16,-1 7-240-16,-6-4-10848 0</inkml:trace>
  <inkml:trace contextRef="#ctx0" brushRef="#br0" timeOffset="205683.22">19896 11241 7359 0,'-15'5'656'0,"1"4"-528"16,5-5-128-16,4 1 0 0,0-2 720 0,-11 3 112 15,-10 9 32-15,-14 4 0 0,-9 8 160 0,-2 4 16 16,4-5 16-16,4 2 0 0,3 0-144 0,5-4-16 15,2 6-16-15,3 1 0 0,4 0 272 0,3 8 64 16,1 3 16-16,1 1 0 0,2 1-80 0,1 3 0 0,-3 3-16 0,-1 2 0 16,1 1-272-16,2 1-48 15,-2 8-16-15,3 3 0 0,1 3-416 16,3 1-64-16,2 3-32 0,3-2 0 0,4-1-288 0,1-1 160 16,8-3-160-16,1 1 128 0,7 3 192 0,6-6 48 0,8 3 0 15,5-3 0-15,6-2 48 0,4-7 16 16,5-4 0-16,3-4 0 0,3-6-128 0,2-2-32 0,3-3 0 0,8-2 0 15,5-2-144-15,6-4-128 0,8-3 144 0,0-5-144 16,-1-2 0-16,-83-17 0 0,161 30 0 0,-161-30 0 16,165 5 0-16,-165-5 0 0,176-26 0 0,-176 26 0 15,169-52 128-15,-169 52-128 0,146-80 0 0,-76 28 0 0,-4-6 256 16,4-3-64-16,-2-5 0 0,2-11 0 16,5-6 96-16,-9-10 16 0,-5 1 0 0,-11-5 0 0,-6 4-304 15,-6-8 160-15,-10 0-160 0,-5 0 128 0,-6 11-128 0,-5-6 0 16,-8 2 0-16,-6-2 0 0,-3 7 0 0,-5 2 0 15,-8 7 0-15,-3 2 0 0,-1 10 0 0,-6 3 0 16,-5 6 128-16,-8 3-128 0,1 13 304 0,-14 6-32 16,-7 7 0-16,-10 13 0 15,-4 3-272-15,-3 11 0 0,-3 6 0 0,-7 9 0 32,0 7-384-32,-9 8-128 0,-11 4-16 0,5 0-10272 0,5-1-2048 0</inkml:trace>
  <inkml:trace contextRef="#ctx0" brushRef="#br0" timeOffset="206390.7">24199 16141 20271 0,'-5'24'1792'0,"-1"-6"-1424"15,5-8-368-15,-1-5 0 0,4 2 1040 0,-4 4 144 0,-2 13 32 0,-1 9 0 0,0 14-608 0,2-2-112 32,-1 2-32-32,2-5 0 0,2-3-272 0,0-5-64 15,0 1-128-15,0 0 192 0,0-2 320 0,-3 5 64 16,3-1 16-16,0 1 0 0,-4 4-80 0,-1 2-32 0,2 3 0 0,-3 2 0 15,-2 3-352-15,-1 2-128 16,-1 0 0-16,-1-2 0 0,1 0-144 0,-3-8-128 0,3-8-32 16,1-6-8608-16,-3-7-1728 15</inkml:trace>
  <inkml:trace contextRef="#ctx0" brushRef="#br0" timeOffset="206644.42">23577 17370 21183 0,'-18'14'944'0,"10"-5"192"0,-3 0-912 0,8-4-224 0,-1-3 0 0,4-1 0 0,4-1 2128 0,-1 0 384 16,2 6 80-16,8-5 16 0,4-2-864 0,7-5-160 15,6 1-48-15,1-7 0 0,-31 12-656 0,0 0-144 16,136-49-32-16,-136 49 0 16,121-49-256-16,-121 49-64 0,141-48-16 0,-141 48 0 0,139-47-96 0,-139 47-16 15,131-46 0-15,-131 46 0 0,139-43-256 0,-139 43 128 16,141-40-128-16,-141 40 0 0,129-37 0 0,-129 37 0 15,98-31 0-15,-98 31 0 0,0 0 0 0,98-35-304 16,-74 23 48-16,-1 1 0 16,-6-4-1744-16,-3 1-352 0,-2-7-64 0,-3 3-12992 0</inkml:trace>
  <inkml:trace contextRef="#ctx0" brushRef="#br0" timeOffset="206883.72">23704 15954 24879 0,'-31'32'1088'0,"18"-15"256"0,0-3-1088 0,6 0-256 0,5-7 0 0,2-4 0 0,3-1 1808 0,3 7 304 16,4 0 64-16,7-4 16 0,8-2-1344 0,11-6-272 15,-36 3-48-15,96-32-16 0,-96 32-512 0,140-54-176 16,-140 54 0-16,170-87 0 15,-77 35-816-15,10-7-160 0,3-6-48 0,16-6 0 16,14-9 64-16,1-4 16 0,-1 2 0 0,7-6-10944 0</inkml:trace>
  <inkml:trace contextRef="#ctx0" brushRef="#br0" timeOffset="-201304.08">16247 8146 3679 0,'-8'7'320'0,"-1"-5"-320"0,4 3 0 0,1-3 0 0,1 0 0 0,-2 3 0 16,-13 4 0-16,-4 8 0 0,-8 7 352 0,-1 1 48 16,4-1 16-16,5 0 0 0,1-3 1056 0,2 2 224 15,1-2 32-15,1 0 16 0,-1 1-144 0,-2 1-16 16,0 0-16-16,-1-1 0 0,-1 3-448 0,-1 1-96 15,-1-2 0-15,-1 8-16 0,-1 2 16 0,0 1 0 16,0 5 0-16,3 0 0 0,6-1-192 0,-1-1-16 16,4 4-16-16,-1-2 0 0,6 2-112 0,2-2-32 15,4 2 0-15,3-2 0 0,0-2 48 0,0 2 0 16,3 0 0-16,2 4 0 0,4-1-208 0,-4 2-48 16,4 8 0-16,-2-1 0 0,3 2-96 0,-6 2-32 0,1 3 0 15,-1 2 0-15,4-4 16 0,-2-1 0 16,-3-2 0-16,6-5 0 0,-1 0-112 0,6-1-32 0,0-4 0 0,0-4 0 15,7-5 80-15,-2 1 16 0,6-3 0 0,-1 1 0 16,1-5-16-16,1 6 0 0,2 0 0 0,1-4 0 16,4-3-272-16,6-2 160 0,-1 0-160 0,4-3 128 15,0-2-128-15,-42-21 160 0,111 29-160 0,-111-29 160 16,141 18-160-16,-141-18 0 0,154 5 144 0,-154-5-144 16,149-9 0-16,-149 9 0 0,152-29 0 0,-152 29 128 15,153-40-128-15,-153 40 128 0,157-49-128 0,-157 49 128 16,136-52 16-16,-136 52 16 0,115-59 0 0,-115 59 0 15,107-65-160-15,-107 65 0 0,101-66 144 0,-101 66-144 0,97-84 0 0,-97 84 0 16,82-83 0-16,-47 34 0 0,-2-10 0 0,-3-6 0 16,-4 3 0-16,-9-5 0 0,-3 1 0 0,-9 2 0 15,-1-2 0-15,-8-1 0 0,-1 5 0 0,-4-8 0 16,-1 4 0-16,-2-9 128 0,-2-5 32 0,-4-6 16 16,1-1 0-16,-6 0 0 0,-1 7-176 0,-4 5 128 15,2 6-128-15,-11 2 128 0,-1 1-128 0,-2 4 0 16,-4 8 0-16,1 6 0 0,1 8 0 0,-2 6 0 15,-8 7 0-15,-2 10 0 0,2 3 0 0,-9 5 128 0,-2 9-128 16,-10 4 128-16,-4 6-128 0,-5 3 0 0,6 7 0 16,-8 3 0-16,-5 0 0 0,6 8 0 0,-6 4 0 0,2-4 0 15,-1-1-320-15,5-4 48 0,3-3 16 0,8-6 0 32,11 0-192-32,7-6-16 0,11 3-16 0,11-5 0 15,8-1-576-15,10-6-112 0</inkml:trace>
  <inkml:trace contextRef="#ctx0" brushRef="#br0" timeOffset="-200149.72">26097 15749 10127 0,'0'-7'896'0,"3"0"-704"0,-3 2-192 0,4 1 0 0,-3-1 1520 0,3 1 272 0,1-4 48 0,2-3 16 16,2-1 32-16,-2 3 16 0,0 9 0 0,-6 7 0 15,-2 7-800-15,-3 5-144 0,-1 15-48 0,-4-1 0 32,0 5-16-32,1 2-16 0,-6 4 0 0,2-1 0 0,-1 2 80 0,3 2 32 0,-4 2 0 0,2 5 0 15,-2 4-224-15,0-1-64 0,-2 8 0 0,2 1 0 32,0 2-352-32,-3 1-80 0,0 3-16 0,-1-1 0 15,4-3-256-15,2-2 0 0,0-6 128 0,3-3-128 0,4-8 0 16,0-2 0-16,5-11 0 0,0-1 0 0,3-9 0 0,4 0 0 15,2-3 0-15,6-9 0 0,-1 2 0 0,7-8 0 16,4-1 0-16,4-7 0 0,6 0 0 0,-35 0-144 16,0 0 144-16,115-27 0 0,-115 27 0 0,0 0 0 15,126-53 0-15,-126 53 0 0,94-40 0 0,-94 40-160 16,94-35 160-16,-94 35 0 0,0 0 0 0,127-71 0 16,-127 71 0-16,0 0 0 0,112-84-240 0,-112 84 16 15,0 0 0-15,73-75 0 16,-58 53-1680-16,-2-1-336 0,-5 2-64 0,-8 2-11392 0</inkml:trace>
  <inkml:trace contextRef="#ctx0" brushRef="#br0" timeOffset="-199928.86">25980 16588 22111 0,'-30'18'976'0,"11"-8"208"0,7-1-944 0,3 0-240 0,9-9 0 0,0 0 0 15,0 0 1904-15,0 0 336 0,0 0 64 0,5 0 0 0,8-9-1024 0,4 0-192 16,6-5-64-16,3-3 0 0,-26 17-832 0,0 0-192 16,106-65 0-16,-106 65 0 0,0 0 0 0,105-74-144 15,-105 74 144-15,0 0-192 0,85-63 496 0,-62 49 80 16,-2 2 32-16,-2-2 0 16,2 5-2288-16,-9 0-464 0,2 1-96 0,-4-1-6528 15,-3 4-1328-15</inkml:trace>
  <inkml:trace contextRef="#ctx0" brushRef="#br0" timeOffset="-199723.55">26184 15872 18431 0,'-4'4'1632'0,"8"1"-1312"0,-3-3-320 0,3-2 0 15,1 0 2304-15,2-2 384 0,5 2 64 0,11-2 32 16,8-5-1360-16,-31 7-272 0,0 0-48 0,117-36-16 15,-117 36-256-15,0 0-48 0,141-66-16 0,-141 66 0 32,114-70-2992-32,-114 70-592 0</inkml:trace>
  <inkml:trace contextRef="#ctx0" brushRef="#br0" timeOffset="-191740.83">21970 17992 911 0,'5'-9'0'0,"-1"4"0"0,-1-2 0 0,-1 2 0 16,2 2 800-16,-4 1 80 0,5-2 16 0,-2-1 0 16,6-4 368-16,0-3 80 0,-2-2 0 0,0 6 16 15,-2-3-320-15,0 4-64 0,-1 2-16 0,-1-4 0 16,-1 6-720-16,0 1-240 0,-2-1 128 0,0-3-128 31,0 3-960-31,-2-1-256 0,0-1-64 0,-3 5 0 16,1 0-304-16,-3-2-64 0,0 4-16 0,0-2 0 0,-1 4 1120 0,-3 1 224 0,-3 0 32 0,2 4 16 15,-2 3 1920-15,-1 2 384 0,-3-2 80 0,2 2 0 0,4 3 128 0,-3-3 0 16,1 4 16-16,0-1 0 16,3-3-720-16,1-2-128 0,3 2-48 0,0-5 0 15,3 0-336-15,3-4-80 0,1-2-16 0,1-3 0 0,6-1-384 0,-1-6-80 16,6 1-16-16,2-6 0 0,3 2-288 0,0-2-160 15,6-6 160-15,-23 18-160 16,0 0 128-16,0 0-128 0,119-61 0 0,-93 47 0 0,0 4 0 0,-3 1 0 16,-3 2 0-16,3 5 0 0,0 4 0 0,-4 2 0 15,2 1 0-15,2 4 0 0,1 5 448 0,0-2 80 16,2 5 32-16,-1-3 0 0,3 0 192 0,-2-2 32 16,2 6 16-16,1-4 0 0,-1 1-352 0,2-4-80 0,0 4-16 0,-3-1 0 15,0-3-352-15,-5 3 0 0,4-2 0 16,-7-3 0-1,-1 3-400-15,-2-4-160 0,-6-2-16 0,-1-1-16 16,-4-2-960-16,-3 1-192 0,-2-2-48 0,-2-2-10208 0</inkml:trace>
  <inkml:trace contextRef="#ctx0" brushRef="#br0" timeOffset="-191503.88">21665 18499 17503 0,'-12'17'1552'0,"3"-3"-1232"0,9-5-320 0,0-9 0 0,4 0 2304 0,1 5 416 16,-2 4 80-16,3 3 16 0,6 2-960 0,11-5-192 15,-23-9-48-15,0 0 0 0,125-31-1616 0,-125 31 0 16,125-61-320-16,-125 61 32 15,138-63-2384-15,-138 63-464 0</inkml:trace>
  <inkml:trace contextRef="#ctx0" brushRef="#br0" timeOffset="-183307.29">27613 15862 2751 0,'-13'14'256'0,"8"-7"-256"0,-4 0 0 0,4-4 0 16,4-3 1648-16,-1 0 272 0,2 4 64 0,0-4 16 15,-5 2-464-15,1-2-80 0,1 0-32 0,1 0 0 16,2-2-464-16,0 2-80 0,-4 0-32 0,4 0 0 15,-3 3 304-15,1-1 48 16,-1 7 16-16,3-4 0 0,0 7 208 0,-4 2 48 0,-1 2 16 0,0 1 0 16,-2 2-80-16,0 9-32 0,-2-2 0 0,0 8 0 15,-1 0-352-15,-1-1-80 0,3 6-16 0,-6-3 0 16,5 8-352-16,-5 3-64 0,4 0 0 16,3 0-16-16,-2 2-176 0,2 5-48 0,5-2 0 0,-1 0 0 15,3 0 16-15,3-1 0 0,2-1 0 0,-1 1 0 16,5-2 0-16,1 1 0 15,-1 1 0-15,0-2 0 0,-1-1-160 0,-1-1-128 0,0 2 192 0,-3-4-192 0,-1-1 0 16,-1-4 0 0,-2-2 0-16,-2 1 0 0,2-8 0 15,-3-3 0-15,-3 1 0 0,0-6 0 16,0-4-960-16,1-7-112 0,0-6-16 0,1-3 0 16,-3-3-1856-16,2-3-368 0,0-3-80 0,0-4-9728 15</inkml:trace>
  <inkml:trace contextRef="#ctx0" brushRef="#br0" timeOffset="-183025.72">27623 16038 1839 0,'7'-12'160'0,"-5"3"-160"0,1 4 0 0,1-4 0 15,1 4 1872-15,-3-2 352 0,5-2 64 0,1-1 16 16,5-8 400-16,2-8 96 0,6 5 16 0,-3-1 0 15,-4 8-1536-15,0 2-320 0,-2 3-48 0,-2 4-16 16,1 5 320-16,-1 0 48 0,2 3 16 0,-1-1 0 16,1 1 432-16,2 1 80 0,2-2 32 0,1-2 0 15,2 0-736-15,0-2-160 0,6-2-32 0,-3 1 0 16,5-2-720-16,4-1-176 0,-1 1 0 0,1-2 0 16,0 2-928-16,-5-4-176 0,1 2-48 0,-5-3 0 15,-4 6-1216 1,-4-1-256-16,-2 2-64 0,-4 3-9600 0</inkml:trace>
  <inkml:trace contextRef="#ctx0" brushRef="#br0" timeOffset="-182835.95">27431 16608 27647 0,'-17'31'1216'0,"10"-15"256"0,2-3-1168 0,5-4-304 0,0-7 0 0,3 1 0 16,2-3 1760-16,4 0 288 15,5-3 64-15,9-6 16 0,6-5-1200 0,-29 14-240 0,0 0-48 0,93-76-16 32,-93 76-864-32,0 0-160 0,97-96-48 0,-97 96 0 0,0 0-1536 0,101-96-320 0,-101 96-64 0,0 0-11232 15</inkml:trace>
  <inkml:trace contextRef="#ctx0" brushRef="#br0" timeOffset="-176956.3">24310 18010 1839 0,'2'-4'160'0,"0"-1"-160"15,1 5 0-15,-3 0 0 0,0 0 192 0,0-2 0 16,0 0 0-16,0 1 0 0,2-3 272 0,-4 2 64 16,-1 4 16-16,-2-2 0 0,-1 0 32 0,-1 4 0 0,-1-8 0 0,-1 4 0 15,2-2-288-15,0-1-48 0,2-1-16 0,-4 1 0 16,4-2-224-16,1 5 0 15,-4 0 0-15,-1 0 0 0,-5 8 0 0,2-1-128 0,-2 4 128 0,-3-2 0 16,-1 5 0-16,-1-6 304 0,0 6-48 0,0-2 0 16,-2 1 112-16,2-3 16 0,-4-1 0 0,2-1 0 15,-2 1-48-15,6 0 0 16,-4 3 0-16,2-3 0 0,1-1 336 0,3 1 64 0,-1 2 16 0,-1-3 0 16,1 6 464-16,0-2 80 0,4 1 32 0,-2-3 0 15,2-1-32-15,3 0 0 16,4-1 0-16,-2-4 0 0,5-3-272 0,-1-1-64 15,1-1-16-15,2-5 0 0,2 0-432 0,-2 0-96 0,0 3-16 0,3-6 0 0,-3 4-400 0,4-4 0 16,1 7 0-16,-2-1 0 0,4-1 0 16,0 4 0-16,4 4 0 0,1-1 0 15,2-1 624-15,7-2 32 0,2 0 16 0,4 0 0 16,7 0 48-16,6-3 16 0,0-3 0 0,5-2 0 16,-1-1-352-16,-1 0-80 0,-8 1-16 0,9-1 0 0,-44 9-288 0,0 0 0 15,134-28 0-15,-91 21 0 0,-3 2 0 0,-1 0 0 16,-4 1 0-16,1 2 0 15,-6 2 0-15,1 2-224 0,-5 3 32 0,-3-1 16 16,-2 1-720 0,-5-1-160-16,-1 3-32 0,-8-2 0 0,2 0-160 0,-6 0-32 15,1-1-16-15,-4-1 0 0,0-1-368 0,-4 1-64 0,-1-3 0 0,-2 0-7424 0</inkml:trace>
  <inkml:trace contextRef="#ctx0" brushRef="#br0" timeOffset="-176763.18">24044 18414 2751 0,'-39'28'256'0,"20"-15"-256"0,2 3 0 0,3-5 0 0,5-6 1776 16,6 2 304-16,-2-2 64 0,-4 0 16 0,0 9 272 0,0-5 64 15,9-2 16-15,9-7 0 0,9-4-1200 0,4-6-240 16,8-6-48-16,-30 16-16 0,0 0-544 0,120-54-96 16,-120 54-32-16,96-35 0 0,-96 35-336 0,111-31 0 15,-111 31 0-15,119-35 0 0,-119 35 0 16,141-49 0-16,-141 49-192 0,152-69-10576 15</inkml:trace>
  <inkml:trace contextRef="#ctx0" brushRef="#br0" timeOffset="-174449.08">20262 8120 11967 0,'0'4'1072'0,"2"-1"-864"15,2-1-208-15,-1-2 0 32,-1 0-576-32,1-2-144 0,-3-1-48 0,4 3 0 0,1-4 768 0,-1-1 192 0,1 1 0 0,-5 4 16 0,0-1 528 0,-5 1 96 15,1 1 32-15,-5 3 0 0,1-1 512 0,-1-3 96 16,4 0 32-16,-4 0 0 16,0-3-336-16,1-2-64 0,-1-1-16 0,0-2 0 15,0-1-448-15,-5-2-80 0,1 1-32 0,-3 1 0 0,-2 1-352 0,-1-1-176 16,-7 5 160-16,0 4-160 0,-2 2 0 0,-5 5 0 0,-4 9 0 0,-3 1 0 15,-7 8 0-15,2 1 0 16,-4 9 128-16,0-1-128 16,6-2 304-16,-1 3-48 0,1 5 0 0,-1-5 0 0,2 5 336 0,4-6 64 0,1-2 16 0,4-3 0 15,5-1-48-15,2-5-16 0,-2 1 0 0,2-1 0 16,5 0-384-16,-7 3-80 16,2 3-16-16,0 4 0 0,-3 6-128 0,1-3 0 0,1 4 0 0,1 2 0 15,0 0 256-15,4 5 32 16,-1-2 0-16,2 2 0 0,7-1 304 0,0 1 64 0,4-2 16 0,3 4 0 15,0-4-48-15,5 2-16 0,-2 2 0 0,4-1 0 0,4 5-208 0,-2-5-32 16,1 1-16-16,2 4 0 0,2-5-160 0,0 5-16 16,2-1-16-16,3-3 0 0,6-1 32 0,-1-2 0 15,9 1 0-15,0-6 0 0,6-1 32 0,4-5 16 16,3-2 0-16,1-5 0 0,0 2-240 0,3-6 176 31,1-3-176-31,0 2 160 0,1-1-160 0,0-2 128 0,-1-1-128 0,5-2 128 16,-49-17-128-16,109 32 160 0,-109-32-160 0,122 22 160 0,-122-22-160 0,122 12 192 15,-122-12-192-15,117 0 192 0,-117 0-192 0,108-17 160 16,-108 17-160-16,117-26 160 0,-117 26-160 0,137-52 128 0,-137 52-128 16,159-81 128-16,-159 81-128 0,146-95 0 0,-81 44 0 0,-65 51 0 15,111-96 0-15,-57 44 0 0,-1-4 0 0,-4 1 0 16,-2 2 0-16,-7 5 128 16,-4 4-128-16,-1 2 0 0,-5 4 144 0,-2-2-144 0,-2 5 160 0,-4 4-160 15,-1-1 192-15,-3 3-48 0,-1-3-16 0,-3 3 0 16,0-3-128-16,-2 1 0 0,-1 0 144 0,-3-1-144 15,1-2 0-15,0-1 0 16,0 0 0-16,-4 0 0 0,2 2 0 0,-7-2 0 0,2 0 0 16,-4 4 0-16,2-4 0 0,-7 4 0 0,2-1 0 0,-4-1 0 31,-2 2 0-31,-6 3 0 0,0-2 0 0,-6 4 0 0,-3 0 0 16,-4 0 0-16,-5 2 0 0,-1-1 0 0,-4 3 0 0,0-1 0 15,-4 0 0-15,0-6 0 0,4 3 0 0,2-6 0 16,1 1 0-16,1 1 0 0,-3-6 0 0,5 6 0 15,-1 2 0-15,0 2 0 0,2 4 0 0,-6 1 0 16,-1 3 0-16,-5 8 0 0,-4 3 0 0,-3 5 0 16,-4 4 0-16,2 1-128 0,0 6 128 0,2 5 0 15,-4 0 0-15,4-2-128 0,1 5 128 0,4-3-192 16,5-1 192-16,2-1-18736 0</inkml:trace>
  <inkml:trace contextRef="#ctx0" brushRef="#br0" timeOffset="-163915.9">29299 15650 4607 0,'-5'-4'400'0,"0"1"-400"16,-2 3 0-16,5 0 0 0,-1 0 848 0,3 0 96 0,-4 0 16 0,-1 3 0 15,0 1 608-15,-4 1 128 0,-3 7 32 0,0 2 0 16,1 3-320-16,3 2-48 0,-5 8-16 0,5-1 0 15,1 0 224-15,0 5 32 0,1 1 16 0,0 2 0 16,0 1-80-16,5 9 0 0,-3-1-16 0,4 3 0 16,0 2-816-16,-3 6-144 0,1 6-48 0,2-1 0 15,-4 10-512-15,-1 1 0 0,-4 7 0 0,2 5 0 16,0 3 0-16,1 7 0 0,0 6 0 0,-1-2 0 16,6-2-144-16,-5-11 144 0,3-3-128 0,-1-12 128 15,3-14-384-15,1-10 0 0,-4-13 0 0,4-8-13376 16</inkml:trace>
  <inkml:trace contextRef="#ctx0" brushRef="#br0" timeOffset="-163411.98">29127 15977 22111 0,'-9'-2'976'0,"4"2"208"0,2 2-944 0,1-2-240 16,2 3 0-16,0-1 0 0,2-2 1856 0,1 4 336 15,6-1 64-15,-1 2 16 0,6-1-624 0,-1-4-128 0,6 0-32 0,-2-4 0 16,4 1-928-16,-4-2-192 0,-17 5-48 0,0 0 0 16,0 0-320-16,89-21 0 0,-89 21 0 0,0 0 128 15,0 0 208-15,93-19 48 0,-93 19 16 0,0 0 0 16,0 0 32-16,0 0 0 0,97 8 0 0,-84 1 0 16,-3 0-208-16,-5 5-32 0,-5 0-16 0,-2 8 0 15,-6 4-176-15,-8 6 192 0,0 1-192 0,-8 3 192 16,-4 4-192-16,-2 8 0 0,-3-3 0 0,4 2 0 15,-3-2 0-15,1-1 0 0,5-4 0 0,5-5 0 16,2-4 0-16,7-8 0 0,1-3 0 0,4-6 0 16,4-5 0-16,4-2 0 0,5-5 0 0,2-4 0 15,6-5 0-15,4-3 0 0,-18 10 0 0,0 0 0 0,75-47 0 0,-75 47 0 16,0 0 0-16,109-49 0 16,-109 49 0-16,89-28 0 0,-89 28 0 0,0 0 0 0,119-28 0 0,-119 28 0 15,0 0 0-15,0 0 0 0,97 18 0 0,-84-3 0 16,-5 4 0-16,-6 7 0 0,-2 6 0 0,-5 8 0 15,-4 2 0-15,-7 3 0 0,-3 4 0 0,-2 3 0 16,2 5 0-16,-7 1 0 0,-5-1 224 0,-1 1-32 16,-6-2-16-16,-2-2 0 0,0-6-16 0,-7 1 0 15,1-2 0-15,-2-3 0 16,-1-2-160-16,-3-4 0 0,3-2 0 0,0-4 0 0,5-6 0 0,4-9 0 0,0-3 0 0,7-10 0 31,5-6-304-31,6-8-80 0</inkml:trace>
  <inkml:trace contextRef="#ctx0" brushRef="#br0" timeOffset="-162193.3">16835 5138 17503 0,'-7'0'1552'0,"0"0"-1232"15,3-3-320-15,-1-3 0 0,3 3 192 0,-5-2 0 0,-5-4-16 0,-7-8 0 16,-5-6-592-16,-3-3-112 0,3 0-32 0,-2 3 0 31,5 2-160-31,-2 6-48 0,1 4 0 0,1 4 0 0,2 5 1248 0,-2 4 240 16,-2 5 48-16,-3 4 16 0,-5-1 816 0,-4 4 144 0,-5-2 48 0,-4 9 0 16,4-2-880-16,-4 4-160 0,-1 3-48 0,-2 4 0 0,-5 4-384 0,3 3-96 15,4 7-16-15,-2 1 0 16,3 7 528-16,2 6 96 0,-1 4 32 0,3-3 0 15,0 1 160-15,5 1 48 0,3 0 0 0,6 1 0 0,4 4-320 0,2 1-64 16,5 4-16-16,-1-1 0 16,6-4-288-16,4 9-64 0,3 3-16 15,3 6 0-15,3 1 16 0,6 7 16 0,5 4 0 0,3-2 0 16,8 2 64-16,4-2 16 0,6-2 0 0,2 1 0 16,10-10-144-16,2-8-16 0,-1-3-16 0,-2-15 0 15,4-1-240-15,4-11 144 0,0-5-144 0,13-5 128 16,6-9-128-16,-73-26 0 0,172 18 0 0,-172-18 0 15,185-23 0-15,-96-7 0 0,-4-4 0 0,8-15 0 16,2-9-176-16,7-11 176 0,0-8-128 0,-9-7 128 16,-11 4 0-16,-11-9 0 0,-5-3 0 0,-15 0 0 15,-8 5 0-15,-4-6 0 0,-8-4 0 0,-3-4 0 16,-7 3 0-16,-4-8 0 0,-6-4 0 0,-8-1 128 0,1-8-128 0,-10-2 0 16,3-3 128-16,-6 0-128 0,-3 6 0 0,2 3 0 15,-6 7 0-15,0 9 128 0,-1 15-128 0,-1 9 0 16,-4 16 0-16,-3 8 0 0,-1 9 0 0,-7 8 0 15,-7 2 0-15,-7 6 128 0,-2 5 48 0,-8 7 16 16,-6 6 0-16,-12 6 0 0,-12 4-192 0,-2 3 0 16,-3 4 0-16,-1-1 0 0,-4 1 0 0,-3 5-304 15,1-4 48-15,-5 6 16 16,2 0-336-16,3 3-64 0,9-2 0 0,13 4-16 16,7-3-48-16,7-8-16 0,11 2 0 0,3-8-15408 0</inkml:trace>
  <inkml:trace contextRef="#ctx0" brushRef="#br0" timeOffset="-156138.46">26072 17768 4607 0,'-2'0'400'0,"1"3"-400"0,1-3 0 0,-4 0 0 0,4 0 1152 0,-2-3 160 16,-1 3 32-16,-4 0 0 0,-2-2-176 0,-1-2-16 16,1-1-16-16,-3 5 0 0,1 0-176 0,-2 2-16 0,0 5-16 15,-4 0 0 1,3 3 112-16,-3 1 32 0,-1 6 0 0,1 0 0 0,-4-3 304 0,3 4 64 0,4-4 16 0,2-2 0 15,2 2-224-15,5-5-32 16,-4-1-16-16,4 1 0 0,3-4-496 0,2 4-112 16,2-6 0-16,3 3-16 0,0-3-432 15,7 2-128-15,2-5 0 0,4 0 0 16,8 0 0-16,2-8 0 0,10 2 0 0,-38 6 0 0,92-17-128 0,-92 17 128 0,107-26 0 0,-107 26-144 16,101-23-576-1,-101 23-112-15,94-22-32 0,-94 22 0 16,0 0-432-16,113-23-96 0,-76 19-16 0,-1 1 0 0,1 1-64 0,-4 0 0 15,-2 2-16-15,-5 0-4672 0,-5 2-944 0</inkml:trace>
  <inkml:trace contextRef="#ctx0" brushRef="#br0" timeOffset="-155885.91">25929 18280 4479 0,'-26'3'0'0,"10"2"192"0,-1-1-48 0,10-4-16 0,5 0-128 0,-3 0 0 0,2 0 0 0,-4 3 0 15,-4-1 1616-15,2 1 304 0,1 1 48 0,3-2 16 16,1 1-368-16,8-6-64 0,4 3-16 0,3-6 0 16,10 3-608-16,1-6-128 0,8-1-32 0,-30 10 0 15,0 0 304-15,132-35 48 0,-132 35 16 0,108-23 0 16,-108 23 176-16,110-15 32 0,-110 15 16 0,110-14 0 15,-110 14-928-15,103-12-192 0,-103 12-48 0,118-20-13232 16</inkml:trace>
  <inkml:trace contextRef="#ctx0" brushRef="#br0" timeOffset="-147972.65">21451 13075 3743 0,'-5'14'320'0,"-1"-7"-320"15,3-2 0-15,3 1 0 0,-4-3 0 0,4-1 0 16,0 0 0-16,-1 3 0 0,1 0 0 0,0 4 0 0,0-1 0 0,0 1 0 0</inkml:trace>
  <inkml:trace contextRef="#ctx0" brushRef="#br0" timeOffset="-146128.36">21489 13112 7359 0,'-5'3'656'0,"1"-3"-528"0,4 4-128 0,0-4 0 16,0 0 1392-16,0 2 240 0,-3-1 48 0,0 1 16 15,1 2 224-15,-3-3 64 0,5 3 0 0,-2-1 0 16,2-1-384-16,0 1-80 0,2 3-16 0,-2-3 0 15,1 6-416-15,3 0-96 0,-4 5-16 0,3-1 0 16,-1 3-128-16,1 2-16 0,-3-1-16 0,2-1 0 16,-2 1-336-16,0 0-64 0,2 4-16 0,-2-1 0 15,0 4-400-15,0 4 0 0,0 7 0 0,-4 5 0 16,-1 5 0-16,-2 2 0 0,-1 2 0 0,-3 5 0 0,-1-4 0 0,-2-4 0 16,2-3-176-16,3-12 176 15,4 1 0-15,5-15 0 0,2-3 0 0,6-10 0 0,4-1 0 0,6-10 0 16,5 0 0-16,1-3-128 15,4-4-288-15,-28 14-48 0,0 0-16 0,94-42 0 16,-94 42-48-16,0 0-16 0,110-28 0 0,-110 28 0 0,0 0 304 0,113-5 64 16,-78 10 16-16,-4-1 0 15,-5 3 160-15,-3-6 0 0,-2 6 128 0,-7-1-128 0,-5 2 160 0,-4 3-32 0,-5 4-128 16,-4 1 192-16,-3 5 496 0,-5 0 80 0,-4 3 32 16,-3 2 0-16,-3 7-352 0,-8 1-80 0,-1 0-16 0,-1 5 0 15,-3-3-352-15,1-1 0 0,-1 0 0 16,2-5 0-1,3-6-416-15,-5 0-96 0,-1-1-32 0,1-6-9200 16,0-1-1840-16</inkml:trace>
  <inkml:trace contextRef="#ctx0" brushRef="#br0" timeOffset="-145938.22">21465 12943 7359 0,'7'-18'320'0,"-4"13"80"15,2 0-400-15,-1 2 0 0,1-1 0 0,-1 4 0 0,3 4 2704 0,5-3 464 16,9 3 96-16,5 1 0 0,2 4-320 0,0-1-64 16,1-1 0-16,-3-1-16 0,4-5-1840 0,1-2-352 15,1-8-80-15,-32 9-16 32,0 0-1056-32,106-56-224 0,-106 56-32 0,75-71-12544 0</inkml:trace>
  <inkml:trace contextRef="#ctx0" brushRef="#br0" timeOffset="-141299.3">20196 4588 11055 0,'-7'7'976'0,"5"-5"-784"0,-3 3-192 0,2-2 0 16,3-3-128-16,0 4-80 0,-4-1-16 0,1-1 0 15,-4 7 512-15,-5-1 96 0,-6 1 32 0,1 0 0 0,-9 1 368 0,-2-1 80 16,2-2 16-16,-9-2 0 0,-2 4 848 0,-5-2 192 16,-3 0 16-16,-4 1 16 0,0 5-448 0,-1 1-96 15,5 3 0-15,1 4-16 0,4-2-592 0,0 11-112 16,-5 1-32-16,3 7 0 0,2 4-272 0,0 2-48 15,3-1-16-15,-1 3 0 16,1 1-192-16,2-2-128 0,-1 7 128 0,3 2-128 16,5 4 0-16,1 3 0 0,10 10 0 0,3-1 0 0,7 8 224 0,11 6-32 15,4 4 0-15,10 5 0 0,8 4 208 0,5 8 48 16,8 3 0-16,6 0 0 0,4-2-128 0,0 2-32 0,3 0 0 0,2-5 0 16,2-6-288-16,6 1 160 0,-1-11-160 15,11-4 128-15,3-8-128 0,5 0 0 0,9-3 0 16,-6-6 128-16,1 0-128 0,-2-8 0 15,7-1 0-15,3-6 128 0,9-10-128 0,0-8 0 16,2-8 0-16,-5-13 0 0,-2-7 0 0,-2-7-144 0,5-10 144 16,7-9 0-16,9-12 0 0,-7-14 0 0,-3-7 0 0,-11-15 0 15,-2-6 0-15,4-18 128 0,-4-13-128 0,-8-4 0 16,-12-1 240-16,-20-4-48 0,-12-7-16 0,-21 5 0 16,-3 8 32-16,-16-10 16 15,-7 1 0-15,-9-6 0 0,-7 0 208 0,-6 3 32 16,-9 0 16-16,-8 3 0 0,-11 3 128 0,-1 9 32 0,-5-1 0 0,-4 6 0 0,-1 4-352 0,-7 1-64 15,-6 13-16-15,-2 6 0 0,-10 11-208 0,-11 5 0 16,-13 8 0-16,-1 13 0 0,3 14-256 0,-9 12-64 16,-10 11 0-16,-6 6 0 15,8 10-144-15,-11 6-48 0,-5 5 0 0,-4 4 0 16,-3 7-320-16,18 0-64 16,18-1 0-16,21 0-16 15,13 0-1104-15,17-4-224 0</inkml:trace>
  <inkml:trace contextRef="#ctx0" brushRef="#br0" timeOffset="-140531.3">22676 5297 8287 0,'-9'-7'736'0,"0"2"-592"15,2-1-144-15,2 3 0 0,4 1 160 0,-1-1 0 0,0 3 0 16,-3-4 0-16,-4 2 464 0,-3-1 80 0,0 3 32 0,1 5 0 0,3 4 720 0,-1 0 144 15,5 6 16-15,3 1 16 0,6 1 448 0,0 1 96 16,4 4 0-16,3 4 16 16,5 4-736-16,1 1-160 0,-4 9-16 0,-2 1-16 15,-2 0-608-15,-1 5-112 0,0-1-32 0,-6 7 0 16,-3 0-320-16,0 2-192 0,0 7 192 0,-3 2-192 16,-1 3 0-16,-1 4 0 0,0 1 0 0,-2-1-144 31,2-6-688-31,-1-8-144 0,3-4-32 0,1-12-12096 0</inkml:trace>
  <inkml:trace contextRef="#ctx0" brushRef="#br0" timeOffset="-140142.87">23272 6175 15663 0,'-18'5'1392'0,"4"-5"-1120"16,8 3-272-16,4-3 0 0,2-3 896 0,-7 3 128 15,-4 0 32-15,-11 0 0 16,-4 0-1664-16,-4 3-336 0,2 6-64 0,2 1-16 16,0 3-256-16,5 4-64 0,2 0-16 0,1 3 0 0,4-1 1648 0,6-4 336 15,-1 3 64-15,9-1 16 0,0-3 144 0,5-2 48 16,0-3 0-16,8 0 0 0,-3-4-704 0,6 2-192 16,1-5 0-16,1 1 128 0,-1-3-432 0,6 0-80 15,-1 0 0-15,-1-3-16 16,4-2-112-16,-1-4 0 0,4 0-16 0,-2-3 0 15,0-4 16-15,-5-1 0 0,2-1 0 0,-6-3 0 0,1 8 320 0,-3-8 64 16,1 3 128-16,-7-4-208 0,1-1 544 0,-3 0 112 0,2-1 32 0,-4 1 0 16,-3 4 368-16,-1 3 80 0,-1 3 16 0,0 4 0 15,-1 5 64-15,-1 3 16 0,-3 6 0 0,1 2 0 16,-1 3-224-16,-2 8-32 0,2 3-16 0,0 3 0 16,-4 2-144-16,2 4-32 0,0-2 0 0,3-2 0 15,-2 0-320-15,4 0-80 0,-2 0-16 0,8-3 0 0,-4-1-432 0,5-1-96 16,4-7-16-16,3 0-10496 15</inkml:trace>
  <inkml:trace contextRef="#ctx0" brushRef="#br0" timeOffset="-139823.36">23828 5995 14735 0,'-12'2'1312'0,"6"0"-1056"0,3-2-256 0,1 3 0 16,2-1 1200-16,-3 1 176 15,-3 4 32-15,-8 4 16 0,-1 3-912 0,-4 8-176 16,1-1-32-16,1 5-16 0,-1 0-112 0,6-3-32 0,2 0 0 0,6-6 0 16,1 1 400-16,6-4 80 0,2-2 16 0,4 2 0 15,3-2-160-15,2-2-32 0,4 2 0 0,-1 1 0 16,1 1-448-16,-1 0 0 0,2-1 0 16,-3 3 0-16,-1 3 0 0,1-1 128 0,-5 3-128 0,-4-2 0 0,-2-2 0 0,-5 6 0 15,-5-2 0-15,-4 1 0 0,0-1 384 16,-3 0-32-1,0-2 0-15,-4 4 0 0,4-6-80 0,-6 1-16 0,5-4 0 16,-1-2 0-16,1 2-256 0,-1-7 0 0,0-2 0 16,4-3 0-1,1 0-1216-15,1-2-192 0,2-4-32 0,1-1-9344 0</inkml:trace>
  <inkml:trace contextRef="#ctx0" brushRef="#br0" timeOffset="-139623.45">24213 5429 24879 0,'-7'0'1088'0,"3"2"256"0,4 0-1088 0,0-1-256 0,2 3 0 0,-2 1 0 0,2 2 608 0,0 2 64 0,1 10 16 0,-1 12 0 16,-4 8-496-16,-1 2-192 16,-3 6 128-16,-1 2-128 0,0 0 336 0,0 8-16 0,2 1 0 0,0 3 0 15,2 1 448-15,3 3 96 16,-4-2 16-16,2 3 0 0,2-3-656 0,-3-3-224 0,-2 3 144 0,5-11-144 15,0-3-1392-15,0-7-352 0</inkml:trace>
  <inkml:trace contextRef="#ctx0" brushRef="#br0" timeOffset="-139450.25">24101 5953 23951 0,'-17'-7'1056'0,"8"2"224"0,4 3-1024 0,5-1-256 0,5-1 0 0,-1 4 0 0,4 0 928 0,6-3 128 16,7 1 32-16,-21 2 0 31,0 0-1456-31,107-7-272 0,-107 7-64 0,0 0-16 16,128 4-2176-16,-128-4-432 0,103 14-96 0,-103-14-16 0</inkml:trace>
  <inkml:trace contextRef="#ctx0" brushRef="#br0" timeOffset="-138073.83">31413 15972 22111 0,'0'2'1968'0,"-2"-1"-1584"0,4-1-384 0,-2 0 0 0,0-1 464 0,0-1 16 0,0-2 0 0,-2 1 0 15,2-4-480-15,-8-2 128 0,-1-3-128 0,-7 3 0 47,1-3-480-47,-6 7-144 0,-2-4-16 0,0 7-16 0,-3 2 384 0,0 2 80 0,-5 5 0 0,-4 4 16 0,4 6 480 0,-3 6 80 16,1 3 32-16,0 3 0 0,0 4 624 0,0 1 128 0,5-1 32 0,0 0 0 16,2 2-320-16,5-2-64 0,-1 5-16 0,4-3 0 31,6 1-480-31,3 4-112 0,4 0-16 0,5 7 0 15,0-1 160-15,4 3 32 0,6 6 0 0,2 3 0 0,2 3 400 0,4 1 96 16,2 1 16-16,-2 2 0 0,5-3-16 0,-4-4 0 16,5-1 0-16,4-5 0 0,7-8-464 0,1-11-96 15,11-9 0-15,-47-24-16 16,119 18-688-16,-119-18-144 0,169-42-32 0,-59-14-16288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58:11.6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24922 9398 4607 0,'-9'0'400'0,"1"0"-400"0,4 0 0 0,2 0 0 0,2 0 784 0,-3 0 80 15,-2 0 16-15,-4 4 0 0,-7-1-176 0,1-1-48 16,-1 5 0-16,0 0 0 15,-3 0-880-15,0 2-176 0,-4-4-48 0,1 4 0 0,1-4 128 0,-2-2 32 16,6 3 0-16,-4-3 0 0,2 1 32 0,3-3 0 16,2 6 0-16,2-5 0 15,3-2-848-15,2 0-176 0,4 4-16 0,-3-3-16 0,-2 3 1120 0,-1-4 192 16</inkml:trace>
  <inkml:trace contextRef="#ctx0" brushRef="#br0" timeOffset="637.16">24481 9658 11055 0,'-5'3'480'0,"5"-1"112"0,-4-2-464 0,4 0-128 0,4 0 0 0,-4 0 0 15,5 0 960-15,0 0 192 0,4 0 16 0,3-2 16 16,6-1 432-16,-1-2 96 0,1-2 16 0,-1 0 0 16,2-4-64-16,2 3-16 0,2-3 0 0,-2-1 0 15,1 3-688-15,4-1-144 0,-3 1-32 0,-2 0 0 16,2 2-240-16,-1 2-48 0,-2 0-16 0,0 2 0 15,3 1-112-15,1-2-32 0,4 1 0 0,0 1 0 0,0 2 176 0,3-3 16 16,6 3 16-16,0 0 0 0,-37 0-160 16,82 5-16-16,-82-5-16 0,85 9 0 0,-85-9-64 15,87 7-16-15,-87-7 0 0,92 8 0 0,-92-8-128 0,88 5-16 16,-88-5-128-16,88 0 192 0,-42-3-64 0,1 3-128 16,2-4 176-16,-1-1-176 0,1 2 256 0,9-2-64 15,-1-4-16-15,6 4 0 0,-2-4-176 0,0 0 128 16,-4 4-128-16,-3-4 128 15,2 2-128-15,-5-1 0 0,5-1 0 0,-6-2 0 0,6 6 0 0,-4-2 0 0,6 2 0 16,-4 2 0-16,7-3 160 0,-7 6-160 0,3 4 192 16,-1-2-192-16,-56-2 256 0,110 8-64 0,-110-8-16 15,120 9 0-15,-63-6-176 0,8-3 160 0,6 0-160 16,1 0 160-16,3-3-160 0,-6 1 0 0,-2-1 0 16,-5-2 0-16,1 1 0 0,2-1 0 0,-6 0 0 0,0-2 0 15,4 1 0-15,-6 1 0 0,4-2 0 0,-3 5 0 16,-1 1 0-16,-8-1 0 0,-49 2 0 0,92 3 0 15,-92-3 0-15,86 6 0 0,-86-6 0 0,90 5 0 16,-90-5 0-16,95 7 0 0,-95-7 0 0,113 2 0 16,-50 1 0-16,-2-3 0 0,1 2 0 0,-4 0 0 15,3-1 0-15,-4-1 0 0,3 0 0 0,-5 0 0 16,-1 0 0-16,2 0 0 0,-56 0 0 0,103 0 0 0,-103 0 0 16,101 6 0-16,-101-6 0 0,92 7 0 0,-92-7 0 15,80 1 0-15,-80-1 0 0,79 4 0 0,-39-4 0 0,-3 0 0 16,-3 0 0-16,0-4 0 0,-3 4 0 0,-3-1 0 15,1-3 0-15,-6 4 0 0,-2 0 0 0,-4 0 0 16,1 0 0-16,-4 4 0 0,0-3 0 0,-2 3 128 16,2-4-128-16,-5 5 0 15,1-2 0-15,2 3 0 0,-3 1 0 0,1-6 0 0,-1 6 0 0,3-1 0 16,0-3 0-16,-1-1 0 0,1-2 0 0,0 0 0 16,-3 0 0-16,0-4-17936 0</inkml:trace>
  <inkml:trace contextRef="#ctx0" brushRef="#br0" timeOffset="18936.91">27140 10813 911 0,'0'0'0'0,"-3"-4"0"0,-1 4 0 0,3 0 0 0,1 0 512 0,0 0 0 0,-4 0 16 0,4 0 0 16,-3-1 240-16,1-1 32 15,-2-3 16-15,1 1 0 0,3-1-304 0,0 0-48 0,2-1-16 0,-1-1 0 16,3-1-256-16,-2 3-64 0,1-4-128 0,1 0 192 16,1 4 128-16,-2-2 0 15,3 0 16-15,-5 0 0 0,3 2 96 0,-1 0 16 0,-3 1 0 0,0 4 0 0,0-3 32 0,0 3 16 31,-5 3 0-31,2-3 0 0,-1 4 128 0,-1-3 16 0,0 3 16 0,1 1 0 16,-1 0 0-16,-2-1 0 0,2 1 0 0,0-2 0 16,-1 3-80-16,-1-3 0 15,2 2-16-15,-4-1 0 0,4 1-128 0,-4-1-32 16,2-1 0-16,2-1 0 0,0 1-192 0,-2 2-32 16,5-1-16-16,-3-1 0 0,3-1 160 0,1 2 48 15,1-1 0-15,0-1 0 0,0 3-64 0,0-1-16 16,0-1 0-16,1 2 0 0,-1-1-16 0,2-1 0 15,-2 2 0-15,0 1 0 0,2-1 240 0,1-2 64 0,-3 3 0 0,2 1 0 16,0-2 16-16,0 4 16 0,1-4 0 0,-3 3 0 16,0 5-112-16,2-5-32 0,-2 3 0 0,0-2 0 15,0 3-80-15,0 0-32 0,0-2 0 0,-2 3 0 16,4-3-32-16,1 2-16 0,-3 0 0 0,4-1 0 16,-3 1 80-16,3-2 32 0,-1-1 0 0,3 3 0 15,-3 1-32-15,-1-3 0 0,1 2 0 0,-1-1 0 16,2 1-96-16,-1 0-32 0,1-2 0 0,1 3 0 15,-5-3 64-15,2 2 16 0,-1 1 0 0,1 0 0 16,2 1-64-16,-4 2-16 0,0 1 0 0,0-1 0 0,0-4-64 16,-4 6 0-16,8-4-16 0,-4 3 0 0,1-3 32 15,3 2 16-15,1-2 0 0,2 0 0 16,-2-2-32-16,4-2-16 0,0 2 0 0,-1-3 0 16,1 2-176-16,1-4 128 0,1-2-128 0,-1 3 128 0,3 1-128 0,1 0 0 15,-1-4 0-15,1 4 128 0,2-2-128 0,2-2 0 16,-3 0 0-16,1-1 0 0,1 1 0 0,1-2 0 15,-4 3 0-15,0-3 0 0,1 1 0 0,-4-3 0 16,3 3 128-16,0-4-128 0,1 2 0 0,-2-4 0 0,0 2 144 16,1-4-144-16,-3 1 0 0,1-2 128 15,2 3-128-15,-2-2 0 0,0 1 0 0,2-1 0 0,-1-1 0 0,-3 4 0 16,2-3 0-16,-1-1 0 0,1-2 0 16,-3 5 0-16,-1-5 0 0,1 2 0 15,0 1 0-15,1-4 0 0,-1 2 0 0,-2 1 0 0,2-3 0 0,-1-1 0 16,-2 0 0-16,2-3 0 0,1 3 0 15,-4-1 0-15,2-2 0 0,2-1 0 16,-2-1 0-16,0 4 0 0,-2-6 0 0,4 2 0 0,-6 2 0 0,2-2 0 16,-1 4 0-16,1-6 0 0,-1 2 0 0,1-3 0 15,-2 3 0-15,3-4 0 0,-3 6 0 0,2-2 0 0,-5-3 0 16,6 6 0-16,-6-4 0 0,0 6 0 16,3-1 0-16,-6 1 0 0,3-3 0 0,-4 3 128 0,2 4-128 15,-1-4 0-15,1 0 0 0,-1 1 128 16,3 2-128-16,-6-1 0 0,5 1 128 0,-1-3-128 0,-3 2 0 0,3-2 128 15,0 0-128-15,-3-1 0 16,1 3 0-16,-1-3 0 0,-2 1 0 0,2-3 0 16,0 3 0-16,-4 0 0 0,0 1 0 0,1-1 0 0,1 0 0 15,0 2 0-15,0-3 0 0,-2 1 128 0,4-1-128 0,-4-3 0 16,4 5 0-16,-4-1 128 16,4-2-128-16,-2-1 0 0,2 4 0 0,-1-1 128 15,3-2-128-15,-4 3 0 0,5-1 0 0,-3 2 0 0,2-2 0 0,-3 1 0 16,-1-1 0-16,2 4 0 0,-4-1 0 0,1 1 0 15,-3 2 0-15,1-1 0 0,-1 3 0 0,-3 1 0 0,2 1 0 0,-2-1 0 16,-1 0 0-16,-1 0 0 0,4 4 0 0,-6-1 0 16,4-1 0-16,-1 3 0 15,-1-1 0-15,0-1 0 0,2-1 0 0,0 1 0 16,-1-3 0-16,-1 4 0 0,2-2 0 0,2-2 0 16,-4 0 0-16,2 0 0 0,0-2 0 0,2 2 0 15,-2-4 0-15,0 3 0 0,2-1-256 0,2 2 0 16,1-2-16-16,-3 2 0 0,6 0-704 15,-2 0-144-15,3 0-32 0,1 0 0 16,1 2-1600-16,3-2-336 0</inkml:trace>
  <inkml:trace contextRef="#ctx0" brushRef="#br0" timeOffset="20111.84">27247 11593 911 0,'-4'5'0'0,"2"-1"0"0,1-2 0 0,-1-2 0 16,2 0 496-16,2 0 16 0,-1 0 0 0,1 0 0 16,2-2 208-16,-1-2 48 0,2 1 16 0,4-2 0 0,-4 5-224 0,1-6-48 15,1 1-16-15,-2-2 0 16,0 5 128-16,-2-1 16 0,3-1 16 0,-3 4 0 0,-1 0 176 0,0 0 16 16,-2 4 16-16,-2-1 0 0,0 4-32 0,-1 0-16 15,-3 2 0-15,0 2 0 0,-1-3-64 0,0 6-16 16,-2-2 0-16,-2 4 0 0,3-2-16 0,-1 0 0 15,0-2 0-15,-3-1 0 0,3 2 32 0,1 0 0 16,-1 1 0-16,0-2 0 0,0 0-240 0,1 2-32 16,1-2-16-16,-2 2 0 0,0 0-96 0,1 0-32 15,-6 2 0-15,2-1 0 0,-4 3-128 0,0-1-16 0,-1 6-16 16,-1-2 0-16,1 0-176 0,-4-2 0 0,2 7 0 0,-4-4 0 16,2 3 128-16,-1-1-128 15,-3 2 0-15,1 0 128 0,-1 4 256 0,-1-2 32 16,-2-2 16-16,-3 5 0 0,0 1-112 0,-2 1 0 0,1 0-16 0,4-3 0 15,-1-1-176-15,1-1-128 0,-4 3 144 0,6 1-144 16,0-3 400-16,3-1-16 16,6-2 0-16,-4-1 0 0,7-6 0 0,2-2 0 0,2 1 0 15,3-6 0-15,1-2-256 0,1-1-128 0,-2-2 128 0,5-2-128 16,-1-3 0-16,-1 2 0 0,3-4 0 0,1 0 0 0,0 0 0 0,-4-4 0 16,4 2 0-16,0-1 0 15,4-2 0-15,-4-1-144 0,1-1 144 0,3-1 0 31,-1 2-512-31,3-2 0 0,-3 4 0 0,2-1 0 16,-3 0-48-16,2 1 0 0,-1 1 0 0,-1 3 0 0,0 0 304 0,-1 0 64 0,3 3 16 0,-4 1 0 0,0 1 176 0,-4 0 0 16,1 7 0-16,1 1 0 0,-1 1 192 0,-3 0 32 15,3 3 0-15,-2 4 0 0,-1-2 240 0,-1 4 48 16,0 1 16-16,1 2 0 16,0-1 48-16,1 4 0 0,2-1 0 0,-3 2 0 0,3 1-256 0,-1-1-32 15,4-3-16-15,0 5 0 0,4-6-272 0,-2-2 160 16,1 1-160-16,6-3 128 15,0-1-128-15,3 0 0 0,2-3 0 0,3-5 0 0,1 0 0 0,4-3 0 0,6 4 0 0,5-5 0 16,2-1 0-16,-35-8 0 0,91 13 0 0,-91-13 0 16,101-4-160-16,-101 4 160 15,0 0 0-15,136-36-144 0,-136 36-208 0,0 0-32 16,95-56-16-16,-68 33 0 0,-5 4 16 0,-4-5 0 0,-1-1 0 16,-3-3 0-16,-5-3 1088 0,-8 0 240 0,3-6 32 15,-9-1 16-15,-4 3-1440 0,0-5-272 16,-6 0-64-16,-1 3-16 0,-1-1 1184 0,-1 1 256 15,-3-1 32-15,2 3 16 0,-2 7-128 0,2-1-32 16,-2 1 0-16,-2 5 0 0,-1 6-320 0,0 1-64 16,-6 6-16-16,0 6 0 0,-3 1-128 0,0 6 0 15,0 2 0-15,-2 2 0 0,9-1-768 16,-4 2-96-16,4-2-16 0,11 1-14624 0</inkml:trace>
  <inkml:trace contextRef="#ctx0" brushRef="#br0" timeOffset="21151.03">27635 11541 4607 0,'-5'9'400'0,"5"-4"-400"0,0-2 0 0,0-3 0 16,0 0 1200-16,2 2 144 0,1 1 48 0,-3 6 0 15,6 0-32-15,0 0 0 0,1-1 0 0,4 1 0 16,-1-6 80-16,4 3 16 0,2-3 0 0,3 2 0 16,2-1 0-16,2 3 0 0,3 2 0 0,-7 1 0 15,2 0-480-15,-2 3-80 0,0 4-32 0,-3 2 0 16,1 7 816-16,-3 2 176 0,2 5 16 0,-4 2 16 16,2 0-1424-16,-3-2-272 0,1 7-64 0,0-2-128 15,5 3 736-15,3-5 32 0,-3-1 16 0,6 0 0 16,3 0-336-16,0-6-80 0,0-1-16 0,0-2 0 0,6 2-224 0,-1-2-128 15,-1 0 160-15,-3-1-160 0,3-3 0 0,-2 1 0 16,2 0 0-16,-6-1 0 0,0 4 0 0,-1-3 0 16,-4-2 0-16,0 2 0 0,1 1 0 0,-3-1 0 15,0-4 0-15,1 2 0 0,-1-4 0 0,-3-3 0 16,4-2 128-16,-1-3-128 0,2-2 0 0,-1 0 128 16,-1-4-128-16,-1-1 0 0,-2-2 0 0,-4 0 0 15,-1 0 0-15,-2 4 0 0,-5-4 0 0,1 0 0 16,-3 0 0-16,-5-4 0 0,5 4 0 0,-7 0-288 15,2 0 64-15,-1 0 16 0,3 0 16 0,-6 5 16 0,4-5 0 16,-2 0 0-16,2 0 176 0,0 0-128 0,-4 0 128 0,0 0-128 16,0 0-176-16,1 2-16 0,-1 0-16 0,-1-2 0 15,-1 3 0-15,1-1 0 16,-3 5 0-16,-1-2 0 0,2 4 336 0,2 0 0 0,-6 1-144 0,6 2 144 16,-4 2 0-16,5-2 0 0,-3 2 0 0,3 4 0 15,0-1 0-15,4 1 0 0,-2 2 128 0,5 0-128 16,-1 1 144-16,1 1-16 0,4 1 0 0,1 3 0 15,3 4 0-15,1-4 0 0,1 2 0 0,3-1 0 0,3 0-128 16,3-1 0-16,4 3 0 0,5-3 0 0,2 2 0 0,3-5 0 16,4 1 0-16,0-5 0 0,2 2 0 15,-2-7 0-15,-1-1 0 0,-2-5 0 0,-3 3-192 16,-6-3 192-16,0-1-160 0,-2-5 160 0,-2 3-272 0,-2-5 32 16,4-1 16-16,-2-3 0 0,2-1 224 0,2-4-144 15,3-5 144-15,4-1-128 16,-4 1 128-16,2-7 0 0,-28 21 0 0,61-54 0 15,-33 26 0-15,-2-4 0 0,-4-1 0 0,-4 0 0 0,-6 4 0 16,-7-1 0-16,-5 6 0 0,-5-6 0 0,-7 2 0 0,-4 0 0 16,-1 0 0-16,-9 2 0 0,1-2 576 0,1 2 128 15,-2 0 48-15,-6 0 0 0,3-2-240 0,-8 0-32 16,7-3-16-16,-1 7 0 0,0 3-224 0,5 3-48 16,-4 4-16-16,2 2 0 0,4 7-176 0,-4 1-144 0,2 4 144 0,-1 4-208 31,1 1-1056-31,0 2-208 0,4 2-32 0,2-2-14752 0</inkml:trace>
  <inkml:trace contextRef="#ctx0" brushRef="#br0" timeOffset="22315.27">26506 13208 3679 0,'-5'5'320'0,"0"-2"-320"15,3 1 0-15,2-4 0 0,2 0 1856 16,-2 0 320-16,-2 2 48 0,0 1 16 0,2-1 16 0,0 1 16 16,0-3 0-16,0 0 0 0,0-1-928 0,4-3-192 15,1 1-48-15,-3-3 0 0,1 1 48 0,2-2 16 16,2 2 0-16,-1-4 0 16,2 4-64-16,-4-2-16 0,3 0 0 0,0 0 0 0,-6 4-336 0,3 1-80 0,-4-2-16 0,0 8 0 15,-4-1-400-15,3 3-64 0,-8 4-32 0,0 0 0 16,-3 4-160-16,2 0 0 0,-6 7 0 0,-3 2 0 15,1 0 0-15,-3 4 128 0,-5 3-128 0,-2 7 0 16,0 1 192-16,-1 0-64 0,-1 4 0 16,-1 0 0-16,-1 3 208 0,-2 0 48 0,-3 8 0 0,-3 1 0 15,-4 1-128-15,-4 3 0 0,-3-4-16 0,2 3 0 16,0 1-240-16,-1-1 0 0,3 4 0 0,-2-3 0 16,0-1 160-16,4-5-160 15,7 1 160-15,1-10-160 0,7-1 160 0,3-7-160 0,2-4 160 0,3-5-160 16,1 0 0-16,1-5 0 0,7-1 0 15,-5-8 0-15,1 5 0 0,1-5 0 0,2-1 0 0,4-2 0 16,-3-1 0-16,3 1 0 0,-1-4 0 0,3 2 0 0,-1-5 0 0,2 3 0 16,0-1 0-16,2-4 0 0,0 0 0 0,1 3 0 15,-1-3 0-15,1 2 0 0,3-2 0 0,-1 0 0 16,0 0 0-16,2-2 0 0,0 2 0 0,0 0 0 31,0 0 0-31,0 0 0 0,0 2 0 0,-3 1 0 0,1 3 0 0,-1-3 0 0,-1 6 0 0,-1 3 0 16,0-2 0-16,1 6 0 15,-3-2 176-15,0 0-176 0,4 3 192 0,-6 1-192 0,4-1 208 0,-1 2-64 0,3 2-16 16,-2 0 0-16,1 3-128 0,4-3 0 0,-3 7 0 16,6-2 0-16,-3 4 0 0,4 0 0 0,3-3 0 0,1 3 0 15,5-2 0-15,1-2 0 0,7 2 0 0,1-4 0 32,6 1 0-32,5-4 0 0,2-4 0 0,5-3 0 0,4 0 0 0,1-7 0 0,4-2 0 0,-49-5 0 15,101-5 0-15,-101 5 0 16,0 0 0-16,132-40 0 0,-132 40 0 0,0 0 0 0,119-79 0 0,-119 79 0 15,59-61-128-15,-35 28 128 0,-8-1-160 0,-4-5 160 16,0-1 0-16,-10 0 0 0,-2-3 0 0,-5-1 0 31,0 2 0-31,-7-5 0 0,-2-2 0 0,-4 1 0 0,-4-1 336 0,-3-5-32 0,-3 2-16 16,0 1 0-16,2 6-112 0,-5 10-32 0,5 4 0 16,-6 5 0-16,3 8 704 0,-6 9 144 15,4 4 32-15,-4 9 0 0,3 1-1792 0,1 9-368 0,1 1-64 0,2 3-16 16,4 1 96-16,5-5 16 0,5 0 0 15,5-7 0 1,6-4-1504-16,8-6-288 0</inkml:trace>
  <inkml:trace contextRef="#ctx0" brushRef="#br0" timeOffset="23206.1">26585 13260 13823 0,'0'3'608'0,"0"-1"128"0,5-2-592 0,-5 0-144 0,1 0 0 0,1 0 0 0,0 0 816 0,3 4 128 16,2-3 16-16,2 6 16 0,0 2-368 0,-1 1-80 16,-2 6-16-16,2 0 0 0,-4 1 384 0,4 4 64 0,-2 0 0 15,2 3 16-15,3 1 496 0,-1 1 80 0,4 2 32 0,0 3 0 16,0 1-432-16,2-1-64 0,-1 4-32 0,-2 0 0 15,1 5-480-15,-2 3-80 0,0-3-32 0,2-1 0 16,-4-3-176-16,3 4-32 16,1 2-16-16,-2 0 0 0,2 0 16 0,0-2 16 15,1 0 0-15,-4-4 0 0,1-1 48 0,2 2 0 16,-2-3 0-16,2-2 0 0,3-3-128 0,-4 3-32 16,2-1 0-16,1-5 0 0,3 0-160 0,-1-1 0 15,3-6 0-15,-2 2 0 0,5-2 0 0,-1-2 0 0,3 1 0 0,-7-4 0 0,2-2-224 16,-7-2-32-16,-2 3 0 0,-3-1 0 15,1-2-336-15,-4 4-80 0,0-2-16 0,-4 6 0 16,0-4 192-16,-2 3 48 0,0 1 0 0,-2-1 0 31,0 4-80-31,-3-4-16 0,4 1 0 0,-1-3 0 16,-3-2 80-16,5-5 16 0,0-2 0 0,0-3 0 0,0-3 208 0,0-3 48 0,0-3 16 0,0-2 0 16,1-1-256-16,-1-3-48 0,4-2-16 0,-8-4 0 31,3 4 48-31,-3 2 16 0,1-2 0 0,-3 0 0 0,1 6 256 0,-2-1 176 0,-2 0-208 0,2 6 80 0,-1 1 128 0,-3 2 0 15,4 2 128-15,-5 1-128 16,3 6 208-16,-3 3-16 0,2-1-16 0,1 6 0 16,0 0-32-16,-3 4 0 0,2 4 0 0,1 1 0 15,0-2 112-15,1 2 0 0,-1 2 16 0,4 4 0 0,-2-1 368 16,5 2 64-16,0-2 0 0,2 1 16 0,4-1-80 0,-1-5 0 16,2 0-16-16,2 0 0 0,2 1-464 0,5 0-160 15,0 0 0-15,3-1 144 0,2-4-144 0,6 1 0 0,-1-6 0 16,4 1 0-16,5-6 0 0,6-2 0 15,-5-6 0-15,7 1 0 0,0-5 0 0,-2-2 0 0,-39 2 0 16,0 0 0-16,109-29 0 0,-109 29 0 0,0 0 0 0,98-40 0 0,-98 40 0 0,0 0 0 16,89-61 0-1,-89 61 0-15,0 0 0 0,87-89 208 16,-87 89-16-16,58-75-16 0,-36 31 32 0,-1 1 16 0,-2-2 0 0,-6 1 0 16,-5-1-224-16,-13 1 144 15,-4 1-144-15,-8 3 128 0,-8 3-128 0,-2 2 0 16,-5 6 0-16,-8 3 0 0,0 6 0 0,-7 6 0 15,-2 6 0-15,-3 6 128 0,0 5-128 0,-2 6 0 0,-4 7 0 0,-3 0-176 16,2 1-720 0,3-3-160-16,4-2-32 0,7 2-8096 0,6-5-1632 0</inkml:trace>
  <inkml:trace contextRef="#ctx0" brushRef="#br0" timeOffset="24217.4">29179 13410 7359 0,'-3'0'656'15,"1"0"-528"-15,2 0-128 0,0 0 0 0,0 0 1296 0,0 1 240 16,-2-1 32-16,0 4 16 0,-1 1-64 0,-2 4-16 16,-4 3 0-16,0 2 0 0,1 7-528 0,-5 2-96 15,3 3-32-15,-4 5 0 16,4 0 320-16,-1 4 64 0,2 5 16 0,-1-1 0 16,3 1-48-16,-2 1-16 0,4 3 0 0,-7 0 0 0,3 3-480 0,-1-2-112 15,-4 0-16-15,2-1 0 0,-2-1-320 0,1 4-80 16,-4-5-16-16,-2 5 0 0,0-2-160 0,-1 4 0 15,-2 0 0-15,-1-2 128 0,2-2-128 0,-1-1 0 16,4-4 0-16,1-5 0 0,3-4 128 0,5-5 0 16,0-3 0-16,1-6 0 0,2 1-128 0,3-4 0 15,-1-4 0-15,1 0 128 0,1-1-368 0,-3-4-80 16,3 4 0-16,1-4-16 16,-3 2-160-16,4-2-16 0,0-1-16 0,4-1 0 0,-4-1 272 0,5-4 48 15,2 1 16-15,0-5 0 0,5-2 192 0,0-1 0 16,2 0-160-16,-2 1 160 0,2-3 0 0,4-1 0 0,-1 3-144 0,-3 1 144 15,0 2 0-15,0 1 0 16,-2 3 0-16,-3 1 0 0,1 1-128 0,-3 0 128 0,2 1 0 0,-7 3 0 16,1 1 0-16,1 2 0 0,-4 2 0 0,0 1 0 15,0-1 256-15,-4 7-64 0,4-1 0 0,-3 6 0 16,1 0-192-16,-3 2 128 0,1 3-128 0,-1 0 0 16,1 2 144-16,-1 3-144 0,2 2 128 0,-1 0-128 15,3 2 0-15,1 0 0 0,0 2 0 0,0-3 0 16,0-2 0-16,1-3 0 0,6 1 0 0,-2-4 0 0,4-7 0 15,0 2 240-15,0-5-64 0,5-4-16 0,3 0 64 16,2-7 16-16,0 1 0 0,4-3 0 0,5-6 16 0,3-4 16 16,-31 7 0-16,0 0 0 0,105-44 80 0,-105 44 16 15,0 0 0-15,110-75 0 0,-110 75 0 0,0 0 0 16,92-95 0-16,-73 60 0 16,-5 0-160-16,-7-2-16 0,-7 6-16 0,-5 0 0 0,-2-1 16 0,-5-1 16 15,-4 0 0-15,-5-2 0 0,-7-3 512 0,-1-2 112 16,-1-4 0-16,-3 4 16 0,-2-3-448 0,-3 3-80 15,1 5-32-15,2 9 0 0,-5 10-288 0,2 6 0 16,1 4 0-16,-3 12 0 0,2 2-128 0,3 4-144 0,2 6-32 0,7-6 0 31,3-2-1008-31,11-3-208 0</inkml:trace>
  <inkml:trace contextRef="#ctx0" brushRef="#br0" timeOffset="24984.91">29017 13303 4607 0,'-9'6'400'16,"4"-3"-400"-16,2-1 0 0,3-2 0 0,3 3 1808 0,-3 1 288 16,-3 1 48-16,1 4 16 0,4 5-352 0,1 0-64 0,9 3-16 0,2 4 0 15,6-2-832-15,4 6-160 0,4-1-32 16,3 2-16-16,4 7 272 0,3 0 48 0,6 2 16 0,5 5 0 16,8 4 80-16,1-1 32 0,8 1 0 0,-5-2 0 15,2-4-336-15,-6 0-64 16,1 0-16-16,-10-3 0 0,0-2-320 0,-1 4-64 15,0 1-16-15,-4-1 0 0,-1 3-48 0,-4 0-16 0,-3-5 0 0,-5 5 0 16,1 3 224-16,-5 1 32 0,6 1 16 0,-8 2 0 16,2-5 112-16,0 0 32 0,0-2 0 0,1-3 0 15,-1-3-288-15,0-2-48 0,0-1-16 16,-2-3 0-16,3-4-320 0,2 1 0 0,-3-3 0 0,0-4 128 16,-3-3-128-16,0 1 0 0,3-2 0 0,-5 0 0 0,3-2-192 0,1 2-16 15,-3-2 0-15,-1-1 0 16,-2-1-752-16,-1-3-128 15,-1 2-48-15,-6-6 0 0,-3 3-304 0,1-6-64 16,0 3-16-16,0-6 0 0,-2-3-336 0,-6 3-64 0,3-6 0 0,-4-1-16 16,-4-2 832-16,-1-6 160 15,0 1 48-15,-4-1 0 0,0 1-416 0,1 1-80 16,-1 1-16-16,-3-3 0 0,1 9 1728 0,-4 1 352 16,1 2 64-16,0 6 16 0,-2 6 1232 0,2 2 256 15,0 5 64-15,0 1 0 0,0 6 432 0,2 3 80 0,-2 3 32 0,-2 6 0 0,6-3-2400 16,-2-1-448-16,1 7-128 15,3 1-16-15,1-1 288 0,5 0 64 0,2 3 16 0,2-1 0 0,3-2 48 0,4 1 16 16,3-1 0-16,3 0 0 16,1-4-160-16,5 3-128 0,5-1 192 0,2-2-192 0,3 2 128 0,3-5-128 0,-1-4 0 0,2-5 0 15,3-5 0-15,-3-1 0 16,-2-1 0-16,0-5 0 0,-2-4-240 0,-3-3 0 0,2 0 0 0,-4-8 0 16,-3-6 64-16,-23 14 16 0,0 0 0 0,0 0 0 15,92-89 416-15,-73 63 96 0,2-4 16 16,-4-3 0-16,-3-2 368 0,-1-5 80 0,-8-2 16 15,-7 2 0-15,-1 0-384 0,-13 0-80 0,-7 2-16 0,-8 1 0 16,-4 2-352-16,-9 9 144 0,-1 4-144 0,-9 9 0 31,-3 6-256-31,-10 7-176 0,1 7-16 0,0 2-11312 0,5 3-2256 0</inkml:trace>
  <inkml:trace contextRef="#ctx0" brushRef="#br0" timeOffset="26242.68">25354 15212 11967 0,'-3'2'1072'0,"1"2"-864"16,2-4-208-16,0-4 0 0,2 4 640 0,-2-2 64 0,0 1 32 0,3-1 0 15,-3-2-336-15,-3-1-64 16,1 2-16-16,-1-1 0 0,-3 4 144 0,-2 0 32 16,-5 4 0-16,1 3 0 0,-5 3 64 0,-2 4 16 15,-4 3 0-15,-1 6 0 0,-1 1 192 0,-1 4 64 16,-5 7 0-16,1 0 0 0,2-4 192 0,-5 9 64 15,-2 7 0-15,-5 6 0 0,4 1-144 0,-5 3-32 16,1 4 0-16,-1 2 0 0,-1 7-320 0,-7-8-64 16,2 4-16-16,-2 1 0 0,2-5-192 0,-2 3-32 0,4-4-16 15,5-6 0-15,0-4-32 0,1-1-16 0,-2 3 0 0,2-1 0 16,1-7-224-16,7-10 0 0,3 0 0 16,2-9 0-16,5-7 0 0,3-7 0 0,4-3 0 0,4-5 0 15,6-4 0-15,-3-4 0 0,6-1 0 0,-3-2 0 31,8-2-496-31,-4 1 16 0,1-3 0 0,3 2 0 16,-1-3 32-16,1 3 16 0,1 1 0 0,0-1 0 0,0 4 432 0,-1-4-160 0,-1 6 160 0,1 1 0 16,1-2 0-16,-5 4 0 0,2 4 0 0,1 1 0 15,-3 0 0-15,-3-1 0 0,3 8 0 0,-2-3 0 16,2 1 0-16,-5 4 0 0,3 2 0 0,0 1 144 16,-1 2 112-16,1-1 0 0,0 6 16 0,2 1 0 15,0 1 208-15,0 0 32 0,0 9 16 0,2-4 0 16,3 0-192-16,-1 4-32 0,6 3-16 0,-1-1 0 15,5 1-288-15,3-1 160 0,4 0-160 0,6-4 128 0,6-6-128 0,5 0 0 16,2-10 0-16,12-3 0 0,6-7 0 0,10-7 0 16,-68 0 0-16,157-21 0 0,-157 21 0 0,143-52-144 15,-143 52 144-15,108-77 0 0,-108 77-176 0,71-78 176 16,-71 78-160-16,49-84 160 16,-32 53-448-16,-6-8 0 0,-3-2 0 0,-4-6 0 0,-4-4 448 0,-5-5 0 15,-8-1 0-15,0-4 0 0,-10-5 576 0,-7-6 128 0,-5 3 0 0,-1 3 16 16,-8 6-80-16,-1 8-32 0,-2 8 0 0,-2 15 0 15,4 6-448-15,-6 15-160 16,1 8 0-16,1 8 144 16,0 10-912-16,2 4-192 0,5 4-48 0,4 6 0 15,0-3-272-15,4 1-48 0,8-2-16 0,4-5 0 0,9 1-400 0,6-8-96 16,6-4-16-16,4-7-9024 0</inkml:trace>
  <inkml:trace contextRef="#ctx0" brushRef="#br0" timeOffset="27110.37">25734 15272 10127 0,'4'5'896'0,"-4"-2"-704"0,0-3-192 0,1 4 0 15,-1-2 768-15,4-2 128 0,-4 8 32 0,3 1 0 16,3 3-208-16,-3 2-32 0,2 3-16 0,0 4 0 16,1-3 688-16,1 1 144 0,-4 4 32 0,2-2 0 0,-1 5 336 0,3 0 80 15,2 2 16-15,-1-2 0 0,4 5-496 0,1 4-112 16,2 0-16-16,3 3 0 15,3 4-784-15,-2 1-176 0,5 10-16 0,-1 1-16 0,0 1-352 16,-3-1 0-16,-2 4 0 0,-1-2 0 0,-3-6-256 0,-3 2 0 16,-1 1-16-16,1-3 0 0,1 2 80 0,-3-3 32 15,-2 3 0-15,1-5 0 0,1-5 160 0,1 0 0 16,4-5 0-16,-5-6 0 0,5-8 0 0,-5 1 0 16,5-5 0-16,-2-5 0 15,-3 2-688-15,-1-8-96 0,1-2-32 16,0-6 0-16,-4-4-320 0,-2 2-64 0,3-4-16 0,-5-5 0 15,1-1 528-15,0 0 112 0,-2-2 0 0,-2 3 16 16,0-1 112-16,1 0 0 0,-5 3 16 0,-1 1 0 16,2 1-272-16,0 0-64 0,-4 5-16 0,1 2 0 15,-5 2 272-15,1 3 48 0,2 7 16 0,-4 0 0 0,2 6 448 0,-2 1-144 0,0 5 144 0,1 1 0 16,1 4 128-16,-2-1 128 0,0 7 0 0,2 0 16 16,2 1 288-16,-2 3 48 15,3 1 16-15,4 3 0 0,-2 6-96 0,5-4-16 0,2 2 0 0,5-1 0 16,4-3 224-16,0-5 32 0,1-6 16 0,7-4 0 15,4-2-400-15,2-5-96 0,3-4-16 0,4-6 0 16,1 1-48-16,0-7-16 0,4 0 0 0,2-5 0 16,5-5-80-16,-42 5 0 0,0 0-128 0,134-40 192 15,-134 40 64-15,0 0 0 16,131-79 0-16,-131 79 0 0,0 0 64 0,106-102 32 16,-106 102 0-16,52-75 0 0,-29 38-32 0,-9-1-16 0,0 3 0 0,-9 0 0 0,2 0 384 0,-12-1 80 15,-4-1 0-15,-7-3 16 16,-6 2-144-16,-8-6-48 0,-7 4 0 15,-6 0 0-15,-8-5-272 0,-1 1-48 0,-4 3-16 0,-3 4 0 0,-2 7-256 0,-3 8 0 0,4 13 0 16,-1 7 0 15,4 8-576-31,-1 7-80 0,4 8-16 0,4-1 0 0,8 0-1328 0,9 1-272 0,5-1-48 0,5 0-10528 16</inkml:trace>
  <inkml:trace contextRef="#ctx0" brushRef="#br0" timeOffset="27978.6">27771 15369 15663 0,'5'4'1392'0,"-1"-1"-1120"0,3-3-272 0,-5-3 0 15,-1 3 688-15,3 0 80 0,-1 0 0 0,6 0 16 16,2 0-976-16,-3 3-192 0,-4 2-32 0,-3 1-16 15,-2 2-240-15,-3 1-48 0,-1 7-16 0,-2-1 0 0,-2 6 1376 0,1 0 256 16,-1 7 64-16,0 2 16 16,-1 3 784-16,1 2 160 0,4 3 16 0,-4 5 16 0,0 4-640 0,4 6-128 15,2 4-32-15,-1 4 0 0,1-3-832 16,1 4-192-16,-2-1-128 0,3 0 192 16,-3 2-624-16,1-6-112 0,-1-4-32 0,-1-1 0 15,-4-3 80-15,1-4 16 0,-3-2 0 0,-3-2 0 0,2-1 208 0,-2-6 32 16,-2-4 16-16,2-7 0 0,4-2 224 0,1-7 0 15,2-6-160-15,2-6 160 0,5-2 0 0,-3-7 0 16,6-2 128-16,-1-6-128 0,5 1 0 0,1-4 0 16,1 4 0-16,0-3 0 0,1 0-272 0,3-1 16 15,-3 4 0-15,2 0 0 0,0 2 256 0,-1 7 0 0,-2 1-128 0,-1 1 128 16,-1 6 0-16,-1 3 0 0,-5 6 0 0,1 0 0 16,0 4 0-16,-2 1 0 0,-2 7 0 0,2 3 0 15,-2-3 0-15,1 6 144 0,1-3-144 0,0 3 128 0,-4 8-128 16,4 2 0-16,0 2 0 0,4 5 0 15,-4 2 0-15,0 5 0 0,0 3 0 0,1 4 0 16,1 6 0-16,0-5 0 0,1-2 0 0,2-3 0 16,4 0 208-16,0-8-32 0,3-7-16 0,-1-12 0 15,1-4 544-15,5-12 128 0,-3-2 0 0,7-9 16 0,-2-6-496 16,7-9-96-16,4-2-32 0,-4-7 0 16,-26 21-48-16,0 0-16 0,89-103 0 0,-70 60 0 15,-1-6 336-15,-6 2 64 0,-2-7 16 0,-1 2 0 16,-7-6-448-16,-4 1-128 0,-3-1 0 0,-1-1 0 15,-6-2 528-15,-2 0 0 0,2 3 0 0,-7-4 0 0,-2-11 368 0,-2 1 64 16,1 1 0-16,-3 6 16 0,1 11-656 0,1 11-128 16,2 15-16-16,-5 7-16 0,-2 9-992 15,-1 5-192-15,-3 3-32 0,-2 6-14416 16</inkml:trace>
  <inkml:trace contextRef="#ctx0" brushRef="#br0" timeOffset="28684.41">27513 15373 26719 0,'-17'40'1184'0,"10"-23"240"0,3 4-1136 0,4-4-288 15,4-8 0-15,1-7 0 0,6 1 848 0,4 6 112 0,8 2 32 0,8 6 0 32,4-1-1184-32,3-1-256 0,-1 1-32 0,0-2-16 15,1 7-656-15,-1-2-128 0,4 7-16 0,0 4-16 0,7 3 1504 0,5 7 288 0,4 7 64 0,1 5 16 16,1 2 1168-16,-7 0 256 16,-5-2 32-16,-7 1 16 0,-3 4-1008 0,-6 1-192 0,-5-3-32 0,-3-1-16 15,-6 0-592-15,-1-1-192 0,-2 4 0 0,-5-5 0 31,-1-3 0-31,1 0 0 0,0 0 0 0,0-2 0 16,-1-2 0-16,1 0 0 0,1-1-208 0,3-4 80 0,-3-5 128 0,2-1-208 16,1-2 80-16,0-1 128 0,1-5-144 0,0-1 144 0,4-6 0 0,3-4 0 15,-4-4 0-15,4-2-128 16,2-4 128-16,-1-2 0 0,4-3-272 0,-3 0 0 16,3-5 0-16,-5-2 0 15,2-2-240-15,-9-4-32 0,0 2-16 0,-2-1 0 16,-3-2 368-16,-6 2 64 0,2-2 128 0,-5 2-208 0,-3 1 448 0,-2 2 80 15,-2 1 32-15,-4-1 0 0,-1 2 80 0,-2 5 16 16,-7-1 0-16,2 6 0 0,-4 3-64 0,1 7 0 16,1 3 0-16,-2 3 0 0,2 2-96 0,2 7-32 15,0 2 0-15,3 1 0 0,-1 4-64 0,5 1-32 16,-2 5 0-16,5 2 0 0,0 1-160 0,4-1 0 16,5-1 144-16,0 0-144 0,5 1 192 0,4-1-48 0,3 2 0 0,4-4 0 15,-1-2 48-15,5-5 16 0,1-3 0 16,1-8 0-16,4 3-16 0,0-10-16 0,6 3 0 0,-1-9 0 15,4-1-176-15,-4-3 0 0,4-3 0 0,-5-2 0 16,3-2-192-16,0-3-32 0,0-3 0 0,2-6 0 16,-2-4 224-16,-33 18 0 0,0 0 0 0,94-62 0 15,-94 62 192-15,0 0-192 0,89-100 192 0,-89 100-192 16,52-89 256-16,-34 39-64 0,-1-2-16 0,-13-4 0 16,-6-2-176-16,-8-1 0 0,-13-5 144 0,-10 1-144 15,0 11 0-15,-14 0 0 0,-11 1 0 0,-3 8 0 16,-2 8 0-16,-3 9 0 0,0 15 0 0,-5 8 0 15,4 8-752-15,1 7-112 0,5 2-32 16,7 0-10352-16,11-2-2064 0</inkml:trace>
  <inkml:trace contextRef="#ctx0" brushRef="#br0" timeOffset="29527.88">29272 15324 15663 0,'-9'17'1392'0,"4"-6"-1120"0,1 1-272 0,4-3 0 0,0-4 480 0,0 0 32 16,2 2 16-16,0 3 0 0,3 6 304 0,0 7 64 0,7-1 16 0,-3 5 0 16,5 2-464-16,3-3-80 0,1 2-32 0,4 2 0 15,1 3 528-15,7 2 96 0,1 12 32 0,4 2 0 16,5 8-224-16,0 0-32 0,-3 6-16 0,1 2 0 15,-3-3-400-15,-4 4-64 0,1 1-32 0,-3-5 0 16,-6-1-224-16,-4-3 128 0,-3-1-128 0,-2-8 0 16,-6-2 0-16,1-7 0 0,-4-3 0 0,-1-6 0 15,-1-1 128 1,-3-4-128-16,0-4 0 0,-3-1 144 0,3-3-144 0,-7-8 0 0,5 2 0 0,-3-6 0 16,-2-3 176-16,2-3-48 0,1-3-128 0,-1-3 192 15,0-6 160-15,-2-2 32 0,0-3 0 0,-4-4 0 16,1-2-576-16,1 4-96 0,-5-2-32 0,0 9 0 0,2 5 64 15,-2 4 16-15,2 6 0 0,-2 6 0 0,5 7 240 0,-3 1-192 32,2 9 192-32,-1 4-192 0,1 1 192 0,5 4 0 0,-4 1-160 0,5 6 160 15,1 4-384-15,6 2-16 0,1 6 0 0,1 5 0 16,5 1-128-16,3-3-32 16,2 4 0-16,1-12 0 0,1-2 304 0,4-7 64 0,2-3 16 0,3-6 0 0,6 0 176 0,2-5 0 15,3 1 0-15,1-10 0 16,1 0-368-16,6-8-32 15,0 0-16-15,2-13 0 16,2-1 64-16,-49 5 16 0,0 0 0 0,124-54 0 0,-124 54 336 0,0 0 208 0,70-84-16 0,-57 50-16 16,-4-1 16-16,-5 0 0 0,-3-5 0 0,-6-4 0 0,-2 3-192 0,-3-6 0 15,-8 0 0-15,-1-7 0 0,-5 5 1072 0,-2-4 128 0,-2 3 16 0,-4 3 16 16,1 3-80-16,1 8 0 0,-1 1-16 0,-4 9 0 16,0 5-192-16,-1 5-48 0,-3 4 0 0,-1 3-10848 31,9 4-2176-31</inkml:trace>
  <inkml:trace contextRef="#ctx0" brushRef="#br0" timeOffset="30192.78">29233 15533 25791 0,'-5'35'1152'0,"0"-11"224"0,5-1-1104 0,5-9-272 16,0-9 0-16,4-2 0 0,3 6 864 0,7 3 112 16,16 11 32-16,14 8 0 0,12 6-1008 0,2 1 0 15,1 6 0-15,-6-1-160 16,-1 3-128-16,-5 1-32 0,6 3 0 0,-4-1 0 0,3 3 320 0,-1-3 192 16,7 3-16-16,-6-3-16 0,10 0 464 0,-6-1 80 15,-4 1 32-15,-8 2 0 16,-5-3-160-16,-8-2-48 0,-1-6 0 0,-7-2 0 0,1-3-80 0,-8-7-32 0,2 1 0 15,-6-4 0-15,1 1-416 0,-8-3 128 0,3 1-128 0,-5-5 0 16,1-1-128-16,-6-1-128 0,-1-5 0 16,2-1-16-16,-4-3 272 0,1-1-192 0,3-1 192 0,-4-5-160 15,3 1 160-15,3-4 0 0,-1 1 0 16,-2-5-128 0,3-1 0-16,-3 2 0 0,1-4 0 0,-4 4 0 0,-2-4 128 0,0 1-208 15,-3 1 80-15,-2 2 128 0,2-1-192 0,-4 3 192 16,0 3-160-16,4 0 160 0,-4 3-128 0,1 1 128 15,2 1 0-15,3 0-144 0,-4 0 144 0,5 2 0 16,2-1 0-16,0 2 0 0,0-2 0 0,0 2 0 0,2 1 0 0,1 3 128 0,1-3-128 16,-2 1 0-1,1 6 0-15,1-2 0 0,1 7 0 0,-2-2 0 16,-1 4 0-16,2-1 0 0,-1-1 0 0,-3 5 128 0,2 6-128 0,-1 3 0 16,1-1 0-16,2-2 0 15,1-1 0-15,-5-1 0 0,5-2 0 0,2-2 144 16,-2 0-144-16,4 0 0 0,2-3 528 0,-1-6 0 15,4 2 0-15,0-1 0 0,3-6-80 0,-3 0 0 16,7 2-16-16,-2-5 0 0,4 5-432 0,1-6 0 0,3 4 0 16,-1-3 0-16,2-4 128 0,-2 1-128 0,0-6 128 0,0 0-128 15,-3-6 320-15,-6 1 0 0,2-7-16 0,-3 0 0 16,-2-4-304-16,-5-1 0 0,-4-1 0 0,-2-4 0 16,-6 1 192-16,-2-5-192 0,-9-1 192 0,-4-4-192 15,-6 0 160-15,-4-8-160 0,-7 5 128 0,-5-6-128 16,-5 3 0-16,1-3 0 0,1 2 128 0,-5 6-128 15,7 3 0-15,-3 4 0 0,4 4 0 0,0 2 0 16,0 3-832-16,5 3-192 0</inkml:trace>
  <inkml:trace contextRef="#ctx0" brushRef="#br0" timeOffset="30969.12">31058 15637 15663 0,'-11'18'1392'0,"4"-8"-1120"0,4-1-272 0,-1-2 0 0,3-2 1408 0,1-1 208 15,1 1 48-15,-1 4 16 0,4 11 192 0,-2 5 48 16,1 1 0-16,2 5 0 0,2-1-1104 15,2 1-224-15,1 4-32 0,3 5-16 0,1 0-240 0,3 11-48 16,4 6-16-16,5 2 0 0,0 8 144 0,2-6 48 16,-5-7 0-16,1-2 0 0,4 4 80 0,-2-8 32 15,2-2 0-15,-4-3 0 16,3-6-336-16,-5-8-64 0,1-3-16 0,-9-6 0 0,-2-3-416 0,-3-5-96 16,-6-1 0-16,-5-1-16 15,1-3-912-15,-6 2-176 16,0-2-48-16,-2-2 0 0,0 4 1024 0,1-4 208 0,-5-2 48 0,1 1 0 15,3-2 384-15,3-2 64 0,2 0 32 0,-1 0 0 0,1-2-80 0,1-2-16 0,1 1 0 16,0-1 0-16,1-1 416 0,1 3 80 16,-4-1 16-16,2 3 0 0,-1 3 64 0,-1 3 0 0,-1-1 16 0,0 9 0 15,-4 2-304-15,1 3-64 0,-1 2-16 16,0 1 0-16,0 4-96 0,1 4-32 16,-1 1 0-16,0 2 0 0,4 2-48 0,-2 0-16 0,5 0 0 0,2 5 0 15,4-5-144-15,1 3 0 0,0-1 0 0,7-1 0 16,-3-1 0-16,5 0 0 0,4 0 0 0,-1 3 0 15,2-1 0-15,4-6 0 0,1 4 0 0,2-7 0 16,-3-4 0-16,8-5 0 0,-1-1 0 16,3-3 0-16,5-4 0 0,-3-2 0 0,2-4 0 0,1-5 0 0,-5 0-336 15,2-7 48-15,0 0 16 0,-4-4 0 0,2-4 128 0,-8-4 144 16,-1-2-208-16,-8-2 80 0,0-3 128 0,-8-5 128 16,1-1-128-16,-7-1 176 0,-4 0-16 0,-7 0 0 15,-3 0 0-15,-5-6 0 0,-6-1-160 0,-8-3 0 16,-1-2 144-16,-3 1-144 0,1 6 192 0,-1 1-16 15,3 11-16-15,-4 5 0 16,3 2-160-16,-2 2 0 0,2 4 0 0,-2 3-176 16,0-2-1088-16,0 3-208 15</inkml:trace>
  <inkml:trace contextRef="#ctx0" brushRef="#br0" timeOffset="31300.71">31155 15594 24879 0,'-14'26'1088'0,"6"-12"256"0,4 3-1088 0,-1-3-256 0,5-3 0 0,0-3 0 0,2 3 880 16,1 11 112-1,1 10 32-15,3 10 0 0,5 3-704 0,5-5-144 16,1-5-32-16,4 0 0 0,8-4 112 0,3 0 0 15,5 1 16-15,8-3 0 0,4 8 240 0,6-2 32 16,8 0 16-16,-3 5 0 0,2-2 192 0,-2 2 32 16,2 4 16-16,-2-3 0 0,-4-2-336 0,3 6-64 15,4 2-16-15,-1-2 0 0,3 2-384 0,-1-3-320 16,-3-4 48-16,-4-5 16 16,-6-2-640-16,-7-2-128 0,2-1-32 0,-3-1 0 0,-2-1 800 0,-4-5 256 0,-6 1 0 0,-6-5-160 15,-7-1 160-15,-3-4-128 0,-1 1 128 0,-4-4-128 31,-1 1-1216-31,-3-3-256 0,-2 0-32 0,-5-4-6624 0,-3-2-1344 0</inkml:trace>
  <inkml:trace contextRef="#ctx0" brushRef="#br0" timeOffset="31665.03">32582 17074 12895 0,'-10'28'576'0,"5"-19"112"0,1 5-560 0,-1-4-128 0,2-1 0 0,-1-2 0 0,2 3 432 0,-5 10 48 16,2 9 16-16,-5 13 0 0,1 0-176 0,6 0-16 15,-4-2-16-15,5-6 0 0,4 7 1056 0,5-7 224 16,3-2 32-16,6-6 16 0,1 0 240 0,1-9 64 16,4-3 0-16,1-5 0 0,3-2-1152 0,0-5-208 15,0-2-48-15,2 0-16 0,3-4-320 0,1-1-176 0,1-5 192 0,2-3-192 16,-2 3 1008-16,5-2 80 15,-3-2 32-15,-2-2 0 0,0-1 0 0,-1 1 0 0,-1-3 0 0,-31 19 0 16,0 0-480-16,0 0-112 16,87-103-16-16,-87 103 0 0,0 0-304 0,32-110-64 0,-27 70-16 0,-7 4 0 15,-5-3-128-15,-7-1 0 0,-7 6 0 0,-7-3 0 16,-7 4 0-16,-8 5 0 0,-8 11 0 0,-4 6 0 16,-1 8 0-16,-3 6 0 0,-6 4 0 0,2 2 0 15,2 3 0-15,2-3 0 0,-2-4 0 0,7-5 0 16,2-2 0-16,7-10 0 0,6-9 0 0,8-5-18176 15</inkml:trace>
  <inkml:trace contextRef="#ctx0" brushRef="#br1" timeOffset="40391.56">26909 11435 2751 0,'-7'5'256'0,"3"2"-256"0,-1-2 0 0,1-3 0 0,4 1 832 0,-3-3 112 31,3 5 16-31,-4-1 16 0,-1 5-144 0,0 3-48 0,-7 2 0 0,1 0 0 0,3 0-512 0,-6 1-96 16,2 1-32-16,-1-4 0 16,3 6 592-16,-2-4 112 15,-2-2 32-15,5 2 0 0,0-6 96 0,1 5 32 0,-1-3 0 0,0-1 0 0,0-1-304 0,1 1-64 32,3 0-16-32,-8 0 0 0,5 3-240 0,-1-2-64 0,-2 2 0 0,3 1 0 15,-4-3-320-15,3 6 128 0,-2-2-128 0,3 0 0 16,-1-1 272-16,0 0-16 0,6 1 0 0,-2-6 0 15,1 5 288-15,1-5 48 0,1 3 16 0,-2-3 0 16,4 5-224-16,-3-5-64 0,1 1 0 0,-1 1 0 16,1-1-192-16,-2 0-128 0,-1 0 160 0,2-1-160 15,-4 1 0-15,0 0 0 0,3-1 0 0,-3 1 0 16,0 3 0-16,-1-1 0 0,-1 3 0 0,2-2 0 16,0 2 0-16,0-2 128 0,2 2 0 0,-2-2 16 15,2 2 448-15,-1-5 96 0,1 5 16 0,2-2 0 0,-3 0-256 0,-1-1-32 16,2 1-16-16,0-2 0 15,-4 2-400-15,2 1 0 0,0-3 0 0,-3 2 0 0,-1 2 0 16,-1 0 0-16,2-2 0 0,-2 2 0 16,3-2 0-16,0 2 0 0,0-1 0 0,1 0 0 0,2-4 256 0,-2 5 0 15,-1-2 16-15,4 0 0 0,-4-1-48 0,2-2-16 16,0 5 0-16,0-2 0 0,-2 2-208 0,4-2 0 16,-4 2 128-16,1 0-128 0,-3 3 0 0,1-1 0 15,-1 0 0-15,3-1 0 0,-4-1 0 0,3 4 0 16,-2-5 0-16,4 3 0 0,0-5 0 0,4-3 0 15,-4 6 144-15,2-5-144 0,1 0 128 0,2-1-128 0,-4 1 0 16,0 0 128-16,1 3-128 0,-4-2 0 0,1-1 0 16,-1 3 0-16,-2 1 0 0,1-3 0 15,0 4 0-15,-3 2 0 0,3-2 192 0,-4-1-32 16,2 3-16-16,0 0 0 0,-1-1 176 0,3-1 16 0,1 0 16 0,-5 0 0 16,6-2-208-16,-1 2-144 0,0 0 192 0,-3-1-192 15,3 2 0-15,0-1 0 0,1 0 0 0,-3 0 0 16,4 0 0-16,-1-2 0 0,1 0 0 0,3-1 0 15,-3 1 0-15,0-2 0 0,0 1 0 0,2-1 0 0,0-1 320 16,-4 5-64-16,0-2 0 0,4 0 0 0,-4 2-64 16,1-2-32-16,-1 4 0 0,0-4 0 0,-3 6-160 0,3-4 0 15,-1 0 0-15,-1-2 128 0,3 2-128 0,1 0 0 16,-5-2 0-16,3 2 0 0,-2-2 0 0,3 2 0 16,-1 2 0-16,2-2 0 0,2-1 128 15,-2 1-128-15,2 2 128 0,-1-5-128 16,1 4 320-16,2-4 0 0,-3 3-16 0,1-6 0 0,2 5-176 0,-2 0-128 15,1 0 144-15,-3-3-144 0,5-1 0 16,-5 3 0-16,6-3 0 0,-6 5 0 16,1-2 0-16,1 2 0 0,0 3 0 0,-4-3 0 15,2 4 0-15,-1 2 0 0,1-2 0 0,0 1 0 0,1-2 224 0,-2 1-48 16,-1-4-16-16,0 3 0 0,4 1 32 0,-4 3 16 16,-3-4 0-16,2 2 0 0,-3 2-208 0,1-2 0 15,2 2 128-15,-6 0-128 0,6-4 0 0,-4-1 0 0,2 1 0 0,-1 1 0 16,3-1 0-16,1-3 0 0,-3 4 0 15,3-3 0-15,1-1 160 0,2 0-16 16,-2 0 0-16,2-2 0 0,-1 1 16 0,2-3 0 0,0 2 0 0,-2-1 0 16,2-3-160-16,0 4 0 0,-4-3 0 0,0 5 0 15,2-2 0-15,-3 1 0 0,1 0 0 16,-2 1 0-16,3-1 0 0,-3 1 0 0,1-2 0 0,1-2 0 16,0 4 0-16,1 4 0 0,-1-5 0 15,4 0 0-15,-4-1 0 0,4-2 0 0,-2 2 0 0,2 2 128 16,-4 2-128-16,0-2 0 0,4 0 0 0,-4 0 0 15,1 2 0-15,-1-1 0 0,0 3 0 0,-3-1 0 16,1 0 0-16,3 1 0 0,-1-4 0 0,0 3 0 16,1-3 0-16,-1 2 0 0,2-2 0 0,-2 0 0 0,2 3 0 0,0-3 0 15,-1-2 144-15,2 4-144 16,-2 0 192-16,-1-4-16 0,4 7-16 0,-4-7 0 0,0 6-160 16,1-4 192-16,-1 3-192 0,0-1 192 0,0 1-192 15,-3-1 128-15,2 1-128 0,1 1 128 0,-3-1 0 0,1 0-128 16,3 1 192-16,-4-4-64 15,1 3-128-15,1-3 160 0,-1 2-160 0,-1-2 160 16,1 0-160-16,-1 1 0 0,2 1 0 0,-2 0 0 16,-1-2 0-16,1 0 0 0,-2-1 0 0,4 3 0 0,-4-5 0 15,2 3 128-15,-4-2-128 0,2 2 0 0,0-2 0 16,2-3 0-16,1 4 128 0,-2 0-128 0,0-1 0 0,1-2 0 16,2 4 0-16,-4-2 0 0,2 2 0 0,3 0 0 15,0-2 0-15,-3 2 0 0,3-1 128 0,-1 4-128 16,1-3 0-16,0 2 128 0,1-1-128 0,-1 3 0 15,4-3 0-15,-4 1 0 0,0-4 0 0,2 6 128 16,2-4-128-16,0 0 0 0,0-2 128 0,-2 0-128 16,1-2 0-16,-1 3 128 0,2 1-128 0,0-2 0 15,0-2 0-15,-4 2 0 0,6-3 0 0,-3 0 0 0,-1 1 128 16,2-3-128-16,2 4 0 0,-3-3 0 16,3 1 0-16,-2 0 0 0,1 3 0 0,-1 0 0 15,0-1 0-15,0 3 0 0,1-2 0 0,1 2 0 16,1-2 0-16,-2 0 0 0,-1-1 0 0,2 2 0 0,1 0 128 0,-2-1-128 15,-1 2 0-15,2 0 0 0,-6 1 0 0,4 1 0 16,-2 0 0-16,2-1 128 0,-4 1-128 0,4-4 0 16,-4 2 0-16,2 0 128 0,0-2-128 0,0-1 0 15,2 4 0-15,-4-4 0 0,4 3 0 0,-2-5 0 0,2-1 0 16,-1 4 0-16,-1-1 128 0,2 1-128 0,0-3 0 0,0 3 0 16,1-3 144-16,-3-1-144 0,6 1 0 0,-6 0 128 15,5 0-128-15,-5-3 0 16,2 3 0-16,-1 0 0 0,1 0 0 0,-4 3 0 0,2-3 0 15,1-1 0-15,-3 3 0 0,2-3 0 16,2 5 0-16,-4-1 0 0,0-2 0 0,0 4 0 16,1-2 0-16,-1 2 0 0,-1-2 0 0,1 1 128 0,2-3-128 0,2-1 0 15,-4 0 0-15,2-1 0 0,2-3 0 0,0 4 0 16,-1-2 0-16,3 0 0 0,-2 2 0 16,-4-2 0-16,2 3 0 0,0-1 0 0,0-2 0 0,-2 2 0 15,1-1 0-15,-1 1 0 0,0-2 0 0,-1 2 0 0,1-1 0 0,0 1 0 16,1 0 0-16,-1 0 0 0,4-1 0 0,-4 1 0 15,5 0 0-15,-4-1 0 0,2 1 0 0,-1 0 0 16,0 0 0-16,1-1 0 0,0 1 0 0,-1-4 0 16,2 2 0-16,0 0 0 0,0 0 0 0,1-2 0 15,-1 4 0-15,1-2 0 16,-1-2 0-16,-2 0 0 0,2 4 0 0,2 0 0 0,-3 0 0 0,1-4 0 16,0 7 0-16,1-3 0 15,-1 1 0-15,2-1 0 0,-1 0 0 0,-1-1 0 16,1 1 0-16,3 0 0 0,-3-1 0 0,-1 1 0 15,2 0 0-15,-3-4 0 0,1 4 0 0,2 3 0 0,-3-3 0 0,3-1 0 16,-2-2 0-16,1 6 0 0,1-4 0 0,-1 1 0 16,2 0 0-16,-1-4 0 0,1 6 0 0,2-3 0 15,0-1 0-15,0 2 0 0,0-4 0 0,-3 4 0 16,3 0 0-16,0-1 0 0,-4 1 0 0,2 1 0 16,2-1 0-16,0-5-128 0,-3 3 128 0,3-2-128 0,0-2 128 0,0 3 0 0,-3-5 0 0,3 3-128 15,-2-1 128-15,2-1 0 0,0-2 0 0,0 3 0 16,0-3 0-16,-4 0 0 0,4 4 0 0,0-4 0 15,0 0 0-15,4-4 0 0,-4 4 0 0,-4 0 0 16,4 0 0-16,0 0 0 0,0 0 0 16,0 0 0-16,-3 0 0 0,1 4 0 0,2-2 0 0,-3 5 0 31,-1-2 0-31,2 0 0 0,-3 2 0 0,2 0 0 0,-1 0 0 0,2-2 0 0,-1 0 0 0,-1-1 0 16,1-1 0-16,-2-1 0 15,1 2 0-15,3-1 0 0,-5-3 0 16,3 0 0-16,-1-3 0 0,3 3 0 0,-3-4 0 0,-1-5 0 0,5 4 0 0,-5-5 0 15,3-2 0-15,0-2 0 16,-1-4 0-16,3-3 0 0,0-1 0 0,0-4 0 16,0-2 0-16,0-2 0 0,3-1 0 0,-3-4 0 15,0-5 0-15,4-7 0 0,-3-11 0 0,3-1 0 16,1-5 0-16,0-3-128 0,2 1 128 0,0 5 0 16,4 2 0-16,-3 7 0 0,6 8 0 0,-3 4 0 15,1 9 0-15,0 1 0 0,-3 8 0 0,1-1 0 0,3 0 0 16,1 2 0-16,-2 8 0 0,-2-1 0 0,2 1 0 0,-1 5-128 15,-1 2 128-15,-1 1-192 0,1-2 192 16,-1 7-192-16,-4-1 48 0,1 2 0 0,1 5 0 16,-4 0 0-16,2 3 144 0,-3 2 0 0,0 3 0 0,3-4-128 15,-5 4 128-15,0-4 0 0,0 8 0 0,0-4 0 16,-3-2 0-16,-1 5 0 0,-1 1 0 0,0 4 0 16,-4 3 0-16,-3-1 0 0,1 2 0 0,-4 0 0 15,-1 6 0-15,0-1 0 0,2-1 0 0,0 6 0 16,-3-1 0-16,1 5 0 0,0 2 0 0,-1 0 0 15,0 1 0-15,1-3 0 0,2 1 0 0,0-7 0 16,2 1 0-16,1 0 0 0,3 0 0 0,1-4 0 16,2-5 0-16,3-3 0 0,2 0 0 0,2-2 0 15,1-2 0-15,-1-2 0 0,-2 0 0 0,0-3 0 16,3 2 0-16,1-4-128 0,-3-1 0 0,1-3 0 16,3-2-64-16,1 1 0 0,1-6 0 0,-2-1 0 0,4 0 192 15,-1-5 0-15,6 0 0 0,-3-2-128 0,4-2 128 0,-1 4 0 16,4-4 0-16,-4 4 0 0,3 2 0 15,1 1 0-15,-1 0 0 0,-3 2 0 0,3 4 0 0,4-1 0 16,-7 2 0-16,4 1 0 0,-1-3 0 0,0 2 0 16,1-1 0-16,-2-4 0 0,1 3 0 15,0-6 0-15,-1 3 0 0,0-4 0 0,-1 4 0 0,-4-5 0 16,5-4 0-16,-8 4 0 16,6-2-432-16,-3-2-48 0,-1-1-16 0,4-2-11040 15,-3-2-2224-15</inkml:trace>
  <inkml:trace contextRef="#ctx0" brushRef="#br1" timeOffset="41775.37">24061 16611 4607 0,'0'-3'400'0,"0"3"-400"0,0-2 0 0,0 0 0 0,2 0 1184 0,0-3 160 16,3-2 16-16,0-5 16 0,7-7-336 0,2 1-64 16,-1-1-16-16,0 2 0 0,5-4-768 0,-4 3-192 15,3 1 0-15,-5 0 0 0,4 3 192 0,0 0-16 16,-1-2 0-16,3 0 0 0,-2 1 704 0,3-3 144 15,2 3 16-15,-4-5 16 0,1 1-80 0,-1 2-16 16,2-4 0-16,2-3 0 0,2-1-448 0,-4 1-80 16,5-2-32-16,-5 0 0 0,6-1 48 0,-25 27 16 15,0 0 0-15,71-78 0 0,-71 78-64 0,0 0-16 16,84-85 0-16,-84 85 0 0,57-60-96 0,-57 60-32 16,0 0 0-16,75-73 0 0,-54 52-256 0,-2 8 0 15,1-3 0-15,-3 2 0 0,-1 0 128 0,1 5-128 16,1-3 0-16,-3 5 0 0,1 0 0 0,3-2 128 0,2 1-128 15,-4 2 0-15,-3 1 208 0,4-2-64 0,3-1-16 0,1-1 0 16,-2 2-128-16,0 0 0 0,1-2 0 0,2 1 128 16,-6 2-128-16,3-2 0 0,-3-1 0 0,0 0 128 15,1 4-128-15,-1-2 0 0,-4 2 0 0,0 1 0 16,1-1 0-16,-1 5 0 0,1-2 128 0,-4 1-128 16,6 1 224-16,-8 0 16 0,6 1 0 0,-5 1 0 15,0 2 0-15,-1 1 0 0,1 0 0 0,-5-2 0 16,3 6-240-16,0-4 0 0,-4 4 0 0,2 0 0 0,1 0 0 15,-3-1 0-15,2 1 0 0,-1-2 0 0,1-2 0 0,-2 0 0 16,3 1 0-16,-3 1 0 0,2-2 0 16,-3 0 0-16,2 2 0 0,-1-2 0 0,-1 0 304 0,0 4-48 15,-1-2 0-15,-1 0 0 0,4 2-80 0,-4-1-32 16,0 1 0-16,0 3 0 0,-4 1-144 0,3 1 0 16,-3-1 0-16,1 1 128 0,1 4 80 0,0-3 16 15,0 1 0-15,2 5 0 0,-3-4 192 0,-1 1 32 16,3 1 16-16,1-3 0 0,0-1-48 0,0 1-16 15,0-2 0-15,0-2 0 0,1-1-256 0,1 1-144 16,3 0 160-16,-5-3-160 0,4 1 160 0,1-1-160 16,-5 0 160-16,4-1-160 0,1 3 0 0,-5-3 0 0,2-1 0 0,-1 2 0 15,1 2 0-15,-2-3 0 0,0 1 128 0,0 0-128 16,4 3 272-16,-4-2 16 0,0 3 0 0,1-5 0 16,-1 1 32-16,4 3 16 0,-4-1 0 0,0-3 0 15,0 5-96-15,3-1-32 0,-3-2 0 0,0 4 0 16,0-2-16-16,0 0 0 0,0-1 0 0,0 1 0 15,2 2-192-15,1-2 176 16,1 2-176-16,1-2 160 0,-1 2-160 0,1-3 160 0,0 4-160 0,0-4 160 16,2 5-160-16,-1-6 0 0,1 6 0 0,-2-6 0 15,0 4 0-15,0-2 0 0,-1-1 128 0,-1 1-128 16,-1-3 0-16,1 3 0 0,1-2 0 0,-4 2 0 0,2 1 0 16,1-3 0-16,-1 2 0 0,0-1 0 0,3 1 0 15,-5 0 128-15,3-1-128 0,3 3 128 16,-6-2-128-16,1-4 0 0,1 5 144 0,3-5-144 15,-5 3 0-15,2-4 0 0,0 1 0 0,3 1 128 0,-5-2-128 0,2-3 0 16,-1 1 0-16,1-2 0 0,-2 3 0 0,4-3 0 16,-8-3 0-16,4 3 0 0,4-1-288 0,-4-2-32 15,-4 4 0-15,2-3 0 16,-1-1-544-16,3 0-112 0,-5-1-32 0,1 1 0 16,-3 0-720-16,2 0-128 0,0 0-48 0,-4 0 0 15,4-4-1184-15,-4 4-240 0,0 0-64 0,1 0-5856 0</inkml:trace>
  <inkml:trace contextRef="#ctx0" brushRef="#br1" timeOffset="42201.18">25461 16628 6447 0,'-6'-7'272'0,"-1"2"80"0,6 2-352 0,-3 3 0 16,2-2 0-16,-1 2 0 0,3 0 1072 0,-5-3 144 0,1 3 16 0,1 0 16 15,-3 0 368-15,3 0 80 0,1 5 16 0,0-2 0 16,1 2 96-16,1-1 32 0,1 5 0 0,1-1 0 15,3-2-224-15,-3 2-32 0,5 1-16 0,-3 3 0 16,3-3-464-16,0 1-80 0,3 3-32 0,2-1 0 16,2 2-304-16,2 0-64 0,1 0-16 0,6-1 0 15,0 0-224-15,-1 2-64 0,4 1 0 0,-5 0 0 0,2 1-320 16,0 1 128-16,-2 1-128 0,1 2 0 0,-8-2 0 16,4 7 0-16,-5 0 0 0,3 2 128 15,-5-2-128-15,1 0 0 0,2-2 0 0,-6-1 0 0,1 0 0 0,0-6 0 16,-4 1 0-16,0-8 0 0,2-1 0 0,-3-6 0 15,1 2 0-15,0-1 0 0,-5-4 0 0,4-4 0 16,-3-1 0-16,3 2 0 0,-4-6 0 0,3 0-128 16,-3 1 128-16,0-6 0 15,2-4-368-15,-2-1 16 0,-2-2 0 0,2-5 0 0,-3 0 96 0,-2-5 0 16,1-4 16-16,-4-5 0 0,2 0 240 0,-2 0 208 0,-1-6-32 16,-3-1-16-16,1 2 128 0,3 1 32 0,-5 4 0 15,5 9 0-15,2 5-320 0,-1 5 160 16,0 9-160-16,0 7 128 0,2-1-128 0,0 3 0 0,2 3 0 0,3 0 0 15,0 3-240-15,0 1-16 16,0-2-16-16,5 1 0 0,0-1-1312 16,2-2-256-16</inkml:trace>
  <inkml:trace contextRef="#ctx0" brushRef="#br1" timeOffset="44147.35">26546 17212 11967 0,'12'3'1072'0,"2"-3"-864"15,-5 0-208-15,-5 0 0 0,1-3 480 0,3-1 48 0,10-3 16 0,10-5 0 16,-28 12-544-16,0 0 0 0,92-55 0 16,-71 35 0-16,-9-1-320 0,-5 4-192 0,-3 3-16 0,-4 0-16 15,-4 2 544-15,2 2 320 0,-3-3-32 0,2 3-16 16,-4-6 880-16,5 2 192 0,-3 0 16 0,1-1 16 0,4-4-464 0,-5-2-80 15,2 1-32-15,-4-4 0 16,1 0-544-16,1-1-96 0,-4 1-32 0,-1-6 0 0,0-1-128 0,-4-7-224 16,0-2 48-16,0-4 16 15,-4-5 160-15,1-1 0 0,-1-6 0 0,1 2 128 16,3 2 48-16,-3 0 16 0,1-1 0 0,2-1 0 0,4 5 192 16,-4-3 32-16,3 0 16 0,2 1 0 15,2-1-160-15,1 3-16 0,0 1-16 0,1-1 0 16,2-2-240-16,-3 1 0 0,6 1 0 0,0 0-160 15,-3 1-352-15,6 1-64 0,-3 3 0 0,2-5-16 16,2-5 192-16,-1-1 32 0,2 1 16 0,-1-2 0 0,-2 2 32 0,1 2 16 16,-3-2 0-16,0 1 0 15,-5 5-144-15,1-1-48 0,-1 0 0 0,2 2 0 16,-3 2-64-16,-2 1-16 0,4 8 0 0,-1-3 0 0,0 6 320 0,1 4 64 0,4 2 16 16,-3 10 0-1,3 5-464-15,-2 3-80 0,2 4-32 0,-2 0 0 0,2 5-128 16,0-4-16-16,0 2-16 0,0-1 0 0,0-1 640 0,0-4 128 15,2 3 144-15,0-4-208 0,-2 5 560 0,3-4 112 0,-1-1 32 0,0-2 0 0,3 3 176 16,-5-4 32 0,2 3 16-16,1 0 0 0,1 0 80 0,-4 2 16 15,0 1 0-15,1 2 0 0,-1-1-192 0,4 5-48 0,-4-2 0 0,0 2 0 16,0-3 80-16,0 6 16 16,3-1 0-16,-3-2 0 0,6 3 144 0,-3-1 16 0,2 2 16 0,-1-4 0 15,1 0-288-15,4 3-64 0,-4 0-16 0,4-1 0 16,3 7-208-16,-2-2-32 0,3 3-16 0,4 4 0 15,-5 4 32-15,7-1 0 0,-1 6 0 0,1 3 0 0,0 0-32 0,0 0 0 16,-1 4 0-16,-1-4 0 16,1-2-224-16,-1 2 0 0,-1 1 0 0,-1-5 0 15,-1 1 0-15,0-4 0 0,2 0 144 0,-6 4-144 16,3-6 304-16,-3 4-32 0,2-2 0 0,0 2 0 0,-3-2 48 16,2 2 16-16,1-2 0 0,-4 2 0 15,1 0-16-15,0 2-16 0,1-1 0 0,-3 5 0 16,2 4-176-16,-2-1-128 0,2 3 144 0,-1 0-144 15,-1-2 0-15,2 0 128 0,0 8-128 0,0-4 0 16,-4-2 0-16,3-4 176 0,1 3-176 0,0-5 160 0,1 0-32 16,1-1-128-16,3 0 192 0,-6-3-64 0,6-3-128 0,-5 1 0 15,2-2 0-15,-3-1 0 0,-1 5 0 0,2-6 0 16,0 0 0-16,-1 1 0 0,1-1 0 0,0-3 0 16,0 4 0-16,-1-5 0 0,1 5 0 0,1-2 0 15,-1-2 0-15,0-1 0 0,0 5 0 0,-1-4-144 16,1 3 144-16,-4-3-160 0,4 7 160 0,-2-4 0 15,3 4 0-15,-6 2 0 0,5-4 0 0,-4 4-128 16,-2-6 128-16,2 4 0 0,-1 5 0 0,1-3 0 16,-1 0 0-16,-3 1 0 0,3 0 0 0,-2-3 0 15,1 2 0-15,1-6 0 0,-4 1 0 0,1-1 0 16,3-3 0-16,-1-5 176 0,3 3-176 0,-3-7 128 0,2 0-128 0,-1-1 128 16,3 1-128-16,0-5 0 0,1 0 0 0,1 0 0 15,0 4 0-15,0-4-176 0,-1 3 176 0,-3-1-128 16,4 7 128-16,0-3-160 0,-6 3 160 0,4 0-160 15,0 1-16-15,-5 4 0 0,2 2 0 0,-1 3 0 16,-3-1 176-16,2 4 0 0,-4 3 0 0,2 2 0 16,-3 0 0-16,-1-5 0 0,2 4 0 0,-3 0 0 15,2-3 0-15,-1 3 0 0,1-3 0 0,1 3 0 16,-2-5 0-16,4-2 0 0,-1 2 0 0,1-2 0 0,1 2 0 0,3-2 0 16,-1 2 0-16,3 0 0 0,-5 2 0 0,3-2 0 15,-1 1 0-15,-3-3 0 16,2 7 0-16,-2-3 0 0,0 1 0 0,-2-1-128 15,2 0 128-15,-5-1 0 0,2 1-144 0,-3-2 144 0,3 2-160 0,-2-3 160 16,-4 3-208-16,2-2 80 16,-2 3-480-16,2-3-96 0,0 2 0 0,-1-2-16 15,2 1 112-15,-2-1 32 0,-1-1 0 0,4-3 0 0,1-1 448 0,-1-1 128 16,5 1 0-16,-3-2 0 0,3-4-192 0,0 3 16 16,0-1 16-16,3-2 0 15,-3-1-1248-15,2 3-256 0,1 0-64 0,1 2-4544 16,-4-3-928-16</inkml:trace>
  <inkml:trace contextRef="#ctx0" brushRef="#br1" timeOffset="44548.37">27167 17034 4607 0,'-4'2'400'0,"4"1"-400"15,0 3 0-15,-3-6 0 16,3 3 1088-16,0 2 128 0,-4 8 16 0,2 1 16 0,-5 12-416 0,2 3-64 16,0 4-32-16,1 2 0 15,3 0 672-15,-3 2 128 0,4-3 16 0,4 6 16 16,-3-1 368-16,6 1 80 0,0 0 16 0,2 2 0 0,3 0-704 0,0-2-144 16,2-2-32-16,0-2 0 0,4-1-448 0,-3-3-112 15,3 1-16-15,1-2 0 0,-2 0-384 0,3-1-64 16,1-2-128-16,-4 0 176 0,0-4-176 0,1 2 0 0,-1-1 0 0,-3-4 0 15,-2-7 0-15,-1-2-272 0,-4-7 64 0,0 0 16 32,-4-3-352-32,1-6-64 0,-1 1-16 0,2-2 0 15,1-4 112-15,-1-3 32 0,2-4 0 0,2-3 0 0,-2-4 160 0,0 1 48 16,1 1 0-16,-3-4 0 0,4 1 272 0,0 0 0 16,0-1 0-16,3-1 0 0,-3 4 0 0,4-5 0 15,1 5 0-15,4-4 144 0,-1-1-144 0,-3 1 192 16,2 2-192-16,0-6 192 0,-1 4-336 0,-1 0-64 15</inkml:trace>
  <inkml:trace contextRef="#ctx0" brushRef="#br2" timeOffset="56362.28">26625 11118 8287 0,'5'0'736'0,"0"0"-592"0,2 0-144 0,-7 0 0 16,5 0 704-16,-1 0 96 0,4 3 32 0,6-1 0 15,7-2-64-15,2 3 0 0,1-3 0 0,2 4 0 16,-1-3 32-16,-1-1 0 0,2 0 0 0,4 0 0 15,-4 0 160-15,-26 0 48 0,0 0 0 0,0 0 0 16,120-5 0-16,-120 5 0 0,0 0 0 0,110-8 0 16,-110 8-304-16,0 0-48 0,136-18-16 0,-136 18 0 15,99-12-304-15,-99 12-64 0,100-14-16 0,-100 14 0 16,0 0-256-16,118-10 0 0,-118 10 0 0,0 0 0 16,0 0 0-16,121-4 0 0,-95 9 0 0,0-1 0 0,-7 1 432 15,4 4-32-15,1 3 0 0,-1-2 0 0,-1 3 1088 16,1-5 224-16,1 1 32 0,4-4 16 15,-28-5-1760-15,0 0-512 0,101 7-32 0,-101-7 0 0,0 0 544 0,112-10-128 16,-112 10 128-16,0 0 0 0,0 0 0 16,106-19-160-16,-88 19 160 0,-3 0-128 0,-4 0-48 0,-4 5 0 15,1-2 0-15,-2 2 0 16,2 1-528-16,-2-3-96 0</inkml:trace>
  <inkml:trace contextRef="#ctx0" brushRef="#br2" timeOffset="58163.05">24994 13173 11967 0,'0'0'1072'0,"0"-2"-864"0,3 0-208 0,-3-3 0 15,3 5 384-15,-1-3 16 0,3-3 16 0,2-2 0 16,2-1-288-16,2-1-128 0,1 1 0 0,0-3 128 0,2 3 256 0,-2 0 32 16,2 0 16-16,0 4 0 0,0-3 320 0,2 4 64 15,-1-1 16-15,1 0 0 0,3 1 320 0,-1 1 64 16,3 1 0-16,-2-2 16 0,5 3 160 0,-1-3 16 15,3 1 16-15,0 1 0 0,-26 2-240 0,0 0-48 16,0 0-16-16,115-3 0 0,-92 4-368 0,3 3-80 16,-4-1-16-16,5 2 0 0,-5 1-160 0,4-3-48 15,-26-3 0-15,0 0 0 0,0 0-64 0,112 23 0 16,-112-23-16-16,0 0 0 0,96 22-80 0,-96-22-16 16,0 0 0-16,106 20 0 0,-106-20-32 0,0 0-16 15,136 8 0-15,-136-8 0 0,94-7 96 0,-94 7 32 16,92-17 0-16,-92 17 0 0,96-18-144 0,-96 18-16 15,0 0-16-15,127-17 0 0,-127 17-176 0,0 0 0 0,126 0 144 16,-126 0-144-16,0 0 176 0,131 7-48 16,-131-7 0-16,0 0 0 0,123 5 16 0,-123-5 0 0,0 0 0 0,115-8 0 15,-115 8-144-15,0 0 0 0,119-18 144 0,-119 18-144 16,0 0 0-16,120-14 0 0,-120 14 0 0,0 0 0 16,124-12 0-16,-124 12 0 0,0 0 0 0,120-3 0 15,-120 3 0-15,0 0 144 0,101 7-144 0,-101-7 0 16,0 0 192-16,0 0-192 0,113 22 192 0,-113-22-192 0,0 0 160 15,0 0-160-15,110 18 128 0,-110-18-128 0,0 0 0 16,98 8 0-16,-98-8 128 0,0 0-128 16,117-3 0-16,-117 3 0 0,0 0 0 0,132-19 0 0,-132 19 0 15,0 0 0-15,122-23 0 0,-122 23 0 16,0 0 0-16,103-21 0 0,-103 21 0 0,0 0 0 0,96-12 0 0,-96 12 0 16,0 0 0-16,0 0 0 0,120-23 0 0,-120 23 128 15,0 0-128-15,101-10 0 0,-101 10 0 16,0 0 0-16,104-2 128 0,-104 2-128 0,0 0 0 0,95 12 0 15,-95-12 0-15,0 0 0 0,0 0 0 0,109 18 0 16,-109-18 128-16,0 0-128 0,0 0 0 0,110 3 0 16,-110-3 0-16,0 0 0 0,94-7 0 0,-94 7 0 0,0 0 0 15,94-14 0-15,-94 14 0 0,0 0 0 0,94 0 0 0,-94 0 0 16,0 0 0-16,0 0 0 0,102 7 0 0,-76-2 0 16,-4-3 0-16,1 5 0 0,0-5 0 0,1 1 0 15,-1 1 0-15,-1-2 128 0,-3 1-128 0,2-3 0 16,0 4 0-16,2-3 0 0,-6-1 0 0,4 4 0 15,2-4 0-15,-4-4 0 0,-19 4 0 0,0 0 0 16,0 0 0-16,0 0 0 0,101-17 0 0,-83 12 0 16,-1 1 0-16,0-1 0 0,-4 1 0 15,1-1 0-15,0 4 0 0,-4-3 0 0,6 1 0 16,-4-3 0-16,4 1 0 0,1-2 0 0,4 2 0 16,-4-4 0-16,1 4 0 0,-4-2 0 0,-2 2 0 0,-3 0 0 15,-2-1-464 1,-4-1-80-16,1 4-16 0,-3-2 0 15,1 3-2608-15,-2 0-528 0</inkml:trace>
  <inkml:trace contextRef="#ctx0" brushRef="#br2" timeOffset="58594.73">29873 12640 159 0,'0'-5'0'0,"-4"-1"0"0,3-1 0 0,-3 6 0 0,2-3 0 16,-1 4 0-16,-1 0 0 0,-1-2 0 0,-4 1 1056 0,1-1 192 0,-5 4 32 0,5 1 16 0,1 4 1536 0,3 0 304 15,6 0 64-15,5-2 16 0,-2 4-160 0,7 0-48 16,2 1 0-16,4-1 0 0,-1-2-1360 0,6-2-288 15,-2 2-48-15,-21-7-16 16,0 0-464-16,94 14-80 16,-94-14-32-16,0 0 0 0,129 19-64 0,-129-19-16 0,94 18 0 0,-94-18 0 0,89 20-160 0,-89-20-32 15,75 28-16-15,-75-28 0 16,59 33-176-16,-33-17-48 0,-3 2 0 0,-8-3 0 0,-4 1-208 0,-4-4 176 16,-2 5-176-16,-8 6 160 0,-3 0-160 0,-6 1 0 0,-2 4 0 0,-5-2 0 15,-2 5 192-15,-7 4-64 16,0 5 0-16,-3 0 0 0,3 4 224 0,-7 0 32 0,0-1 16 15,1 2 0-15,-1 4-80 0,-5 2-32 0,0-4 0 16,-2-4 0-16,3-4-128 0,1-8-32 0,5-3 0 16,7-9 0-16,5-9-400 0</inkml:trace>
  <inkml:trace contextRef="#ctx0" brushRef="#br2" timeOffset="65183.08">24521 14984 15663 0,'-14'-3'1392'0,"0"-1"-1120"0,11 4-272 0,3 0 0 0,0 2 160 0,-4-2-32 16,-4-2 0-16,-6 1 0 15,0-3-128-15,0 1 0 0,-2-3 0 0,6-2 0 0,-4 2 0 0,3-2-304 16,1 2 48-16,1-1 16 0,-5-1 464 0,6 1 96 0,2 0 0 16,3-2 16-16,-2 0 1328 0,3 1 272 15,0-1 48-15,-3 4 16 0,1-4-256 0,-1 7-48 0,3 1-16 0,1 2 0 16,1 1-176 0,1 5-32-16,3 0-16 0,1 0 0 0,-5-7-864 0,0 0-160 0,0 0-48 0,0 0 0 15,75 52-144-15,-75-52-48 0,0 0 0 0,82 33 0 16,-82-33-192-16,0 0 0 15,98 33 128-15,-98-33-128 0,71 23 0 0,-71-23 0 16,73 26 128-16,-73-26-128 0,75 26 432 0,-75-26 32 16,72 23 16-16,-72-23 0 0,0 0-48 0,104 28-16 15,-104-28 0-15,89 22 0 0,-89-22-224 0,99 21-32 16,-99-21-16-16,108 21 0 0,-108-21-144 0,117 16 0 16,-117-16 0-16,113 9 0 0,-113-9 0 0,101 7 0 15,-101-7 0-15,103-4 0 0,-103 4 0 0,105 0 0 16,-48 0 0-16,1 0 0 0,3-2 0 0,3-1 160 15,1-1-160-15,4-1 160 0,-1 0-160 0,-1-2 160 16,-3-2-160-16,-6 4 160 0,-1-4-160 0,-3 6 0 16,2-2 0-16,1 1 0 0,1 4 0 0,-58 0 0 15,115 0 0-15,-58 0 0 0,1-2 128 0,3-1-128 0,-4-1 128 0,-4 3-128 16,-53 1 128-16,104-7-128 0,-104 7 128 0,108-2-128 16,-108 2 128-16,108-3-128 0,-52 3 0 0,-56 0 128 15,106-9-128-15,-53 5 0 0,-3-3 144 0,3-1-144 16,-1 1 0-16,0 1 0 0,-3 1 0 0,-49 5 128 15,101-8-128-15,-101 8 0 0,92-4 0 0,-92 4 0 0,89 0 0 16,-89 0 0-16,84-2 0 0,-84 2 0 0,75 0 0 0,-75 0 0 16,76 0 0-16,-76 0 0 15,77 6 0-15,-77-6 0 0,77 1 0 0,-77-1 128 0,78 9-128 16,-78-9 0-16,84 9 0 0,-84-9 0 0,83 14 0 16,-83-14 0-16,82 10 0 0,-82-10 128 0,79 2-128 0,-79-2 0 15,78 0 0-15,-78 0 0 0,80-9 0 0,-80 9 0 16,84-14 0-16,-84 14 0 0,85-17 0 15,-85 17 0-15,82-14 0 0,-82 14 0 0,75-14 0 0,-75 14 0 16,61-11 0-16,-61 11 0 0,56-5 0 0,-56 5 0 0,0 0 0 0,73 0 0 16,-73 0 0-16,0 0 0 15,68 5 0-15,-68-5 128 0,0 0-128 0,82 7 0 0,-82-7 0 0,59-3 128 16,-59 3-128-16,68-5 0 16,-68 5 0-16,72-18 0 0,-72 18 0 0,69-17 0 0,-32 6 0 0,-7 1 0 15,1-4 0-15,-5 5 0 0,-26 9 0 0,49-14 0 16,-49 14 0-16,43-12 0 0,-43 12 0 0,0 0 0 15,63-10 0-15,-63 10 144 0,0 0-144 0,70-9 160 16,-70 9-160-16,54-7 160 0,-54 7-160 0,61-5 160 16,-61 5-160-16,57-2 0 0,-57 2 0 0,0 0 0 15,75-2 0-15,-75 2 0 0,0 0 0 0,77 0 0 16,-77 0 0-16,0 0 0 0,78 0 0 0,-78 0 0 16,0 0 0-16,67 7 0 0,-67-7 0 0,0 0 0 0,0 0 0 0,0 0 0 15,71 26 0-15,-71-26 0 0,0 0 0 0,0 0 0 16,0 0 0-16,65 46 0 0,-65-46 0 0,0 0 0 15,0 0 0-15,66 35 0 0,-66-35 0 0,0 0 0 16,0 0 0-16,71 22 0 0,-71-22 0 0,0 0 0 16,0 0 0-16,70 14 0 15,-70-14 0-15,0 0 0 0,0 0 0 0,66 4 0 0,-66-4 0 16,0 0 0-16,54-6 0 0,-54 6 0 0,0 0 0 0,52-12 0 16,-52 12 0-16,0 0 0 0,49-10 0 0,-35 3 0 15,2 2 0-15,-2-1 0 0,0 3 0 0,-4-2 0 16,-1-2 0-16,-2 1 0 15,-4 1 0-15,3 0-224 0,-6-2 48 0,1-2-19040 0</inkml:trace>
  <inkml:trace contextRef="#ctx0" brushRef="#br2" timeOffset="65666.59">31671 14618 11967 0,'-21'-12'528'0,"7"4"112"0,6 2-512 0,1 3-128 0,5-2 0 0,2 3 0 15,2-2-256-15,-2-3-64 0,0-7-32 0,1 1 0 16,1-1 352-16,2 0 0 0,-4-2 0 0,1 7 0 15,-1 1 0-15,-1-1 0 0,1 4 0 0,-4 1 0 16,2 4 0-16,1 0 0 0,-1 0-128 0,-2 4 128 16,3 1 3824-16,1 4 816 0,0-9 160 0,0 0 48 15,0 0-1840-15,0 0-352 0,22 57-80 0,-22-57-16 16,0 0-1472-16,0 0-288 0,66 65-64 0,-66-65 32 16,0 0-608-16,68 59-160 0,-68-59 0 0,0 0 0 15,82 66 0-15,-82-66 0 0,0 0-192 0,89 73 64 16,-89-73-96-16,0 0-16 0,94 71 0 0,-94-71 0 15,70 49 112-15,-70-49 128 0,73 53-208 0,-73-53 208 0,68 48-144 16,-68-48 144-16,61 46-128 0,-61-46 128 0,0 0-272 0,51 50 16 16,-51-50 16-16,0 0 0 0,0 0 32 0,1 59 0 15,-13-41 0-15,-5-1 32 0,-6 6 416 0,-6 3 80 16,-3 0 0-16,1 2 16 0,-6 0 288 0,-6 5 48 16,-6 7 16-16,-3 3 0 0,-9 6-288 0,-2-2-48 15,2-1-16-15,3-8 32 0,6-3-240 0,7-7-128 16,6-8 128-16,12-9-12448 15,9-4-2480-15</inkml:trace>
  <inkml:trace contextRef="#ctx0" brushRef="#br2" timeOffset="70741.53">23035 17043 19343 0,'-18'-9'1728'0,"8"2"-1392"0,3 0-336 0,5 0 0 0,2 6 800 0,2-3 96 15,1 1 0-15,4-6 16 0,7-5-448 0,0 0-80 0,9-7-32 16,1 4 0-16,4-2-352 0,-2 1 0 16,2 2 0-16,-2 1-192 15,4 3-240-15,-11-1-48 0,2 5-16 0,-3-1 0 0,-1 7 496 0,0-1 0 0,-3 6-128 0,-14-3 128 16,0 0 656-16,0 0 176 0,0 0 48 0,0 0 0 15,93 49 208-15,-93-49 32 0,0 0 16 0,0 0 0 16,89 52-544-16,-89-52-96 0,0 0-32 0,97 35 0 16,-97-35-336-16,82 14-128 15,-82-14 0-15,89 10 0 0,-89-10 256 0,101 4-64 16,-101-4 0-16,106 10 0 0,-106-10-16 0,101 13-16 0,-101-13 0 0,91 17 0 0,-91-17 0 16,82 21 0-1,-82-21 0-15,78 19 0 0,-78-19 96 0,82 18 0 0,-82-18 16 0,93 13 0 16,-93-13 176-16,104 16 16 15,-104-16 16-15,115 9 0 0,-115-9-96 0,115 2 0 0,-115-2-16 0,106-6 0 16,-106 6-208-16,114-12-32 0,-114 12-128 0,116-9 192 16,-116 9-192-16,122-7 0 15,-61 1 0-15,2 0 0 0,-63 6 0 0,115-12 0 16,-115 12 0-16,103-9 0 0,-103 9 0 0,96-8 0 0,-96 8 0 0,85 0 0 0,-85 0 0 0,91 8 0 16,-91-8 144-16,92 9-144 0,-92-9 320 0,100 14 0 0,-100-14-16 15,95 10 0-15,-95-10-16 0,98 2 0 0,-98-2 0 0,101-3 0 16,-101 3-160-16,106-11-128 15,-48 3 192-15,-58 8-192 0,115-18 0 0,-59 9 0 16,-56 9 0-16,106-17 0 16,-106 17 0-16,92-9 0 0,-92 9 0 0,75-3 0 0,-75 3 0 0,0 0 0 0,103 3 0 0,-103-3 0 31,0 0 208-31,106 14-64 0,-106-14-16 0,82 9 0 0,-82-9 64 0,98 9 16 0,-98-9 0 0,110 3 0 16,-110-3-208-1,106-3 144-15,-106 3-144 0,110-9 128 0,-110 9-128 0,109-14 0 16,-109 14 0-16,101-17 0 0,-101 17 0 15,100-9 0-15,-100 9 0 0,96-4 0 0,-96 4 0 0,85 0 0 0,-85 0 0 0,82 4 0 0,-82-4 128 0,80 9-128 32,-80-9 128-32,92 3-128 0,-92-3 160 0,95 2-160 15,-95-2 192-15,118-5-192 0,-118 5 128 0,127-13-128 16,-127 13 0-16,127-10 0 0,-127 10 0 0,119-12 0 16,-119 12 0-16,111-14 0 0,-111 14 0 0,102-11 0 15,-102 11 0-15,97-7 0 0,-97 7 0 0,94-3 0 16,-94 3 0-16,91-5 0 0,-91 5 0 0,84 0 0 15,-84 0 128-15,80-2-128 0,-80 2 128 0,76-2-128 16,-76 2 144-16,86-5-144 0,-86 5 0 0,89-9 128 16,-89 9-128-16,83-1 0 0,-83 1 0 0,80-4 0 0,-80 4 0 0,75 0 0 15,-75 0 0-15,0 0 0 16,101 9 0-16,-101-9 0 0,0 0 0 0,98 9 0 16,-98-9 0-16,70-4 0 0,-70 4 0 0,73-9 0 0,-73 9 0 0,73-14 0 15,-73 14 0-15,68-12 0 0,-68 12 0 0,73-9 0 16,-73 9 0-16,75-8 0 0,-75 8 0 0,75-5 0 15,-75 5 0-15,75 0 0 0,-75 0 0 0,0 0 0 16,112 13 0-16,-112-13 0 0,0 0 0 0,113 16 0 16,-113-16 0-16,76 11 0 0,-76-11 0 0,79 7 0 0,-79-7 0 0,85 1 0 15,-85-1 0-15,91 0 0 0,-91 0 0 0,89 0 0 16,-89 0 0-16,83-8 0 0,-83 8 0 0,79-9 128 16,-79 9-128-16,75-11 0 0,-75 11 0 0,71-12 128 15,-71 12-128-15,70-10 0 0,-70 10 0 16,71-9 0-16,-71 9 0 0,63-7 0 0,-63 7 0 15,0 0 0-15,87 0 0 0,-87 0 0 0,0 0 0 0,79 16 0 16,-79-16 128-16,0 0-128 0,0 0 0 0,97 28 176 16,-97-28-176-16,0 0 160 0,80 28-160 0,-80-28 0 15,0 0 0-15,84 20 0 0,-84-20 0 0,0 0 0 16,89 13 0-16,-89-13 0 0,0 0 0 0,80 0 0 0,-80 0 128 0,0 0-128 16,61-9 0-16,-61 9 0 0,0 0 0 15,0 0 0-15,0 0 0 0,63-12 0 0,-55 12 0 16,-1 0 128-16,-1 0-128 0,-1 0 0 15,2 3 144-15,-2-1-144 0,-1 0 0 0,-4-2 144 16,0 0-144-16,0 0 0 0,0 0 128 0,0 0-128 0,0 0 0 0,0 0 0 16,0 0 0-16,0 0 0 0,0 0 0 0,0 0 0 15,0 0 0-15,73 14-192 16,-71-20 48-16,-4-2-12688 16,0 1-2528-16</inkml:trace>
  <inkml:trace contextRef="#ctx0" brushRef="#br2" timeOffset="97605.39">28761 11844 19343 0,'-5'7'1728'0,"0"0"-1392"0,1-2-336 0,4-1 0 16,-3-1 1600-16,-3 4 240 0,-2 5 48 0,-6 7 16 15,-2 6-256-15,-1 1-48 0,3-4-16 0,3-2 0 16,2-5-736-16,2-4-144 0,6-3-16 0,1-2-16 0,0-3-64 15,1 1-16-15,6-3 0 0,-1-1 0 0,-1 0-16 0,2 0 0 16,-2 0 0-16,0 0 0 0,4 2-48 0,0 0-16 16,-1 1 0-16,1-3 0 0,0 2-256 0,3-4-48 15,-3-1-16-15,1-1 0 16,2-1-192-16,1-4 0 0,2-1 0 0,1-2 0 0,-2 0 0 0,3-2 0 16,1 0 0-16,-1-4 0 0,-1 1 0 0,1-2 0 15,1-2 0-15,3 3 0 0,-7 1 0 0,3 0 0 16,0 4 0-16,1-1 0 0,-6 6 0 0,2 3 0 0,-2 1 0 0,2 4 0 15,-5 4 0-15,1 1 0 16,3 3 0-16,-5 1 0 0,3 5 256 0,-3 2-64 0,5 3 0 16,-5-2 0-16,1 1-32 0,-4 6-16 15,4 4 0-15,-2 2 0 0,0 3-16 0,2 2-128 0,-2-1 192 0,1 5-64 16,1-6 0-16,0 7-128 0,5-2 192 0,-2 6-64 16,2-2-128-16,3 1 160 0,-3-1-160 0,4 0 160 15,-1 1-160-15,0 1 128 0,1-4-128 0,-4 0 128 16,3-5-128-16,-3-4 0 0,4 0 0 0,-4-6 0 15,3-3 0-15,-1-8 0 0,-1 4 0 0,1-9 0 16,-2-1 0-16,-5-4 0 0,3-3 0 0,-2-1 0 16,-1 0-464-16,0-1-80 0,-4-3-16 0,0 1-12016 15,2-2-2400-15</inkml:trace>
  <inkml:trace contextRef="#ctx0" brushRef="#br2" timeOffset="97969.95">28911 12758 26719 0,'-14'16'1184'0,"5"-11"240"0,0 0-1136 0,4 1-288 0,2-3 0 0,3-3 0 0,-5 4 1216 0,1-3 176 15,-6 6 32-15,1-1 16 0,-2-1-656 0,6-5-128 16,0 3-16-16,5-6-16 0,2-6 192 0,1-1 32 16,6-6 16-16,3-3 0 0,2-6-208 0,0-2-32 0,7-5-16 0,-4-3 0 0,3-1-16 0,4-8 0 15,4-8 0-15,3-2 0 0,2-4-208 0,4-2-64 16,1-1 0-16,4-6 0 15,2 1-160-15,1-2-32 0,4-5-128 0,3 2 192 16,4-1-192-16,-6 6 0 0,3 2 0 0,-6 6 0 16,-7 1-144-16,-5 8-32 0</inkml:trace>
  <inkml:trace contextRef="#ctx0" brushRef="#br2" timeOffset="100165.69">26943 11403 4607 0,'4'0'400'0,"-4"-3"-400"0,2 3 0 0,-2 0 0 15,0 0 816-15,3-4 80 0,1 4 0 0,-4-2 16 0,0-1-400 0,0 3-64 16,-4 3-32-16,-1-1 0 0,-4 7-288 0,1 0-128 16,-5 5 0-16,3-4 128 0,1 0 352 0,-5 4 64 0,4-1 16 0,3-3 0 15,-2 2 400-15,2-3 96 0,2 0 16 0,0-1 0 16,-1 1-352-16,3 0-64 15,-6 3-16-15,2-2 0 0,0 4-464 0,0-1-176 0,-1 1 0 0,-3 1 144 16,2 3-304-16,-4-1-64 0,0 2-16 0,-4 2 0 16,3-2-128-16,-2 4-16 0,1 1-16 0,-1-1 0 15,2 0 400-15,0-1 0 0,0 1 0 0,2-2-128 16,0 0 128-16,1-2 256 16,3 2-64-16,-5-2-16 0,3-2-48 0,-1 1-128 0,3-1 192 0,-3-3-64 15,4 3-128-15,-3 1 0 0,1 5 0 16,-1-6 128-16,-1 6-128 0,2-3 0 0,-1 3 0 0,1 0 0 15,1-4 0-15,-1 0 128 0,4 2-128 16,-4-2 128-16,2-1 240 0,0-1 32 0,0 6 16 0,2-2 0 0,-4-2-192 0,2 2-32 16,0-1-16-16,-2-4 0 15,2 0-176-15,-1-2 0 0,1 0 0 0,-2 1 0 16,2-1 0-16,2 0 0 0,-4-2 0 0,0 2 0 0,1 0 0 0,-1 0-192 16,0-2 32-16,1 2 16 0,-1 4 144 0,-2-1 0 15,3 1 0-15,-5 3 0 0,5-4 0 0,-6 2 0 16,0 2 0-16,2 2 0 15,-6-1-544-15,1 1-32 0,-4 3 0 16,2 0 0 0,-4 6-544-16,2-6-112 0,-1 0-32 0,1 0 0 0,1 2 272 0,5-4 48 15,-1 2 16-15,4-1 0 0,-2-1 672 0,0-1 128 0,2-1 128 0,3 1-192 0,0 0 192 0,-3-4 0 0,3 0 0 0,1-2 0 16,1 1-272-16,-2-4-80 0,2 3-16 0,-2-3 0 31,1 3-720-31,-1-1-160 0,-1 0-32 0,-3 1 0 16,1 1 1136-16,2-1 144 0,-6 6 176 0,0 3-48 0,-1 0 32 0,-6 4 0 15,2-3 0-15,-1 3 32 16,-1 1-192-16,2-1 0 0,-2 3 0 0,1 0 0 16,1 0 0-16,-5 2 0 0,3-4-160 0,-3 3 160 15,0-3 0-15,-2-3 0 0,2 3-144 0,-4-5 144 0,4 6 0 0,-2-6 0 16,2 7 0-16,0-5 0 0,-4 1-128 0,4 4 128 16,2 2 0-16,-2 0 0 0,3 0 0 15,-3-4 0-15,0 8-144 0,0-3 144 0,-1 4 368 0,-1 0 112 16,2-1 32-16,2-5 32 0,1 0-208 0,4-5-32 15,-5 2-16-15,1-4 32 0,4 2-320 0,-4-1-288 16,2-2 48-16,-5-3 48 0,4 3 192 0,-5 0 0 16,-2 5 0-16,1 1-128 0,2 1 128 0,-6 3 0 15,3 5-144-15,-3-1 144 0,5 1 0 0,-3-2-128 0,2-1 128 16,2 2 0-16,-4 0 384 0,2 4 176 16,-1-1 32-16,-1 3 48 0,-1 4-416 0,-1-3-96 0,1 0 0 0,1 0-128 31,3 2-416-31,-5 0-192 0,-1-1-32 0,0 1 16 0,-2 0 448 0,-3 3 176 0,3 0-128 0,2-5 128 15,-2 1-128-15,4-3 128 0,-3 2-128 0,7-2 128 16,-1-1 0-16,2-1-160 0,-1 2 160 0,1 6-128 16,4-2 128-16,-4 1 0 0,-1-1 0 0,5 2 128 15,-1-1 0-15,-1 6-128 0,1-2 192 0,0 0-32 16,-1-2-160-16,0-3 0 0,-1 3 0 0,1 0 0 0,-1 1 0 0,-1 1 0 16,0 0 0-16,2-2 0 0,-2 0-256 0,3-3 0 15,-1 0-16-15,4-1 16 0,-2 1 256 0,4-5 0 16,-4 1-128-16,2-1 128 0,1 4 0 0,-3-1 0 15,4 2 0-15,-3 0 0 0,7-2 0 0,0 3 0 16,-1 3-128-16,1 8 128 16,3-2 0-16,-1 0 0 0,3 0 0 0,1-1-128 0,4-3 128 0,4-4 144 15,0-7-16-15,4-10 0 0,4-2 224 0,1-10 32 16,0-4 16-16,3-10 16 0,4-4 0 0,1-8 0 16,8-4 0-16,-3-10 32 0,4-10-448 0,6-3-144 15,-1-12 0-15,4-10 144 0,0 5-176 0,1-15 176 0,11-7-128 0,-15-6 128 16</inkml:trace>
  <inkml:trace contextRef="#ctx0" brushRef="#br2" timeOffset="100449.43">26043 13499 9519 0,'12'-6'0'0,"2"-1"0"0,-6 6 0 0,-6-3 0 15,5 4 0-15,2-5 0 0,10-7 0 0,11-2 0 16,-30 14 0-16,0 0 0 0,109-63 0 0,-77 44 0 15,-1 3 0-15,-5 4 0 0,-3 2 0 0,3 3 0 16,-7 1 0-16,2 3-128 0,-3 6 128 0</inkml:trace>
  <inkml:trace contextRef="#ctx0" brushRef="#br2" timeOffset="100924.6">26213 12962 1839 0,'-12'11'160'0,"3"-1"-160"15,1-5 0-15,-1 2 0 0,4-2 192 0,-13 4 0 16,-8 14 0-16,-17 8 0 0,-15 13-64 0,2-4-128 0</inkml:trace>
  <inkml:trace contextRef="#ctx0" brushRef="#br2" timeOffset="101747.9">25285 13692 2751 0,'-53'45'128'0,"25"-19"16"0,-1 4-144 0,4-7 0 16,10-10 0-16,1 1 0 0,-4 7 416 0,-13 16 48 15,-23 19 16-15,-7 15 0 0,-9 9-608 0,9-5-128 16,4-2-32-16,3-5 0 0,0-2 288 0,3-5 0 15,6 2 0-15,-4-2 0 0,4-4 0 0,6 1 0 16,-1-6 0-16,0 9 0 0,-3 2 0 0,-1 6 0 0,4 3 0 0,-4-1 0 16,4 4 0-16,0 0 0 0,0 0 0 0,-3-2 0 15,3-1 464-15,0 4 128 0,5 3 32 0,5-1 16 16,2 2-112-16,2 0-16 0,3 4-16 0,1-1 0 16,1 6-144-16,7-2-32 0,-2 2 0 0,6 3 0 15,-4 9-192-15,3 0-128 0,1 2 160 0,1-2-160 16,0-1 0-16,-1-3 0 0,3-5 0 0,2-1 0 15,-4-4 0-15,4-7 144 0,5-5-16 0,0-5 0 16,7-4 176-16,0-9 16 0,3-4 16 0,6-10 0 0,-6-6 288 16,8-6 48-16,3 2 16 0,1-8 0 0,5 1-320 0,-1-5-64 15,5-7-16-15,0-2 0 0,4-7-288 16,0 4-176-16,5-4 32 0,4 4 0 16,1-1-768-16,0 4-160 0,2-1-16 0,-3 1-16 15,0 2 272-15,-1-2 64 16,6 2 16-16,1 4 0 0,3-4 624 0,8 1 128 0,10 1 0 0,4-4 0 0,3 0 688 0,-1-1 128 15,-4 3 16-15,-1-2 16 0,-4 0-80 0,1-2-32 16,6 3 0-16,4 1 0 0,1-2-384 0,0-3-80 16,2 1-16-16,-7 2 0 0,0-3 64 0,-75-9 0 15,141 14 0-15,-141-14 0 0,152 3 32 0,-152-3 16 16,170-5 0-16,-170 5 0 0,161-3-240 0,-161 3-128 16,141 0 160-16,-141 0-160 0,139-4 304 0,-139 4-48 0,143-9 0 0,-143 9 0 15,147-8 144-15,-147 8 32 0,132-6 0 0,-132 6 0 16,113-3 64-16,-113 3 16 0,119-14 0 0,-119 14 0 15,127-17-288-15,-127 17-48 0,132-14-16 0,-132 14 0 16,124-4-464 0,-124 4-80-16,108 0-32 0,-61 4 0 0,-7 1-960 15,0 2-192-15,4 2-32 0,-6-1-16 0,1 1 480 0,-3-4 112 16,1-1 0-16,-1-3 16 0,-1-2 720 0,0-1 144 0,0-5 144 0,-4 0-208 0,1-3 208 0,-3-3 128 16,-1-4 0-16,-3 0-128 0,-1-3 352 0,0-4-32 15,4-4-16-15,-2-3 0 0,-26 31-304 0,0 0 0 16,89-84 0-16,-59 63 0 31,-4 9-704-31,2 5-32 0,3 5-16 0,-1 6 0 0,1 5-160 0,4 5-48 16,-4 6 0-16,4 3 0 0,-5 3 304 0,1-3 48 15,-6-6 16-15,-1 1 0 0,-6-10 592 0,-3 5 0 0,1-8 0 0,-6 0 0 0,1-5 0 0,-4 0 0 16,0-5 0-16,-5-4 0 0,1 0 0 0,-3-5 0 16,0-3 0-16,-3-6 0 15,1-6 0-15,-2-6 0 0,-1-5 0 0,-4-9 0 0,1-8 0 0,-5-10 0 0,-1 1 0 16,-3-3 0-16,-2-3 0 0,-2-3 0 0,-2-3 0 15,-6-13 0-15,1-8 0 0,-2 2 0 0,-1-5 0 16,-1 5 0-16,-6-4 0 0,3 0 0 0,0-5 0 0,2-2 0 16,-5-9 0-16,3 6 0 0,0 4 0 0,2-1 0 15,2-3 0-15,1-4 0 0,2 0 0 0,2 2 0 16,-3 10 0-16,-8-7 0 0</inkml:trace>
  <inkml:trace contextRef="#ctx0" brushRef="#br2" timeOffset="102060.21">26858 13274 911 0,'-57'0'0'0,"15"0"0"15,5-4 0-15,8 4 0 16,11-5 1264-16,8 3 160 0,-8-5 48 0,-13 2 0 0,-16-9-192 0,-12-1-16 15,-2-3-16-15,3 4 0 0,11 6-1248 0,10 4-240 16,6 8-48-16,5 4-16 0,5 4 304 0,2 2 144 16,1 0-16-16,3-2 0 0,4-1-128 0,-1-2 0 15,5-2 0-15,4-2 0 0,-1-2 0 0,2-1 0 16,2-2-128-16,2 4 128 0,2-4 0 0,-1 0 0 0,2 0 0 0,1 0-128 16,-3 5 128-16,2-2 0 0,-1 2 0 0,3 1 0 31,0-3-144-31,-2 4 144 0,4-5 0 0,3 3 0 0,-3-1 0 0,-13-4-144 0</inkml:trace>
  <inkml:trace contextRef="#ctx0" brushRef="#br2" timeOffset="106680.37">27451 10360 7359 0,'-20'7'656'0,"5"-2"-528"0,4-1-128 0,4-4 0 15,0 1 1088-15,-5 6 176 16,-14 2 32-16,-14 7 16 0,-9 5-464 0,-7 5-80 15,2 5-32-15,6 4 0 0,-1 1-736 0,2 5-240 16,10 0 0-16,-1 3 0 0,5-2 48 0,5 1 16 0,9 4 0 0,-1 0 0 16,8 4 928-16,0-1 176 0,7 3 32 0,1 4 16 15,10 0 368-15,2 8 80 0,8-2 16 0,-2 3 0 16,9 0-768-16,-1 0-160 0,3 4-16 0,1-2-16 16,0 5-480-16,5-7 0 0,1-3 0 0,-1-14 0 31,0-6-640-31,8 1-80 0,9-8-16 0,-48-36 0 0,121 56 384 0,-121-56 80 0,144 26 16 0,-144-26 0 15,138-3 432-15,-138 3 80 0,127-39 32 0,-127 39 0 0,110-57-32 0,-59 17 0 16,-1 0 0-16,-1-9 0 0,-4 2-256 0,-1-7 0 16,-4-7 0-16,-5-5 0 0,-4 0 224 0,-5-6-64 15,-7 3-16-15,-1 2 0 16,-6 1 112-16,-3-2 0 0,-1-1 16 0,-6-1 0 16,-2 4-16-16,-2-2 0 0,-3-2 0 0,-4 4 0 0,-3 8-32 15,-5 6-16-15,-6 7 0 0,-8 10 0 16,-4 9-528-16,-10 7-128 0,-2 8 0 0,-2 10-16 15,-5 4-1152-15,-4 8-240 0,-3 6-32 0,-3 6-6624 16</inkml:trace>
  <inkml:trace contextRef="#ctx0" brushRef="#br2" timeOffset="107220.93">26086 12539 11967 0,'-35'26'1072'0,"18"-14"-864"0,-4 6-208 0,7-1 0 16,5-5 576-16,4-1 80 0,-4 6 16 15,-8 13 0-15,-6 15 1248 0,-3 18 256 16,-4 3 64-16,8 0 0 16,4-5-2944-16,4 0-576 0,1-2-112 0,4-1-16 15,2 3 640-15,5 3 128 0,-1 4 16 0,6 7 16 0,2 3 608 0,8 1 0 0,0 2 192 0,8 1-64 16,7-2 384-16,7-5 64 0,5-3 0 0,9-11 16 15,8-6-432-15,6-6-160 16,2-7 0-16,1-7 144 0,-66-35-384 0,138 40-80 0,-138-40 0 0,149 0-16 16,-149 0-432-16,163-44-64 0,-163 44-32 15,146-76 0-15,-90 27 1168 0,-11-3 224 0,-14-1 48 0,-5-4 16 0,-8 0 528 0,-6-6 96 32,-7-2 32-32,-8-1 0 0,-8-2 64 0,-4-5 16 15,-4-2 0-15,-8-5 0 0,1 0-128 0,-5-9-32 0,-4-1 0 16,-3-8 0-16,-4-3-832 0,-9 7-160 0,1 7-48 0,1 10 0 0,0 11-400 0,0 7-96 15,6 10-16 1,-4 9 0 0,5 17-704-16,4 9-128 0,-1 11-48 0,6 8 0 15,11-1 48-15,1 4 16 0,3 6 0 0,9-2-8144 0</inkml:trace>
  <inkml:trace contextRef="#ctx0" brushRef="#br2" timeOffset="107777.5">29183 12009 16575 0,'-35'4'736'0,"9"-4"160"0,5 0-720 0,7-4-176 15,5 3 0-15,4-3 0 0,1-1 704 0,-10-4 96 16,-6-3 32-16,-8-7 0 0,-5-4-832 0,-1-1 0 0,-4 5 0 0,-2 3 0 31,-4 7-480-31,-1 9-48 0,-4 4-16 0,-1 13 0 0,-1 13 544 0,4 3 304 0,5 9-48 0,-1 6 0 16,3 12 880-16,0 4 160 0,10-1 48 0,7-1 0 15,6-1-208-15,3 4-48 0,5-1 0 0,6 4 0 16,3 5-768-16,3 6-176 0,6 10-16 0,2 3-128 16,2 7 0-16,8 4 0 0,0 3 0 0,5-8 0 15,6-6-192-15,4 6-32 0,8-1-16 0,10-10 0 32,5-5-544-32,6-16-112 0,8-12-32 0,-3-14 0 15,1-12 464-15,-71-28 80 0,138 21 32 0,-138-21 0 0,127-17 480 0,-127 17 80 16,124-66 32-16,-70 8 0 0,-2-10 720 0,-8-9 160 0,-1-6 32 0,-12-6 0 0,1 0-16 0,-11 4 0 15,-2-6 0-15,-2-1 0 16,-4 0-480-16,-7-6-80 0,1 1-32 0,-7-1 0 0,-5 1-64 0,-2-10-16 16,-1-1 0-16,-6 0 0 0,0 7-224 0,-9 12-48 15,-3 8-16-15,-12 14 0 0,-6 15-176 0,-1 7 0 16,-8 10 0-16,-1 9 0 16,-3 8-368-16,-6 8-96 15,2 7-32-15,0 3 0 0,5 3 160 0,9-3 16 16,4-3 16-16,8-6-14272 0</inkml:trace>
  <inkml:trace contextRef="#ctx0" brushRef="#br0" timeOffset="142647.22">4905 6749 3679 0,'0'0'320'0,"0"-1"-320"0,2-3 0 0,-1 4 0 0,1-2 912 0,2-1 112 16,-1-2 32-16,2-4 0 0,4-3 224 0,0-2 32 0,-4 2 16 0,0-2 0 15,1 1-464-15,-3 5-96 0,1 3 0 0,-4 1-16 16,0 2 128-16,-6 2 16 16,3 0 16-16,-6 4 0 15,4 3 336-15,-4 0 64 0,0 1 16 0,-3 1 0 0,4 0-304 0,-3-2-48 0,1 2-16 0,-1-6 0 16,2 6-368-16,-3-4-80 0,4 2 0 15,-1-2-16 1,2-1-304-16,-2 1-48 0,0-2-16 0,1 3 0 0,-1-1-128 0,-5 2 0 16,2 0 0-16,-2 1 0 0,2 1 160 0,-2 0 0 0,-4 3 0 0,1 0 0 15,3-1 48-15,2 1 16 16,-2-2 0-16,5-1 0 0,0 3-48 16,4-3-16-16,2 1 0 0,4-3 0 0,6-1 144 0,2-3 16 0,5 1 16 0,0-4 0 15,7-2-48-15,0-3-16 16,3 3 0-16,2-5 0 0,-26 7-272 0,0 0 0 15,0 0 0-15,115-26 0 0,-88 17 0 0,-1 4 0 16,0 3 0-16,-5 0 0 0,1 2 384 0,1 2 32 16,0 0 0-16,-1-2 0 0,1 5 160 0,1-5 48 15,-1 4 0-15,3-4 0 0,0 0-256 0,-26 0-48 16,0 0-16-16,98-9 0 0,-98 9-128 0,0 0-32 16,115-19 0-16,-115 19 0 0,0 0-144 0,132-33 0 0,-132 33 0 15,0 0 0-15,119-23 0 0,-119 23 0 0,0 0 0 0,101-12 0 16,-101 12 160-16,0 0 48 0,0 0 16 0,115-2 0 15,-115 2 64-15,0 0 16 0,0 0 0 0,125-5 0 16,-125 5-128-16,0 0-32 0,117-21 0 0,-117 21 0 16,0 0-144-16,127-21 0 0,-127 21 0 0,0 0 128 15,108-16-128-15,-108 16 0 0,0 0 0 0,0 0 0 16,110-17 0-16,-87 10-144 0,-1-2 144 0,-1 4-208 16,6-4-1152-1,-7 1-240-15,5-1-32 0,-1 0-16 16,1-1-672-16,1-1-144 0,0-3-32 0,0 0-10288 0</inkml:trace>
  <inkml:trace contextRef="#ctx0" brushRef="#br0" timeOffset="143736.63">7439 6444 15663 0,'-2'0'1392'0,"-2"0"-1120"0,4 0-272 0,0 0 0 16,0 0 704-16,0-1 64 0,0-3 32 0,-3 1 0 15,1-2-464-15,2-1-80 16,0-2-32-16,0-1 0 0,0-3-32 0,0 1 0 16,5-1 0-16,-5 0 0 0,4-2 368 0,-4 4 64 0,0-6 16 0,-4 5 0 15,4-3 128-15,-5 2 48 0,-3 0 0 0,-1 3 0 16,-3 1-432-16,-1 2-96 0,-2 6-16 0,-3 0 0 0,1 4-272 0,-1 3 0 16,-2 3 0-16,0 4 0 0,-2 4 128 0,1 1-128 15,0 2 144-15,3 1-144 0,1 1 176 16,3 0-176-1,4-2 192-15,1-1-192 0,0 0 128 0,4 1-128 0,3-2 0 0,1-2 0 0,2 1 176 16,1-3-32-16,3 1 0 0,-1 0 0 0,3-3 64 0,1 0 16 16,1-3 0-16,3 2 0 15,-1-1-16-15,4-4 0 0,-1-2 0 0,-1 0 0 16,2-1-64-16,1-4-16 0,1 0 0 0,3-4 0 0,0-1-128 0,-2-4 0 0,5-1 144 16,-4-6-144-1,5 4 0-15,-5-4 0 0,2-1 0 0,-2-1 0 0,1-2 0 0,-1 2 0 0,-2-1 0 0,-3-2 0 31,4 7 0-31,-5-7 0 0,3 4 0 0,-2-1 0 0,-3 3 0 0,-1-1 0 0,0 2 0 0,-1 5 0 16,-5 4 0-16,1 2 0 16,-5 3 0-16,0 7 128 0,-5 0-128 0,1 1 144 15,-6 10-144-15,-3 3 160 0,5 1 96 0,-10 1 32 16,4 8 0-16,-1-5 0 0,-3 6 48 0,1-3 16 0,1 3 0 0,-5 3 0 16,4 1-176-16,-1-1-48 0,1 3 0 0,0-3 0 15,1 0-128-15,4-2 128 0,-2 0-128 0,2-2 128 16,3 3-128-16,4-5 0 0,-1 3 0 15,5-1 0-15,1-5 0 0,7-2 0 0,1-4 0 0,3-7 0 0,4-4 0 0,8-5 0 16,3-1-128-16,0-6 128 0,-26 3 0 0,0 0 0 31,107-35 0-31,-107 35 0 0,75-44 0 0,-42 20 0 0,2-9 0 0,-6 1 0 0,-6-2 0 0,-2 2 0 16,-4 4 0-16,-6-1 128 16,-3-1 64-16,-4-1 0 0,-4-1 0 0,-9 1 0 0,0 3 256 0,-5-1 64 31,-3 1 16-31,0-2 0 0,-4 4-208 0,2 0-64 0,1 5 0 0,1-2 0 0,1 8-256 0,6-1 0 15,4 7 0-15,-2 1 0 16,4 2-496-16,1 3-144 0,3 3-48 0,0 0 0 16,3-2-960-16,1 2-192 0,1 2-32 0,4-2-16 15,-1-2-480-15,3 2-112 0,1-3-16 0,2 3-4080 0,3-4-816 16</inkml:trace>
  <inkml:trace contextRef="#ctx0" brushRef="#br0" timeOffset="144937.54">7958 6420 3679 0,'5'0'320'15,"-1"0"-320"-15,-1 0 0 0,-3 0 0 0,2 0 1712 0,1-2 272 0,3 2 48 0,-1 0 16 16,2 2-96-16,2 0-16 0,-4 3 0 0,0-1 0 16,-1 4-496-16,-4 1-96 0,1 3-32 0,-1-1 0 15,4 4-32-15,-1-4 0 16,-1 6 0-16,5-3 0 16,-4 2-368-16,3-1-80 0,-1 1 0 0,4-2-16 0,-1 3-304 0,-2-3-48 0,2 7-16 0,-3-2 0 0,2-1-256 0,2 3-64 15,-5-4-128-15,1 1 192 0,4-1-192 0,-4-1 0 31,4-4 0-31,-4 2 0 0,3-5 0 0,1-1 0 0,3-3 0 0,-3-3 0 16,2 0-304-16,-3-6 0 0,1-1 0 0,0 0 0 31,-1-4-224-31,-1 1-48 0,2-3-16 0,0-5 0 0,-2 3 288 16,0-5 64-16,1 4 16 0,-2-1 0 0,-1-1 224 0,-2-2-144 16,1 3 144-16,-2-3-128 0,1 4 128 0,-1 0 0 0,0 2 0 15,3-2 0-15,-3 6 0 0,1 2 0 16,2 1 0-16,2 2 128 0,-3-1 64 0,1 4 0 0,0 0 16 15,-1 4 0-15,1-3-80 0,-2 3-128 0,-1-1 176 0,2 3-176 16,-1-3 416-16,2 2-32 0,-3 1 0 0,2-3 0 16,1 2-128-16,2 2-48 0,-2 0 0 0,0 2 0 15,2 0-208-15,-5-1 0 0,5 1 0 0,-5 0 0 16,5 3 0-16,-2-3 128 0,-2-1-128 0,4-2 0 16,2 1 240-16,1-6 0 0,1-1 0 0,1 0 0 15,2-1-80-15,-4-6-16 0,6 1 0 0,-4-2 0 16,2-1-144-16,0-3 0 0,0 1 0 0,-2-1 0 15,1 0 288-15,-3-2-32 0,2 0 0 0,-1-3 0 0,1 4 128 0,-3-2 0 16,-4-1 16-16,-2 2 0 0,1 0-160 0,-2 0-48 16,-4 2 0-16,-2 0 0 0,-1 3-48 0,2 0-16 15,-6 1 0-15,4 1 0 0,-4 0 64 0,0 5 0 16,-3 2 0-16,2 2 0 0,-3 3-64 0,-1 2 0 16,2 3 0-16,-2 3 0 0,-1 1-128 0,4 0 160 15,-1 1-160-15,3 3 160 0,1-1 32 0,2 0 0 16,3 1 0-16,1-2 0 0,2 1-32 0,5-1 0 15,-1-2 0-15,1-2 0 0,4-2-160 0,-1 4 160 16,1 0-160-16,5-3 160 0,4-1-160 0,-1-1 0 16,2-1 0-16,2 1 0 0,2-5 128 0,1-3-128 0,2-1 0 15,-1-1 128-15,-1-3-128 0,0-5 0 0,1 1 0 16,-3-4 0 0,1-2-480-16,-2-4-128 0,-2 1-32 0,2-2 0 15,-3-2-832-15,-1-2-192 0,0-3-16 0,1 3-16 16,-4 1 176-16,0-1 48 0,-2 4 0 0,-2 0 0 15,3-2 592-15,-8 5 128 0,4 0 32 0,-6 3 0 0,2 0 496 0,-1 8 224 0,1 2-192 0,-5 1 192 16,0 2 0-16,0 2 0 0,0 5 192 16,-4-2-64-16,8 4 704 0,-4 4 128 0,0 0 16 0,3-1 16 15,-3 2 32-15,6 0 16 0,-6-2 0 0,3 4 0 0,2-1-272 0,-1-1-48 16,1 4-16-16,-1-1 0 0,1-3-240 0,0 3-48 16,0-3-16-16,2 0 0 0,-5-2-80 15,1-3-32-15,1 0 0 0,1 0 0 0,-5-4-64 0,4-2-16 16,-3-3 0-16,-1 0 0 0,4 0-208 0,-4-3 144 15,0-2-144-15,0-4 128 16,2 0-128-16,-1-3 0 0,5-2 0 0,-5-3 128 0,3 3-128 0,-1-4 0 16,3 4 0-16,-1-3 0 0,2-2-208 15,-2 1 16-15,4 1 16 0,-4 1 0 16,4-1-208-16,-1 1-32 0,1 0-16 0,0 3 0 0,-1 4 160 0,-1 0 16 16,0 6 16-16,0 3 0 0,-1 3 240 0,-3 2 0 15,-1 4-160-15,1 3 160 0,-3 2 0 0,-3 2 0 16,1 3 128-16,-1 2-128 0,3 3 352 0,-6-3-16 0,6 5 0 0,-3-3 0 15,6 0-160-15,-1-3-48 0,5 1 0 0,2-3 0 16,1-3-128-16,2-2 0 0,2-5 144 16,7-2-144-16,-2-1 128 0,4-5-128 15,2 0 160-15,2-5-160 0,3 1 128 0,-2-6-128 0,-28 10 0 16,0 0 144-16,96-30-144 0,-65 16 0 0,-1 0 0 16,-2 0 128-16,-2-1-128 0,-4 1 0 0,-1 1 0 0,-3 0 0 15,-4-1 0-15,0 0 0 16,-2-2 0-16,-3 2 0 0,-4 0 0 0,-2-3 0 0,-1 4 0 0,-2-2 128 0,-2-1 32 0,-1-1 0 31,-1 3 0-31,-1-4 0 0,0 6-16 0,-4-2 0 0,0 0 0 16,1 2 0-16,-5 3-144 0,3 1 0 0,1 2 0 0,1 6 128 0,-5 0-128 0,5 9 192 15,-3 0-192-15,3 5 192 16,-1 3 160-16,0 1 32 0,0 3 16 0,1-2 0 0,-1 7 48 0,2-4 0 16,2 10 0-16,0 1 0 0,-1 4-256 0,3 3-64 15,-2 3 0-15,5-5 0 0,5-1-128 0,7-6 160 16,11-1-160-16,3-13 160 15,-26-17-160-15,0 0 0 0,124-15 0 0,-124 15-12272 0,109-66-2560 16</inkml:trace>
  <inkml:trace contextRef="#ctx0" brushRef="#br0" timeOffset="148328.44">2641 8935 1839 0,'-3'5'160'0,"3"-3"-160"0,-4 0 0 0,3-2 0 0,1 0 704 0,-4 3 96 15,1-1 32-15,-4 7 0 0,0-2 64 0,-2-2 32 16,4 0 0-16,-4 0 0 0,4-1 128 0,-4 1 32 0,6-1 0 0,-6-4 0 15,4 5 224-15,-4-3 48 16,0-1 16-16,1-1 0 0,1 0-128 0,0 0-32 16,-2-1 0-16,2-1 0 0,2-3-448 0,1 5-112 0,3-4-16 0,1-1 0 15,0 1-400-15,0-1-96 0,0 3-16 0,0-1 0 16,1 0 208-16,-1 3 48 0,4-2 0 0,-4 2 0 16,-4 0 304-16,3 2 64 0,1 1 16 0,-4 0 0 15,2 3 64-15,-1-1 0 0,-1 2 16 0,3-2 0 16,-3 0-96-16,4 2-32 0,-3-1 0 0,3-1 0 15,3 0-208-15,-1 2-64 0,1-2 0 0,4 0 0 16,4 1-208-16,-3-3-48 0,10-3-16 0,1 4 0 0,5-8-176 0,-24 4 192 31,0 0-192-31,0 0 192 0,133-23-192 0,-133 23 192 16,0 0-192-16,118-29 192 0,-118 29-192 0,0 0 0 16,112-31 0-16,-112 31 0 0,0 0 0 0,118-27 0 0,-118 27 0 0,0 0 0 15,133-19 0-15,-133 19 0 0,106-7 192 0,-106 7-64 16,112-5-128-16,-112 5 128 0,109-9-128 0,-109 9 128 0,102-14-128 0,-102 14 0 15,92-17 0-15,-92 17 0 16,0 0-304-16,118-30-32 0,-118 30-16 0,0 0-10512 0,93-22-2096 16</inkml:trace>
  <inkml:trace contextRef="#ctx0" brushRef="#br0" timeOffset="149041.01">2338 8493 11055 0,'-5'5'976'0,"-2"-2"-784"16,5-1-192-16,2-2 0 15,0 0 832-15,0 4 128 0,0-1 32 0,0-1 0 0,0 5-544 0,0-2-128 16,5-3 0-16,2-2-16 15,2 0-736-15,2 0-144 0,1-2-16 16,2-1-16-16,3 1 608 0,1-2 128 0,-1-1 32 0,2-2 0 0,4 2 608 0,1-4 128 16,1-3 32-16,3 3 0 0,-1-1-96 0,1-2 0 15,2-2-16-15,0 2 0 0,-3-6-192 0,0 4-48 16,-1 2 0-16,-7-2 0 0,2 2-288 0,-11 2-64 16,2-3-16-16,-5 5 0 0,-1 2-208 0,-6 1 0 15,0 2 0-15,0 1 0 0,-6 0 0 0,-1 2 0 0,2 0 0 16,-4 2 0-16,1 0 0 0,-1 5 0 0,-3 0 0 15,1 1 0-15,3 1 192 0,-6 5-48 0,5-2-16 0,-3 6 0 16,1-1 64-16,3 0 16 16,-1 4 0-16,-2-2 0 0,5 2 96 0,-1-1 16 15,1 2 0-15,1-4 0 0,-2 2 192 0,5-2 32 0,2-4 16 16,6 0 0-16,-3-2-304 0,6-7-64 0,0 2-16 0,4-2 0 16,0-3-176-16,2-2-192 0,6 0 32 0,-2-2 16 15,6-1-560-15,-6-2-96 16,4 1-32-16,-2-5 0 0,1 1-448 0,1-1-80 15,-2-5-32-15,0 2-8224 0</inkml:trace>
  <inkml:trace contextRef="#ctx0" brushRef="#br0" timeOffset="149420.15">3180 8287 6447 0,'0'12'272'0,"0"-6"80"15,2 2-352-15,-1-2 0 0,1-3 0 0,-2 1 0 0,4 1 1520 0,-3 4 224 16,6 3 48-16,-2 5 16 0,1 2-624 0,1 2-128 15,-2-2-32-15,-2-1 0 0,3-1-592 0,-6-3-128 16,1 4-32-16,1-5 0 0,-2 0 304 0,0-1 64 0,2-2 16 0,1-1 0 16,-3-2 16-16,2-2 0 0,0 0 0 0,0-5 0 15,1 4-672-15,-3-4-144 0,0-4-32 0,0 3 0 32,0-6-1040-32,-5 3-224 0,3-3-32 0,0 0-16 15,-1-1 496-15,1-1 96 0,2 0 32 0,-2-5 0 0,2-3 688 0,2-1 176 0,3-4 0 0,-3 3 0 16,5-6 240-16,2 3 80 0,-1 1 0 0,1-2 16 15,2 0-80-15,3 4 0 0,1 2-16 0,-1 1 0 16,0 6-80-16,0 1-16 0,2 4 0 0,-6 1 0 16,1 4 368-16,-1 0 80 0,-1 4 16 0,0-3 0 15,-1 8 336-15,1-4 64 0,0 4 16 0,-6-2 0 0,4 2 80 0,0 0 32 16,-2 1 0-16,1 4 0 0,1 2-560 16,-2 3-96-1,-2 2-32-15,3 1 0 0,-3 1-320 0,2 3-128 0,-1-3 0 0,3-2 144 31,3-4-784-31,4-3-144 0,-3-5-48 0,4-4-10624 0</inkml:trace>
  <inkml:trace contextRef="#ctx0" brushRef="#br0" timeOffset="150018.99">3969 8202 5519 0,'-7'7'240'0,"6"-4"64"0,-3 1-304 0,4-4 0 0,0 0 0 15,0 0 0-15,0 0 864 0,0 0 112 16,-3 0 32-16,3 0 0 0,-2-4-320 0,2 3-64 0,-4-3-16 0,1-5 0 31,1 1-480-31,-1-1-128 0,-1-1 0 0,2-1 0 0,-5-3 400 0,2 5 16 0,0-4 0 0,-4 4 0 16,4-2 16-16,-4 1 0 0,1 3 0 0,-1 0 0 16,-3 5-208-16,3 2-32 0,-1 2-16 0,-3 3 0 15,5-1-48-15,-5 4-128 0,3 6 192 0,1-1-64 16,1 0 288-16,2 1 48 0,3 2 16 0,-2-2 0 0,3 0 144 0,2 2 16 15,2-2 16-15,-1-1 0 0,5 1-464 0,-3-5-192 32,4 3 128-32,0-6-128 0,0 2 0 0,3-3 0 0,3-3 0 0,-5-2 0 0,5-3 0 0,0-2 0 15,0-4 0-15,1 0 0 0,-4-3-240 0,2 0 80 16,-1-4 16-16,-1 0 0 16,4 2 272-16,-5-3 64 0,0 3 16 0,-1-2 0 15,1 1 16-15,-4-1 0 0,-1 2 0 0,1 5 0 0,-5 1-224 0,0-1 0 16,0 5 0-16,-4-1 0 0,1 10-224 0,-2-1 64 0,3 8 16 0,-7 2 0 15,6 4 144-15,-6 4 224 16,4 8-48-16,-2-2-16 0,0 6 592 0,3 1 112 16,-1 5 32-16,2 0 0 15,-1 9-112-15,2-2-16 0,2 2 0 0,0 0 0 16,2-2-512-16,2 0-96 0,4-4-32 0,-2-3 0 16,6-5-128-16,2-9 0 0,0 1 0 0,3-10 0 15,6 0-320-15,1-6-32 0,2-4-16 0,2-7 0 16,-28 0 16-16,0 0 0 0,0 0 0 0,112-40 0 15,-88 17 352-15,-1-1 0 0,-6-4 160 0,-3-2-160 16,0 2 0-16,-2-3-144 0,-7-2-16 0,-1-2 0 16,-2-2-320-1,-2-1-64-15,-2 2-16 0,-7-3 0 0,1 3 208 0,-5 1 32 0,-1 4 16 0,0 4 0 16,-3 5-16-16,3 1 0 0,-2 3 0 0,2 8 0 16,2 1-128-16,2 4-48 0,-2 3 0 15,3 4 0-15,0 0-816 0,2 5-160 0,4 0-48 0,-4-4-4976 16</inkml:trace>
  <inkml:trace contextRef="#ctx0" brushRef="#br0" timeOffset="150637.29">4407 8137 5519 0,'-4'7'240'0,"4"-5"64"0,0 5-304 0,-2-5 0 15,2 3 0-15,2-3 0 0,2 0 1296 0,-4 6 208 16,1 1 32-16,6 8 16 0,-5 3-288 0,5 0-64 0,-7 1-16 0,4 2 0 15,-3-2-672-15,3 2-144 0,-4-1-32 0,1-1 0 16,3-2 240-16,1 4 32 0,-1-6 16 0,1 1 0 16,-2-4 80-16,3 1 32 0,1-1 0 0,0-2 0 15,0-1-400-15,-2-2-80 0,2 3 0 0,0-3-16 16,0-1-240-16,1-1 0 0,-2-3 0 0,2 1 0 31,-2-2-640-31,2-4 0 0,1-1-16 0,0-5 0 0,-2 0-240 16,0-3-64-16,0-3 0 0,1 1 0 0,-2-4 224 0,-3-1 32 0,2-4 16 0,-1-1 0 15,1-1 128-15,-5-2 32 0,3-1 0 0,-3 2 0 16,2 0 528-16,-2 1 128 0,4 4 0 0,-4 3 16 0,1 2 592 16,1 4 112-16,-2 3 32 0,2 7 0 15,1 0-160-15,-3 5-16 0,0 2-16 0,0-2 0 0,2 7 176 0,0-3 32 16,0 5 16-16,1-2 0 0,-1-1-336 16,5 3-64-16,-2-2 0 0,0 0-16 15,2-2-288-15,2 3-48 0,0-3-16 0,1-3 0 0,2-2-144 0,-3 0 0 16,5-1 0-16,0 1 0 0,2-5 0 0,-1 0 0 15,1 0 0-15,1-5 0 0,1 0 256 0,-2-2 0 16,-1-4 16-16,3-1 0 0,-4-2-272 0,0-7 160 16,1 4-160-16,-1-6 128 0,0 1-128 0,-2-5 0 15,2 5 0-15,-5-4 0 0,-4 0 0 0,0-1 128 16,-1 5-128-16,-4-4 128 0,0 7-128 0,-5-2 128 0,-2 7-128 16,-4 0 128-16,3 3-128 0,-1 6 0 0,0 3 0 0,-3 4 0 15,3 7 432-15,-1 3 0 0,1 2 0 0,2 3 0 16,0 4 240-16,0-2 48 0,2 4 16 0,1 1 0 15,3 1-224-15,1-1-64 0,-4 2 0 0,4 0 0 16,0-1-160-16,0-3-32 0,0-1-16 16,4 0 0-16,1-2-80 0,0-3-16 0,7-5 0 0,0-3 0 15,8 1-144-15,-3-9-256 0,1 0 64 0,2-4 16 16,3-2-1408 0,-4-1-272-16,2-4-64 0,2-1-16 15,-4-2-576-15,5-2-112 0,-4-1-32 0,4-2-5824 0</inkml:trace>
  <inkml:trace contextRef="#ctx0" brushRef="#br0" timeOffset="151175.18">5381 8003 3679 0,'-4'6'320'15,"-3"-1"-320"-15,6-2 0 0,-3 1 0 0,4-2 2016 0,-2 4 336 0,-5 5 64 0,2 3 16 32,-7 10-560-32,1 4-96 0,-2 3-32 0,2 1 0 0,1-3-784 0,1 3-176 15,0-3-16-15,4-2-16 0,0-1 448 0,1-2 80 0,4 0 32 0,0-1 0 16,4-4-672-16,1-1-128 0,4 3-16 0,-1-8-16 15,-1 1-480-15,4-1 0 0,-1-3 0 0,2 0 0 16,2-3 0-16,-1-3 0 0,2 3 0 0,1-7 0 16,-2 0 0-16,3-7-192 0,1 3 16 0,-1-6 0 15,1-2-208-15,1-2-32 0,2 2-16 0,-4-4 0 0,-3-1 240 16,3-4 32-16,-4 2 16 0,-3-1 0 16,2-2-240-16,-3 4-64 0,-5-4 0 0,1 3 0 31,-5-2-48-31,1 0-16 0,-1 2 0 0,0-2 0 0,-1 3 512 0,-3 4 128 0,3 4 16 0,-3 3 0 15,-1 2 512-15,1 1 112 0,-1 8 0 0,3-1 16 0,1 2-144 0,1 1-16 32,0 6-16-32,1-4 0 0,1 3-16 0,3 1 0 0,-1 0 0 0,3-1 0 15,0 3-240-15,1-6-48 0,1 5-16 0,0-5 0 0,5 1-160 0,-2-5-128 0,5-3 144 16,3-1-144-16,-1 0 0 0,0-1 0 0,4-6 0 16,-6 1 0-16,0 1 0 0,-1-2 0 0,-4-2 0 0,1 2 0 15,-5-3 0-15,1 0 128 16,-2-4-128-16,0-2 144 15,-2 2 208-15,-1-3 32 0,-3 3 16 0,-1-4 0 0,-1 4-176 0,-3 0-32 16,-1-1-16-16,-4 2 0 0,0 3-176 0,-4 5 0 0,-1-2 0 0,1 7 0 16,-4 3 0-16,5 6 128 0,1 5-128 0,3 0 128 31,4 2 448-31,1 3 64 0,6 3 32 0,1 3 0 16,1 1 224-16,4 2 64 0,-1 3 0 0,4 4 0 0,2 5-432 15,-1 4-80-15,-3-4 0 0,2 7-16 0,-1-2-304 16,1 2-128-16,-2-5 0 0,3-7-11968 15,0-9-2496-15</inkml:trace>
  <inkml:trace contextRef="#ctx0" brushRef="#br0" timeOffset="158176.07">3934 10611 8287 0,'-14'8'736'0,"7"-2"-592"0,2 1-144 0,5-6 0 0,0 3 560 15,0-4 80-15,0 0 0 0,4 3 16 0,1-1 368 0,4 3 80 0,1-3 16 0,6-4 0 0,1 1-496 0,1-5-112 31,4-2 0-31,4-5-16 0,-26 13-128 0,0 0-32 16,91-43 0-16,-91 43 0 0,0 0-336 0,101-44 0 16,-101 44 0-16,0 0 0 0,96-36 624 0,-96 36 96 15,0 0 32-15,0 0 0 0,115-30 640 0,-115 30 128 16,0 0 16-16,101-16 16 0,-101 16-336 0,0 0-64 16,110-20 0-16,-110 20-16 0,0 0-688 0,132-32-144 15,-132 32-32-15,93-29 0 0,-93 29-272 0,0 0 0 16,111-51 0-16,-111 51 0 0,0 0-192 0,96-52-160 15,-96 52-32-15,0 0-13024 0</inkml:trace>
  <inkml:trace contextRef="#ctx0" brushRef="#br0" timeOffset="159787.69">6022 10501 5519 0,'-2'0'496'0,"1"0"-496"16,-1 0 0-16,2 3 0 16,0-3 672-16,-4 0 32 0,3 4 16 0,-3-2 0 0,-3 1-96 0,0 1-32 15,0-3 0-15,2 3 0 0,-4-4 48 0,4 0 0 0,0 0 0 0,1-4 0 16,1 1 16-16,-1-2 16 0,3-4 0 0,-5 4 0 16,3 0-112-16,-4-2-32 0,2 0 0 0,-1 0 0 15,-2 1 112-15,2 3 0 0,-2-1 16 0,-1 3 0 16,-3 1-336-16,1 0-80 0,1 5-16 0,-1 2 0 0,-2 2-224 0,0 1 0 15,-1 4 128-15,0 2-128 16,2 3 0-16,4-2 144 0,-5 4-144 0,5-2 128 0,1 4 192 0,3-2 16 31,4 1 16-31,2-4 0 0,0 3 48 0,3-7 16 0,4 3 0 16,-1-5 0-16,3-1-416 0,3-6 0 0,1-1 128 0,3-4-128 16,-4 0 0-16,-2-4 0 0,4-5-192 15,-1-1 192-15,3-4-416 0,-4-3 32 0,3-1 16 0,-3-5 0 16,3-1 176-16,1-2 48 0,-1 2 0 0,-3-6 0 0,2 0 144 0,0-1 0 15,-1-2 0-15,-1 0-128 0,0-2 128 0,-2 2 0 16,-1 0 0-16,-2 0 0 16,-2-2 0-16,0 4 0 0,-1-3 0 0,-2 8-128 15,1 4 128-15,-5 4 0 0,2 8 0 0,0 5 0 16,-2 3 0-16,-2 5 128 0,2 9-128 0,-2 2 176 16,2 4 480-16,-5 4 112 0,1 8 0 0,1-2 16 15,0 7 144-15,1-4 32 0,-2 0 0 0,3 3 0 16,1-3-560-16,-4 2-96 0,4-3-32 0,0 1 0 15,0-1-272-15,0-4 0 0,0-2 0 0,0-3 0 0,4 2 0 16,-4-6 0-16,5 4-160 0,3-7 160 0,-2 0 0 16,6-5 0-16,-2-1 0 0,3-4 0 0,4 1 0 0,-3-5-144 15,2 0 144-15,-2-5 0 0,3 5 0 0,-3-5-128 16,3-2 128-16,-6-2 0 0,4 4 0 0,-4-6 0 16,1-1 0-16,-1 0 0 0,-3 1 0 0,1-1 0 15,0 0 0-15,-2 1 0 0,-2-1 0 0,-2 2 0 16,-3-2 0-16,0-1 0 0,0 3 0 0,-3-2 0 15,-2 3 0-15,-4 0 0 0,0 1 0 0,1 6 128 16,-1-2-128-16,-3 8 0 0,1 1 128 0,2 4 0 16,-4 3-128-16,2 4 192 0,1-1 96 0,1 3 16 15,0 1 0-15,4-2 0 0,-2 4 112 0,2 2 32 0,5-2 0 16,-4 2 0-16,4-4-160 0,4 3-32 0,-4-4 0 0,5-1 0 16,4 1-256-16,-1-3 0 0,5-1 0 0,-3-3 0 31,6-3-432-31,1 1-144 0,6-5-16 0,0-4-16 15,3-4-1152-15,-26 4-224 0,0 0-64 0,0 0-9216 0</inkml:trace>
  <inkml:trace contextRef="#ctx0" brushRef="#br0" timeOffset="161359.72">6803 10675 3967 0,'0'-3'0'0,"0"-1"176"0,-4 4-48 0,2 0-128 0,-1 0 0 0,1 0 0 0,-1 0 0 0,-4 4 0 15,-4-1 1984-15,-4 2 272 0,-1 1 64 0,-1 2 16 0,1 5-320 0,0-3-64 16,4 6-16-16,-2-2 0 0,2 3-464 0,0 0-80 15,1 3-32-15,-1-3 0 0,2-3-256 0,1 3-48 16,-3-1-16-16,3-2 0 16,4 0-464-16,-4-2-80 0,4-1-32 0,1-3 0 0,4-1-336 0,0-5-128 15,0 5 0-15,0-7 0 0,4 2-192 0,1-4-144 16,-2-5-32-16,4 2 0 16,0-4-400-16,-1 0-96 0,2 1-16 0,1-6 0 15,0-2 96-15,-1 0 16 0,1 1 0 0,-4-1 0 0,4-1 448 0,3-1 80 16,-3 1 32-16,-4-1 0 0,4 1 208 0,-6 1 0 0,3 1 0 0,-3 2 0 15,2 5 256-15,-5 2 32 0,0 3 16 0,0 6 0 16,-5 3 112-16,2 2 32 0,-3 6 0 0,-1 7 0 16,2 2 96-16,-3 3 32 15,2 5 0-15,-2 1 0 0,1 6-112 0,1-1-16 0,1 6 0 0,2 1 0 16,1-4-304-16,2 3-144 0,2-3 128 0,1 0-128 16,1-5 0-16,3 0 0 0,1-7 128 0,5-2-128 15,-5-3 0-15,6-6 0 16,2 0 0-16,3-4-176 0,2-5-112 0,-2-4-32 0,2-4 0 0,-2-7 0 15,-1-2 320-15,-3-3-192 0,-1-7 192 0,-2 1-160 16,-1-1-160-16,-6-5-16 0,-1 1-16 0,-1-3 0 16,-3-2 128-16,-3-3 32 0,-1-2 0 15,-1-2 0-15,0-5 192 0,-4 5 0 0,0-2 0 0,-3 8 160 0,2-2 160 16,-3 8 16-16,5 2 16 0,-5 7 0 0,5 5-352 16,-1 4 128-16,2 2-128 0,0 3 0 0,2 3 0 0,1 2 0 15,3 4 0-15,1-2 0 0,0 3 0 0,0-1 0 16,5 0 0-16,-2 0 0 0,6-1 0 0,0-2 0 0,5-3 0 15,3-3 128-15,1 0-432 0,4-3-80 0,1-3 0 0,5-2-16 32,-2-3-432-32,0-1-96 0,-2-2-16 0,-1 2 0 15,0 0-144-15,-6 1-16 0,2-1-16 0,-1-2 0 16,-3 2 192-16,-4 1 32 0,-2 4 16 16,-2-1 0-16,-2 6 880 0,-2 2 160 0,-1 0 32 0,-2 2 16 0,0 1 688 0,0 2 144 15,-2 4 32-15,-1 3 0 0,3 1-464 0,-5-3-96 0,1 7 0 0,4 1-16 16,-5 1-496-16,1 2 0 0,1 5 0 0,1 0 0 15,2 2 192-15,0-2-48 0,0 0-16 0,0 0 0 0,5-3 272 16,-1 0 48-16,3-6 16 0,2 0 0 0,1-3-256 0,4-7-48 16,3-1-16-16,-3-6 0 15,4 0-576 1,-1-6-112-16,1-6-32 0,-1-2 0 0,0 0-240 0,-1-7-48 0,0 1-16 0,-2-3 0 16,-6-1 368-16,3-3 80 0,-2 1 16 0,-2-3 0 0,1 6 416 15,-2-3-128-15,-3 0 128 0,-3 7 0 0,0-2 0 16,2 7-128-16,-2 2 128 0,0 3 0 15,-2 0 0-15,2 4 0 0,0 5 0 0,0 0-128 16,0 5 336-16,0 0 80 0,2 2 16 0,1-1 0 0,-3 6 224 0,4 0 48 16,-4 2 16-16,5-4 0 0,-3 4-144 0,5-3-48 15,-2-1 0-15,2-1 0 0,2 0-80 0,5-1 0 0,-4 1-16 16,2-4 0-16,6-1 16 0,-6-3 16 0,4 1 0 0,-1-2 0 16,3-2-208-16,-3-3-128 0,3 0 128 15,-3-4-128 1,1 1 0-16,-4-1 0 0,0-3 0 0,-1-2 0 0,1 0 0 0,-3-4 0 0,-4 1 0 0,2 0 0 15,-2 3 272-15,-3-4-16 16,2 1 0-16,-4-1 0 0,0 4 64 0,-2-3 0 0,-2 5 0 0,-4-2 0 16,2 2-320-16,-2 1 0 0,-5 3 0 0,1-1 0 15,2 4 0-15,-4 1 0 16,2 4 0-16,-1 0 0 0,3 9 384 0,1 1-48 16,1 2 0-16,2 4 0 0,3 0 304 0,-1 5 64 15,3-2 16-15,1 2 0 0,0 5-240 0,5 0-48 16,-3 0-16-16,5 0 0 0,1 2-288 0,1-2-128 0,1 0 0 0,6-5 128 0,0-2-128 0,5-6 0 31,0-3 0-31,3-5 0 16,0-1-608-16,-1-6 0 0,3-5 0 0,-5 2 0 15,2-7-48-15,-6 1-16 0,1-3 0 0,-3-1 0 0,3-3 336 0,-3-1 64 16,-1-4 16-16,-5 3 0 0,0 2 256 0,1-3-128 16,-1-1 128-16,-2-5 0 0,2 5 0 0,-2 1 0 15,0-2 0-15,-4 6 0 0,2 1 0 0,-3 4-128 16,0 0 128-16,0 7 0 0,-2-1 0 0,0 3 0 0,3 3 0 15,-1 3 0-15,-1 3 528 0,1-1 112 0,2 7 32 16,-3-2 0-16,3 3-176 0,-1 1-48 0,-1-2 0 0,2 7 0 16,-1-2-304-16,-1 1-144 0,1-1 128 0,1 1-128 15,-2-1 0-15,1 0 0 0,6 1 0 0,-4-1 0 16,7-3 0-16,2 0 0 0,0-5 0 0,7-6 0 16,-2 3 0-16,2-8 0 0,2-2 0 0,-2-4 0 31,0-1-576-31,-2-2-80 0,-2-4-32 0,-3 1 0 0,0-4-208 15,-2 1-32-15,0 3-16 0,-3-3 0 0,-2-1 560 0,0 1 128 0,2-1 0 0,-7 1 16 16,5 3-176-16,-6-3-32 0,1-1-16 16,3 1 0-16,-5-1-64 0,2 1-16 0,0 1 0 0,-2 4 0 15,0 0 544-15,0 3 0 0,0 7 0 0,0-1 0 0,-2 6 576 0,0 3 112 16,-1 2 16-16,1 3 16 0,2 1 608 0,0 2 112 16,0 3 32-16,0 1 0 0,2-1-256 0,1 1-32 15,-1-1-16-15,1 2 0 0,3-1-464 0,1-1-112 16,1-5-16-16,-1 2 0 0,6-5-208 0,0-4-48 15,5-1-16-15,-1-4 0 0,4-4-176 0,-2-5-128 16,2-1 144-16,0-2-144 0,-2-4 0 0,-1-1 128 16,-1-8-128-16,1 3 0 0,-8 4 0 0,-1-8 0 15,1 0 0-15,-3 2 0 0,0-1 0 0,-5 3 0 0,1-1 0 16,-3 0 0-16,-3 1 0 0,1 1 0 0,-6-2 0 16,-1 2 0-1,0 4-352-15,-3 5-64 0,0 1-16 0,1 6 0 0,-1 1 112 0,3 8 32 16,1 1 0-16,2 6 0 0,1 1 832 0,0 9 160 0,1 1 48 0,4 4 0 15,-3 2 192-15,-1 7 32 0,3 5 16 0,-3 2 0 16,3 7-432-16,-3 1-96 0,4 3-16 0,-5-1 0 16,5-2-272-16,0-3-176 0,0-3 192 0,5-8-192 15,5-2-144-15,6-12-144 0,2-4-32 0,4-10-17376 16</inkml:trace>
  <inkml:trace contextRef="#ctx0" brushRef="#br0" timeOffset="162125.76">4058 14310 15663 0,'4'0'1392'0,"1"0"-1120"0,-2 0-272 0,3 0 0 0,2-3 864 0,1 3 112 16,8-6 32-16,15-2 0 0,-32 8-336 0,0 0-64 15,136-44-16-15,-136 44 0 0,97-28-80 0,-97 28 0 16,100-29-16-16,-100 29 0 16,104-26 336-16,-104 26 64 15,110-27 0-15,-110 27 16 0,111-24-80 0,-111 24-32 0,0 0 0 0,136-31 0 0,-136 31-368 0,0 0-80 16,110-33-16-16,-110 33-9232 16,0 0-1856-16</inkml:trace>
  <inkml:trace contextRef="#ctx0" brushRef="#br0" timeOffset="163208">4095 14972 13823 0,'-6'9'1216'16,"3"-2"-960"-16,1-6-256 0,2 3 0 16,0-2 1008-16,0 1 144 0,0 6 48 0,2 5 0 0,1 3-208 0,6-3-32 15,3-3-16-15,2-3 0 16,0-2-1152-16,4-1-240 0,-1-2-32 0,1-1-16 0,-1 1 272 0,0-3 48 15,1 0 16-15,-4-3 0 0,3 3 512 0,-5-5 96 16,2 0 32-16,-3-2 0 0,3 0 208 0,-4-4 32 16,1 1 16-16,-3-3 0 0,1 3-352 0,0-2-80 15,-6 0-16-15,2 1 0 0,-5-1-288 0,4 3-192 16,-4 4 16-16,-4 0 16 16,1-2-576-16,-2 7-112 0,0-2-32 0,-4 2 0 0,2 2 512 0,-2 7 112 0,0-1 0 0,2 5 16 15,-1 0 496-15,-1 5 112 16,0 3 16-16,1-2 0 0,1 5 192 0,0-1 64 0,0 0 0 0,1-1 0 15,1-1-32-15,2-2 0 0,-1-1 0 0,4 3 0 16,0-2-112-16,0-5-32 0,4-2 0 0,1-3 0 16,2-2-160-16,2-6-48 0,5-1 0 0,-4-1 0 15,6-6-256-15,-2-2 0 0,0-2 0 0,3-1-144 32,0-5-320-32,-3-1-64 0,2 1-16 0,-2 0 0 0,3-3 48 15,-3 0 16-15,4-1 0 0,-8 1 0 16,2 3-32-16,1-2-16 0,1 0 0 0,-4 0 0 0,1 1 144 0,2 1 48 0,-4-1 0 0,2 4 0 0,1 2 0 0,-3 2 0 15,-4-2 0-15,2 8 0 16,-2 2 336-16,-2 4 0 0,-1 2 0 0,2 4 0 0,-4 1 480 0,0 5 112 16,1-2 32-16,-1 2 0 15,0 3 144-15,-1 1 48 0,1 3 0 0,0 1 0 0,0 1-432 0,-4 0-64 16,1 1-32-16,1-1 0 0,2-4-288 16,-3-2 0-16,3-3 0 0,3-3 0 0,-3-3 0 0,5-6 128 15,0 2-128-15,4-8 0 0,0-1 0 0,3-7-352 0,-3 3 48 16,1-3 16-1,6-4-800-15,-6-1-176 0,6-4-16 0,-5 3-16 16,4-4 32-16,-1-1 16 0,-2 0 0 0,2-1 0 16,0 1 480-16,-2 4 80 0,2-2 32 0,-3 4 0 0,1 0 336 15,-3 6 80-15,3 2 16 0,-7 2 0 0,4 2 224 0,-6 5 0 0,3 5 0 0,-3 2 0 16,2 2 608-16,-1 2 112 0,-2 4 32 0,1 1 0 16,-1 0 512-16,-1-1 96 15,1 4 32-15,2 1 0 0,-3 2-528 0,1 1-96 16,3 3-32-16,1-2 0 0,-1 1-592 0,2-4-144 0,2 1 0 0,-1-4 0 15,3-4-688 1,1-6-160-16,2 1-48 0,-2-5 0 0,4-4-624 0,-1-4-128 0,3-1-16 16,1-6-5776-16</inkml:trace>
  <inkml:trace contextRef="#ctx0" brushRef="#br0" timeOffset="164635.18">5405 14857 4607 0,'-2'-2'400'0,"-1"2"-400"16,1 0 0-16,0 2 0 15,1-2 2176-15,-6 4 336 0,0-1 80 0,-4-1 16 0,-4 6-240 0,-3 5-64 0,1-3 0 0,-4 6 0 16,3-1-1344-16,3-2-288 0,-1 4-48 0,2 1-16 16,2-1-464-16,1 0-144 0,-3 2 0 0,4 6 0 15,0-2 192-15,1-1-192 0,0 1 192 0,0-1-192 16,6-4 624-16,1-2 16 0,2-3 0 16,5-4 0-16,1-4-416 0,1-5-80 15,3 0-16-15,2-3 0 16,2-4-736-16,-2-3-160 0,2-4-16 0,0 3-16 15,0-5-592-15,2 3-112 0,-6-5-32 0,3 1 0 16,-5 3 784-16,3-4 160 0,-3 1 16 0,-1 6 16 0,-1-1 560 16,-3 7 0-16,2-2 0 0,-8 5 0 0,1 4 0 0,-1 5 0 0,-3 2 0 0,-2 5 0 15,-1 5 416-15,-5 2-16 0,5 8 0 0,-6-1 0 16,4 4 112-16,-3 2 32 16,2 10 0-16,3-1 0 0,-3 3 288 0,3 1 64 0,4 2 16 0,0-1 0 0,2 1-16 0,3-4 0 15,3 4 0-15,-1-5 0 0,5-4-320 0,1-5-64 31,1-9 0-31,5-4-16 0,0-6-496 0,3-7 0 0,4-7 0 0,2-2 0 16,0-6-576 0,-1-6-96-16,3-5-32 0,-3-6 0 15,-4-3 224-15,-3-5 32 0,-2 1 16 0,-1-3 0 0,-2-2 288 16,-1 0 144-16,0 0-160 0,-6-1 160 0,1-3-128 0,-3 5 128 0,-2 1 0 0,-3-2-144 0,1 3 144 0,1-3-160 16,-5 1 160-16,5 2-160 0,-3 3 160 0,2 8 0 15,-1 5-144-15,2 7 144 0,1 6 0 0,-1 3 0 0,2 5 0 0,0 2 0 16,0 4 160-16,-4 3 160 0,4 1 16 0,0 4 16 31,4-1 288-31,-4 4 48 0,2-1 16 0,-1 2 0 0,5 1-240 0,-1-5-32 0,0 2-16 0,4-5 0 16,-1 0-288-16,5-6-128 0,-1-3 128 0,2-3-128 15,3-6 0-15,-3-3 0 16,4 1-192-16,-4-3 192 16,1-1-688-1,-1-5-16-15,2-4 0 0,0-1 0 0,-4 1 160 0,2 0 32 16,0-3 0-16,-2 0 0 0,-3 0 384 0,1 3 128 0,2 0 0 0,-3 3 0 0,-4 1 0 15,-1 5-128-15,1 3 128 0,-2-2 0 16,-3 7 0-16,0 0 0 0,0 7 0 0,0 0 0 0,0 1 0 16,0 4 0-16,0 6 176 0,0-1-176 0,-3 6 368 15,3 0-48-15,0 3 0 0,-4-2 0 0,4-1 32 16,0-4 0-16,4 5 0 0,-1-5 0 0,3 2 224 0,2-5 64 16,3-4 0-16,1-3 0 0,0 0-416 0,-1-6-80 15,4-1-16-15,-1-2 0 16,-3 0-512-16,4-5-96 0,-4-1-32 0,1-1 0 15,0-1 0-15,-1-3-16 0,1-1 0 0,-2-2 0 0,2-3 208 0,1-1 64 16,1-1 0-16,3-2 0 16,-5-5-304-16,4 3-48 0,0 3-16 0,-1-3 0 15,1-3 0-15,-2 3 0 0,-2-3 0 0,2 3 0 0,-5 6 240 0,-1-2 64 16,1 3 0-16,-4 7 0 0,1 4 320 0,-3 2 0 0,1 6-144 0,-3 6 144 16,-1 1 496-16,0 3 144 0,0 0 48 0,0 5 0 15,-1-1 400-15,1 1 96 0,-4 3 16 16,8-2 0-16,-4-2-336 0,1 1-64 0,3-4-16 0,1 1 0 15,2-4-496-15,2 3-96 0,1-2-32 0,-1-4 0 16,3-2-160-16,2 1 0 0,4-6 0 0,-5-1 0 16,1 0 0-16,2-1 0 0,1-6 0 0,1-2 0 15,-2-1 0-15,-1-4 0 0,3-2 0 0,-4 2 0 16,-4-3 0-16,1 3 0 0,-1-4 0 0,-3-3 0 16,0 6 0-16,0-1-176 0,2-1 176 0,-8 6-128 0,3-1-64 0,-1 3 0 15,-1 1 0-15,2 4 0 0,-4-1 192 0,3 0 0 16,-3 1 0-16,0 4 0 0,5 4 0 0,-5-3 0 15,2 3 0-15,2 3 0 0,1 1 128 0,2 3 48 16,-4 1 16-16,2 2 0 0,-1 3 192 0,1 1 32 16,0-1 16-16,1 2 0 0,2 8-16 0,1-5 0 15,3 4 0-15,0-3 0 0,-1-6-240 0,3-1-48 16,3-2-128-16,4-4 192 0,0-3-192 0,2-5-192 16,1-4 48-16,1-3 0 15,-3-3-640-15,1-5-128 0,-2-1-32 0,-4-1 0 16,-3-3 16-16,-2-1 0 0,2-2 0 0,-5-1 0 15,0-5 480-15,-4 5 80 0,0-4 32 0,-1 0 0 0,-1 3 112 0,-3 4 32 0,0 0 0 0,-3-1 0 16,-1 8 192-16,2 5-176 0,-1 4 176 0,-2-1-160 16,-1 8 336-16,3-1 64 0,-2 4 16 0,3 5 0 15,0 2 272-15,2 2 64 0,0 1 16 0,0-1 0 16,4 2-320-16,1 2-64 0,-2-2-16 0,3-1 0 16,2 1 112-16,1-1 32 0,2-3 0 0,1 0 0 15,0-2 64-15,2-1 16 0,3-3 0 0,-1-1 0 16,1-1-304-16,1-3-128 0,3-3 128 0,0-2-128 15,-2-3 0-15,2 2 0 0,-2-4 0 0,2 0 0 0,-4-2 0 0,1-2 0 16,-1-1 0-16,-1 4 0 16,-1-3 0-16,-4 1 0 0,1-1 0 0,0 3 0 0,-3-5 0 0,0 5 288 15,-1-1-48-15,-1 0-16 0,0-1 288 0,2-2 64 16,-4 3 16-16,1-2 0 0,1-1-176 0,-6 2-32 16,5-2-16-16,-6-1 0 0,1 3-368 0,-2-2 144 15,-1 1-144-15,-2 1 0 0,-1 1 0 0,0 0 0 16,-4 2 0-16,-3 4 0 0,0 3 160 0,1 3-160 15,-3 6 128-15,2 2-128 0,0 6 400 0,1 4 0 16,3 2 0-16,-1-1 0 0,6-1 240 0,6-2 32 16,2 2 16-16,7-2 0 0,6-1-160 0,5-1-16 15,6 1-16-15,8-1 0 0,-1-3-256 0,11-2-48 16,6-1-16-16,-3-8 0 0,6 2-176 0,-56-5 0 0,101-17 0 0,-101 17-18288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1:03:57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12926 6866 11967 0,'-23'-12'1072'0,"6"3"-864"0,8 4-208 0,4 0 0 0,3-2 880 0,-5-2 128 16,-5-5 16-16,-9-9 16 15,2-6-368-15,2 1-80 0,4 2-16 0,12 5 0 0,2 3-720 0,6 10-160 16,2-3-16-16,2 4-16 15,1 0-736-15,-3 4-144 0,-1-1-16 0,-3 3-16 16,1 1 592-16,-3 0 112 0,1 1 32 0,-4-1 0 0,0 4 320 0,1-1 192 16,3-1-192-16,-2 5 192 15,6 0-1488-15,3 0-192 0,3-5-48 0,3 1 0 0</inkml:trace>
  <inkml:trace contextRef="#ctx0" brushRef="#br0" timeOffset="470.61">16538 5800 18431 0,'-15'-5'1632'0,"6"1"-1312"0,7 3-320 0,2 1 0 0,2 1 768 0,-2-1 96 0,-2 0 16 0,-1 0 0 15,-1 6-672-15,3-3-208 0,1 6 128 0,0-1-128 31,-4 1-1232-31,-1 3-304 0,-4-1-64 0,-6-2-16 16,-1 4 336-16,-5 0 64 0,-2 1 0 0,1 3-4672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3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1839 0 0,'-3'7'737'0'0,"0"0"0"0"0,1 1-1 0 0,0-1 1 0 0,0 1-1 0 0,1-1 1 0 0,-1 1-1 0 0,2-1 1 0 0,-1 1-1 0 0,2 15 1 0 0,-1-22-683 0 0,-10 143 358 0 0,14 54 2 0 0,1-49-228 0 0,-3-122-192 0 0,-2-27 5 0 0,0 0 0 0 0,0 0 1 0 0,0 0-1 0 0,0 0 0 0 0,0 0 0 0 0,0 0 0 0 0,0 0 0 0 0,1 0 0 0 0,-1 0 0 0 0,0 0 1 0 0,0 1-1 0 0,0-1 0 0 0,0 0 0 0 0,0 0 0 0 0,0 0 0 0 0,0 0 0 0 0,0 0 1 0 0,1 0-1 0 0,-1 0 0 0 0,0 0 0 0 0,0 0 0 0 0,0 0 0 0 0,0 0 0 0 0,0 0 0 0 0,0 0 1 0 0,0 0-1 0 0,1 0 0 0 0,-1 0 0 0 0,0 0 0 0 0,0 0 0 0 0,0 0 0 0 0,0 0 0 0 0,0 0 1 0 0,0 0-1 0 0,0 0 0 0 0,0-1 0 0 0,1 1 0 0 0,-1 0 0 0 0,0 0 0 0 0,0 0 0 0 0,0 0 1 0 0,0 0-1 0 0,0 0 0 0 0,0 0 0 0 0,0 0 0 0 0,0 0 0 0 0,0 0 0 0 0,0 0 1 0 0,0-1-1 0 0,1 1 0 0 0,7-13-98 0 0,20-49-528 0 0,-27 60 515 0 0,3-6 19 0 0,15-25 61 0 0,-8 18-21 0 0,-11 15 53 0 0,7-7-4 0 0,0 1 1 0 0,0 0 0 0 0,11-7-1 0 0,-9 8 7 0 0,0 0 0 0 0,1 1-1 0 0,13-4 1 0 0,-21 7 31 0 0,0 0 0 0 0,1 0-1 0 0,-1 1 1 0 0,0-1 0 0 0,0 1 0 0 0,1 0-1 0 0,-1 0 1 0 0,0-1 0 0 0,1 2 0 0 0,-1-1-1 0 0,0 0 1 0 0,1 0 0 0 0,-1 1 0 0 0,0-1-1 0 0,1 1 1 0 0,-1 0 0 0 0,3 1 0 0 0,-4-1 7 0 0,0 0 0 0 0,1 0 0 0 0,-1 0 0 0 0,0 0 0 0 0,1 0 0 0 0,-1 1 1 0 0,0-1-1 0 0,0 1 0 0 0,0-1 0 0 0,0 1 0 0 0,-1-1 0 0 0,1 1 0 0 0,0-1 0 0 0,-1 1 1 0 0,1 0-1 0 0,-1-1 0 0 0,1 4 0 0 0,0 1 61 0 0,0 0 0 0 0,-1 0 0 0 0,0 0 0 0 0,-1-1 0 0 0,1 1 0 0 0,-1 0 0 0 0,0 0-1 0 0,0 0 1 0 0,-1 0 0 0 0,-2 5 0 0 0,0-1 43 0 0,-1 0 1 0 0,-1 0-1 0 0,1-1 0 0 0,-2 0 0 0 0,1-1 0 0 0,-1 1 0 0 0,0-1 0 0 0,-1 0 0 0 0,0-1 0 0 0,0 0 1 0 0,-1 0-1 0 0,1-1 0 0 0,-2 0 0 0 0,1 0 0 0 0,-1-1 0 0 0,1 0 0 0 0,-1-1 0 0 0,-1 0 0 0 0,1-1 1 0 0,0 0-1 0 0,-1 0 0 0 0,0-1 0 0 0,-17 1 0 0 0,24-3-245 0 0,1 0-1 0 0,-1-1 1 0 0,1 1 0 0 0,0 0-1 0 0,-1-1 1 0 0,1 0 0 0 0,0 0 0 0 0,0 0-1 0 0,-1 0 1 0 0,1-1 0 0 0,0 1-1 0 0,0-1 1 0 0,0 1 0 0 0,1-1 0 0 0,-1 0-1 0 0,0 0 1 0 0,1-1 0 0 0,-1 1-1 0 0,1 0 1 0 0,-1-1 0 0 0,1 0-1 0 0,0 1 1 0 0,0-1 0 0 0,1 0 0 0 0,-1 0-1 0 0,-2-6 1 0 0,0-8-4451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40:47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7134 7652 4607 0,'-2'5'400'0,"0"-5"-400"0,2 3 0 0,-1-1 0 15,1 0 160-15,0-2-160 0,-4 1 192 0,1-1-192 0,-3 6 592 0,-2-3 16 16,-1 6 0-16,0-4 0 0,-1 2 304 0,3-2 64 16,0 4 16-16,3-6 0 0,4-1 736 0,-3 2 128 0,6 1 48 0,-1-2 0 15,5 3-576-15,-2 1-112 16,-1 1-32-16,1 3 0 0,0 3-672 0,2 7-144 0,-2 1-32 0,-5 4 0 15,2 4-336-15,-4-2 0 0,2 3 0 0,0 1 0 16,-5-3 0-16,5-1-128 0,-3-2 128 0,3 0-10208 31</inkml:trace>
  <inkml:trace contextRef="#ctx0" brushRef="#br0" timeOffset="440.18">9202 4687 11967 0,'2'0'1072'0,"0"-2"-864"0,-1 1-208 0,3-3 0 16,-4 4 240-16,2-2 0 0,-1 1 0 0,5-5 0 15,-1 6-16-15,-2 0 0 0,-6 6 0 0,-1 2 0 16,-3 10 928-16,-1 3 176 0,-3 7 32 0,1 1 16 16,-2 2 224-16,3 4 64 0,0-3 0 0,4 3 0 15,3 3-240-15,2-2-32 0,5 4-16 0,1 4 0 0,-1 1-1104 0,4 4-272 16,3 3 0-16,-3 6-13072 15</inkml:trace>
  <inkml:trace contextRef="#ctx0" brushRef="#br0" timeOffset="801.67">9603 9282 17503 0,'-17'33'768'0,"8"-10"176"0,0-3-752 0,2-6-192 0,5-5 0 0,2 0 0 15,0 3 624-15,0 9 80 0,0 15 32 0,2 13 0 16,2 3-736-16,4 1-384 0,1-3 32 0,0-3 16 16,3-1-1904-16,2-6-368 0,5 3-80 0,-12-5 0 0</inkml:trace>
  <inkml:trace contextRef="#ctx0" brushRef="#br0" timeOffset="1303.11">12970 8481 5519 0,'-9'-6'496'0,"0"3"-496"15,4 3 0-15,3 0 0 0,1 0 480 0,-3 0 0 16,-1 5 0-16,-9 2 0 0,2 4 304 0,-2 6 64 0,2 6 16 0,1 8 0 16,2-1-16-16,2 10 0 0,2 0 0 0,-4 7 0 15,1 1 256-15,3 5 48 0,-4 4 16 0,2 2 0 16,0-3-720-16,3-5-160 0,1-4-32 0,6-9-8336 16</inkml:trace>
  <inkml:trace contextRef="#ctx0" brushRef="#br0" timeOffset="1561.25">14122 5748 33167 0,'-53'43'2944'0,"22"-11"-2352"0,5-3-464 0,12-10-128 15,7-6-336-15,5-8-96 0,2 11-16 0,-5 11 0 0,1 17 448 0,4 10 176 16,0 12-16-16,6-1 0 16,-1 1-3552-16,-2 3-720 0,1 5-144 0,-2 4-32 15</inkml:trace>
  <inkml:trace contextRef="#ctx0" brushRef="#br0" timeOffset="2083">17478 12784 12895 0,'-19'27'1152'0,"8"-8"-928"0,2-2-224 0,4-5 0 0,5-6 1904 0,0-3 336 15,2 2 64-15,1 9 0 16,-1 7-2304-16,5 9-560 0,-2 5-64 0,-1-2-16 15,-1 5-1536-15,-4-2-304 0,-1 6-64 0,-3 0-3312 0</inkml:trace>
  <inkml:trace contextRef="#ctx0" brushRef="#br0" timeOffset="2571.52">11964 16611 21183 0,'-9'10'1888'0,"4"3"-1504"0,2-8-384 0,3-5 0 16,0 3 1248-16,-4 1 176 0,-1 5 48 0,0 4 0 15,-4 1-640-15,0 0-112 0,6-1-16 0,-1-8-16 16,4 0-688-16,2-3 0 0,-2-2-256 0,0 1 80 31,0 5-288-31,-3-3-64 0,-1 6-16 0,-1 5 0 0,0-2-672 0,1 7-128 0,-4 2-16 0,4 2-9008 16</inkml:trace>
  <inkml:trace contextRef="#ctx0" brushRef="#br0" timeOffset="2968.76">15336 16193 13823 0,'9'9'608'0,"-2"-4"128"0,0-5-592 0,0 3-144 15,-2-3 0-15,2 0 0 0,0 6 368 0,3-1 32 16,10 5 16-16,-3 8 0 0,0 4-608 0,-4 10-112 0,-6 3-16 0,-4 1-16 16,-6 8 80-16,-3-4 0 0,1 5 16 0,0-3 0 15,1 0 240-15,1-4 0 0,3 0 0 0,5-5-5920 16</inkml:trace>
  <inkml:trace contextRef="#ctx0" brushRef="#br0" timeOffset="3473.81">19300 16621 25791 0,'-3'9'2304'0,"3"-5"-1856"0,0 1-448 0,3-2 0 15,-3 1 896-15,6 1 64 0,-3 7 32 0,4 7 0 0,4 9-992 16,3 2-288-16,0 5-16 0,-1 0 0 15,5 1-1904-15,-1-1-384 0,4 2-80 0,-2-4-16 0</inkml:trace>
  <inkml:trace contextRef="#ctx0" brushRef="#br0" timeOffset="4089.83">22866 16691 11055 0,'-4'5'976'0,"3"4"-784"0,1-4-192 0,1-3 0 15,3 0 1392-15,-4 1 224 0,0 2 48 0,0 11 16 16,3 3 240-16,-1 2 32 0,2 2 16 0,1-4 0 0,0-3-624 0,2-2-112 16,2-2-16-16,-1-2-16 0,6-1-416 15,-3 0-80-15,4 3 0 0,-1-3-16 0,-1 1-496 0,2 2-192 16,1 2 176-16,-2-2-14016 15</inkml:trace>
  <inkml:trace contextRef="#ctx0" brushRef="#br0" timeOffset="7109.63">23009 4637 15663 0,'-6'3'1392'0,"3"1"-1120"0,1-3-272 0,2-1 0 0,0 0 896 0,-3 4 112 0,-1-4 16 0,-1 8 16 15,0 1-240-15,-4 0-48 0,4 0-16 0,1-4 0 16,4 4-192-16,0-4-32 16,0-5-16-16,0 3 0 0,4 1-112 0,-4-3-32 15,5-1 0-15,-5 4 0 0,4-1 272 0,-4 3 48 0,-4 4 16 0,1 6 0 0,1 3 144 16,-5 11 16-1,0 4 16-15,-2 10 0 0,-1 6-400 0,-1 11-80 16,3 6 0-16,-5 7-16 0,5 1-368 0,1 0 0 0,3 2 0 0,4-7-9472 31,0-6-1872-31</inkml:trace>
  <inkml:trace contextRef="#ctx0" brushRef="#br0" timeOffset="7581.86">19896 6972 17503 0,'0'9'1552'0,"2"-4"-1232"16,0 0-320-16,0-3 0 0,1 0 0 0,-3 1 0 15,5 6-208-15,-1 5 80 16,1 9-240-16,-1-1-32 0,-4 3-16 0,0-6 0 0,0 3 976 0,0-4 192 0,1 6 32 16,3 1 16-16,-4 1 944 0,3 9 192 0,3 3 48 0,-3 5 0 15,2 6-720-15,4 5-144 0,0 4-32 0,3-1 0 16,2 1-1088-16,3 3-160 0</inkml:trace>
  <inkml:trace contextRef="#ctx0" brushRef="#br0" timeOffset="8104.3">23007 11320 15663 0,'-7'1'1392'15,"5"-1"-1120"-15,2 4-272 0,0-4 0 0,0 5 736 0,0-1 96 16,-3 1 0-16,1 9 16 16,0 5-208-16,1 3-32 0,-3 6-16 0,2-2 0 0,2 4 112 0,0-2 32 15,-3 2 0-15,3 3 0 0,0 2-96 16,-4 5 0-16,3 3-16 0,-3 6 0 0,4 3-416 0,-5 4-80 15,1-2 0-15,-1 0-128 16,-2 2-320-16,2-13-160 0,0-6-32 0,5-15-10592 0</inkml:trace>
  <inkml:trace contextRef="#ctx0" brushRef="#br0" timeOffset="8629.15">25166 8785 16575 0,'-7'7'1472'0,"4"-5"-1168"0,-3-2-304 0,6 0 0 15,0 0 1344-15,-1 4 224 0,-1-3 32 0,-7 6 16 0,4 2-576 16,-4 1-112-16,1 6-32 0,-1-2 0 0,2 3-512 0,0-3-96 15,0 9-32-15,2-2 0 0,1 2-32 0,1 8-16 16,1 4 0-16,-2 3 0 0,3 2-32 0,-3 0-16 16,4-3 0-16,0 1 0 0,0-3-160 0,0-7-256 15,0-2 64-15,0-5-12032 16</inkml:trace>
  <inkml:trace contextRef="#ctx0" brushRef="#br0" timeOffset="9146.04">24406 6244 9215 0,'-10'2'816'0,"3"1"-656"0,2 3-160 0,1-3 0 15,4-1 1600-15,0-2 272 0,0 2 64 0,4-1 16 16,-4 6-288-16,0 2-48 0,3 1-16 0,-3 4 0 15,0 4-896-15,-2 3-192 0,1 1-48 0,-5 1 0 16,3 7 192-16,-6 1 48 0,4 0 0 0,1 8 0 16,-1-3-400-16,2-1-80 0,-2 2-16 0,5-8 0 15,0 3 128-15,0-8 32 0,0-5 0 0,1 0 0 16,6-7-688-16,-2-3-144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4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115 119 4143 0 0,'0'24'237'0'0,"0"-18"-231"0"0,-1 0 0 0 0,1 0 0 0 0,1 0-1 0 0,-1 0 1 0 0,1 0 0 0 0,0-1 0 0 0,0 1 0 0 0,4 11 0 0 0,-5-17-16 0 0,0 1-1 0 0,0-1 1 0 0,0 0 0 0 0,0 0 0 0 0,1 0-1 0 0,-1 0 1 0 0,0 1 0 0 0,0-1 0 0 0,0 0 0 0 0,0 0-1 0 0,0 0 1 0 0,0 0 0 0 0,0 0 0 0 0,0 1-1 0 0,1-1 1 0 0,-1 0 0 0 0,0 0 0 0 0,0 0 0 0 0,0 0-1 0 0,0 0 1 0 0,0 0 0 0 0,1 1 0 0 0,-1-1 0 0 0,0 0-1 0 0,0 0 1 0 0,0 0 0 0 0,0 0 0 0 0,1 0-1 0 0,-1 0 1 0 0,0 0 0 0 0,0 0 0 0 0,0 0 0 0 0,0 0-1 0 0,1 0 1 0 0,-1 0 0 0 0,0 0 0 0 0,0 0-1 0 0,0 0 1 0 0,1 0 0 0 0,-1 0 0 0 0,0 0 0 0 0,0 0-1 0 0,0 0 1 0 0,0 0 0 0 0,1-1 0 0 0,-1 1-1 0 0,0 0 1 0 0,0 0 0 0 0,6-12-469 0 0,-1-15-491 0 0,-5 22 924 0 0,0 1-1 0 0,0-1 0 0 0,-1 0 1 0 0,1 0-1 0 0,-1 1 0 0 0,0-1 1 0 0,-1 0-1 0 0,1 1 0 0 0,-1-1 1 0 0,0 1-1 0 0,0 0 0 0 0,0 0 1 0 0,-6-8-1 0 0,6 9 249 0 0,0 0-1 0 0,-1 0 1 0 0,1 1 0 0 0,-1-1-1 0 0,1 1 1 0 0,-1 0 0 0 0,0 0-1 0 0,0 0 1 0 0,0 0 0 0 0,0 0-1 0 0,0 0 1 0 0,-1 1 0 0 0,1 0-1 0 0,0 0 1 0 0,-1 0 0 0 0,1 0-1 0 0,-1 0 1 0 0,1 0 0 0 0,-7 1-1 0 0,8 0-192 0 0,0 0 0 0 0,0 1 0 0 0,0-1 0 0 0,0 1 0 0 0,0 0 0 0 0,0 0-1 0 0,0 0 1 0 0,0 0 0 0 0,0 0 0 0 0,0 0 0 0 0,1 0 0 0 0,-1 0 0 0 0,0 1 0 0 0,1-1-1 0 0,-1 1 1 0 0,1-1 0 0 0,-1 1 0 0 0,1 0 0 0 0,0 0 0 0 0,0-1 0 0 0,0 1-1 0 0,0 0 1 0 0,0 0 0 0 0,0 0 0 0 0,0 0 0 0 0,1 0 0 0 0,-1 0 0 0 0,0 4-1 0 0,-2 6 13 0 0,1 1-1 0 0,0-1 0 0 0,0 19 0 0 0,2-12 365 0 0,0-1 1 0 0,2 1-1 0 0,5 29 1 0 0,-5-38-108 0 0,1 1 1 0 0,0-1-1 0 0,1 0 0 0 0,0 0 1 0 0,0 0-1 0 0,1-1 1 0 0,10 16-1 0 0,-14-24-259 0 0,0 1-1 0 0,1 0 0 0 0,-1-1 1 0 0,0 1-1 0 0,1 0 1 0 0,-1-1-1 0 0,1 1 0 0 0,-1-1 1 0 0,1 0-1 0 0,0 1 0 0 0,0-1 1 0 0,-1 0-1 0 0,1 0 1 0 0,0 0-1 0 0,0 0 0 0 0,0-1 1 0 0,0 1-1 0 0,0 0 0 0 0,0-1 1 0 0,0 0-1 0 0,0 1 1 0 0,1-1-1 0 0,1 0 0 0 0,-2 0-76 0 0,8-8-8 0 0,29-25-28 0 0,-29 25-129 0 0,-5-1-53 0 0,16-25-11 0 0,-15 26-54 0 0,-1-2-224 0 0,15-30-98 0 0,-15 30-17 0 0,-1-1 17 0 0,17-51-423 0 0,-13 30 377 0 0,-1-1 1 0 0,-2 0 0 0 0,1-36-1 0 0,-7 138 1817 0 0,-2-15 682 0 0,3 0 0 0 0,3 0 0 0 0,10 62 0 0 0,-12-114-1767 0 0,-1 1-1 0 0,1-1 1 0 0,-1 0 0 0 0,1 1-1 0 0,0-1 1 0 0,0 0-1 0 0,0 0 1 0 0,0 1-1 0 0,0-1 1 0 0,1 0-1 0 0,-1 0 1 0 0,0-1 0 0 0,1 1-1 0 0,0 0 1 0 0,-1 0-1 0 0,1-1 1 0 0,0 1-1 0 0,0-1 1 0 0,0 1-1 0 0,0-1 1 0 0,0 0 0 0 0,0 0-1 0 0,4 2 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4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9671 0 0,'-5'9'238'0'0,"0"0"0"0"0,0 0-1 0 0,-1 0 1 0 0,-1-1-1 0 0,-9 12 1 0 0,12-16-299 0 0,0-1 0 0 0,-1 1 0 0 0,1-1 1 0 0,0 0-1 0 0,-1 0 0 0 0,0 0 0 0 0,0-1 0 0 0,0 1 0 0 0,0-1 1 0 0,0-1-1 0 0,0 1 0 0 0,-7 1 0 0 0,11-3-137 0 0,1 1 1 0 0,-1-1-1 0 0,0 1 1 0 0,1-1-1 0 0,0 1 0 0 0,-1-1 1 0 0,1 1-1 0 0,-1-1 0 0 0,1 1 1 0 0,0 0-1 0 0,-1-1 1 0 0,1 1-1 0 0,0-1 0 0 0,0 1 1 0 0,-1 0-1 0 0,1-1 1 0 0,0 1-1 0 0,0 0 0 0 0,0-1 1 0 0,0 1-1 0 0,0 0 1 0 0,0 0-1 0 0,0-1 0 0 0,0 1 1 0 0,0 0-1 0 0,2 26-884 0 0,-2-19 431 0 0,2 28 1710 0 0,2 1 0 0 0,9 44-1 0 0,-9-66-64 0 0,-1-1-1 0 0,2 1 1 0 0,0-1 0 0 0,1 0-1 0 0,0-1 1 0 0,1 0 0 0 0,1 0-1 0 0,12 16 1 0 0,-18-27-843 0 0,0 1 0 0 0,0-1 1 0 0,0 0-1 0 0,0 0 0 0 0,1 0 0 0 0,-1 0 0 0 0,1 0 1 0 0,0-1-1 0 0,0 1 0 0 0,-1-1 0 0 0,1 1 0 0 0,0-1 1 0 0,0 0-1 0 0,0 0 0 0 0,0-1 0 0 0,6 2 1 0 0,-7-2-50 0 0,8-6-168 0 0,33-20-578 0 0,-33 19-280 0 0,-2-2-954 0 0,34-41-3574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4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0 5527 0 0,'-31'33'1316'0'0,"24"-26"-874"0"0,0-1 0 0 0,0 1 0 0 0,1 1 1 0 0,0-1-1 0 0,0 1 0 0 0,1 0 1 0 0,0 0-1 0 0,-6 14 0 0 0,-8 37 1347 0 0,3 1-1 0 0,-14 92 1 0 0,26-126-1371 0 0,-4 16 224 0 0,-61 430 2324 0 0,66-435-2967 0 0,3-18-320 0 0,-7 33 1 0 0,6-48-1271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5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95 4607 0 0,'-1'11'120'0'0,"0"3"960"0"0,3-13-402 0 0,3-8-69 0 0,-5 6-925 0 0,5-9-849 0 0,14-29 727 0 0,-14 29-2 0 0,-3 2-325 0 0,5-23 452 0 0,-7 30 289 0 0,0 1 0 0 0,1-1 0 0 0,-1 1 0 0 0,0-1 0 0 0,0 0 0 0 0,0 1 0 0 0,0-1 0 0 0,0 1 0 0 0,0-1 0 0 0,0 0 0 0 0,0 1 0 0 0,0-1 0 0 0,0 1 1 0 0,0-1-1 0 0,0 0 0 0 0,0 1 0 0 0,-1-1 0 0 0,1 1 0 0 0,0-1 0 0 0,0 1 0 0 0,-1-1 0 0 0,1 1 0 0 0,-1-2 0 0 0,-9 5-46 0 0,-9 13 844 0 0,-16 22 869 0 0,-1-2 1 0 0,-2-2-1 0 0,-76 53 0 0 0,110-85-1631 0 0,-1 1-1 0 0,1 0 1 0 0,0 1-1 0 0,0-1 1 0 0,0 1 0 0 0,1 0-1 0 0,-1 0 1 0 0,1 0-1 0 0,-6 8 1 0 0,9-10 0 0 0,-1 0 1 0 0,0 0 0 0 0,1 0 0 0 0,-1-1 0 0 0,1 1-1 0 0,-1 0 1 0 0,1 0 0 0 0,0 0 0 0 0,0 0-1 0 0,0 0 1 0 0,0 0 0 0 0,0 0 0 0 0,0 0 0 0 0,1 0-1 0 0,-1 0 1 0 0,0 0 0 0 0,1-1 0 0 0,0 1-1 0 0,-1 0 1 0 0,1 0 0 0 0,0 0 0 0 0,0-1 0 0 0,0 1-1 0 0,0-1 1 0 0,1 1 0 0 0,-1 0 0 0 0,0-1-1 0 0,0 0 1 0 0,3 2 0 0 0,8 7 526 0 0,1 0-1 0 0,0-2 1 0 0,1 1 0 0 0,0-2 0 0 0,1 0-1 0 0,-1 0 1 0 0,26 7 0 0 0,12 5 219 0 0,42 20 229 0 0,-30-13-1147 0 0,86 46 1 0 0,-117-52-5788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5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432 174 10591 0 0,'0'1'124'0'0,"-11"23"769"0"0,11-23-880 0 0,-1 0-1 0 0,1 0 1 0 0,-1 0-1 0 0,1 0 1 0 0,-1 0-1 0 0,0 0 1 0 0,1 0 0 0 0,-1 0-1 0 0,0 0 1 0 0,0 0-1 0 0,0 0 1 0 0,0 0 0 0 0,0 0-1 0 0,0-1 1 0 0,0 1-1 0 0,-1 0 1 0 0,0-1 8 0 0,0 0-1 0 0,1-1 1 0 0,-1 1-1 0 0,1-1 1 0 0,-1 1-1 0 0,1-1 1 0 0,-1 0-1 0 0,1 1 1 0 0,-1-1-1 0 0,1 0 1 0 0,0 0-1 0 0,-1 0 1 0 0,1 0-1 0 0,0 0 1 0 0,0 0-1 0 0,0-1 1 0 0,0 1-1 0 0,0 0 1 0 0,0 0-1 0 0,0-1 1 0 0,-1-2-1 0 0,-15-35-630 0 0,14 31 221 0 0,-3-8-92 0 0,-1 0 0 0 0,0 1 0 0 0,-1 0-1 0 0,-1 1 1 0 0,-17-23 0 0 0,24 34 452 0 0,-1 0 1 0 0,0 0-1 0 0,0 0 0 0 0,0 1 0 0 0,0-1 1 0 0,-1 1-1 0 0,1 0 0 0 0,-1 0 0 0 0,1 0 0 0 0,-1 0 1 0 0,0 0-1 0 0,-6-1 0 0 0,7 3 59 0 0,0-1 0 0 0,0 1 1 0 0,0 0-1 0 0,0 0 0 0 0,0 1 0 0 0,-1-1 0 0 0,1 1 0 0 0,0-1 0 0 0,0 1 0 0 0,1 0 0 0 0,-1 0 0 0 0,0 0 1 0 0,0 0-1 0 0,0 1 0 0 0,1-1 0 0 0,-1 1 0 0 0,0 0 0 0 0,1 0 0 0 0,-3 2 0 0 0,-4 4 120 0 0,1 1-1 0 0,-1 0 1 0 0,2 0-1 0 0,-1 1 0 0 0,1 0 1 0 0,1 1-1 0 0,0-1 1 0 0,-8 20-1 0 0,2 0 449 0 0,-16 65-1 0 0,15-31 293 0 0,2 1 1 0 0,3 0-1 0 0,2 98 0 0 0,25 196 1005 0 0,-6-194-1044 0 0,-12-139-544 0 0,-2 45 1 0 0,1-64-307 0 0,-1-1 0 0 0,0 0 1 0 0,0 1-1 0 0,-1-1 0 0 0,1 0 0 0 0,-2 0 0 0 0,1 0 1 0 0,0 0-1 0 0,-1 0 0 0 0,0 0 0 0 0,-1-1 0 0 0,-6 9 1 0 0,10-13-135 0 0,-1 0 1 0 0,0 0 0 0 0,0-1-1 0 0,1 1 1 0 0,-1 0 0 0 0,0 0-1 0 0,0-1 1 0 0,0 1 0 0 0,0 0-1 0 0,0-1 1 0 0,0 1 0 0 0,0-1-1 0 0,0 1 1 0 0,0-1 0 0 0,0 0-1 0 0,0 0 1 0 0,0 1 0 0 0,-1-1-1 0 0,1 0 1 0 0,0 0 0 0 0,0 0-1 0 0,0 0 1 0 0,-2 0 0 0 0,-4-2-5370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6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99 191 5983 0 0,'-7'3'780'0'0,"0"-2"-1"0"0,-1 1 1 0 0,1-1 0 0 0,0 0-1 0 0,-1 0 1 0 0,0-1-1 0 0,1 0 1 0 0,-1 0-1 0 0,1-1 1 0 0,-1 0-1 0 0,-9-3 1 0 0,18 8-407 0 0,0 0 1 0 0,0 0 0 0 0,0 0-1 0 0,1 0 1 0 0,-1 0-1 0 0,4 6 1 0 0,-4-9-301 0 0,0 0-64 0 0,8 20 340 0 0,1 0 0 0 0,1-1 0 0 0,22 30 1 0 0,-28-44-287 0 0,0-1 0 0 0,0 1-1 0 0,0-1 1 0 0,0-1 0 0 0,1 1 0 0 0,0-1 0 0 0,0 0 0 0 0,0 0 0 0 0,1-1 0 0 0,-1 1 0 0 0,1-2 0 0 0,-1 1 0 0 0,1-1 0 0 0,0 0 0 0 0,13 2 0 0 0,9-3 4 0 0,20-7-68 0 0,-2-6-106 0 0,-27 4-153 0 0,-8 3 157 0 0,-6 2 25 0 0,0 1-1 0 0,0-1 1 0 0,-1 0 0 0 0,1-1 0 0 0,-1 0-1 0 0,7-5 1 0 0,24-18-316 0 0,-27 21-248 0 0,2-5-107 0 0,35-33-19 0 0,-35 33-36 0 0,-1 1-124 0 0,27-31-52 0 0,-27 31-11 0 0,-1 3-605 0 0,28-21 1042 0 0,-36 27 499 0 0,0 0 1 0 0,1 0 0 0 0,-1 0 0 0 0,0 0-1 0 0,1 1 1 0 0,-1-1 0 0 0,1 0-1 0 0,-1 1 1 0 0,1-1 0 0 0,0 1-1 0 0,-1-1 1 0 0,1 1 0 0 0,-1 0 0 0 0,4-1-1 0 0,-5 1 110 0 0,1 1-1 0 0,-1-1 1 0 0,1 0 0 0 0,-1 0-1 0 0,1 1 1 0 0,-1-1-1 0 0,1 0 1 0 0,-1 0-1 0 0,1 1 1 0 0,-1-1-1 0 0,0 1 1 0 0,1-1 0 0 0,-1 0-1 0 0,0 1 1 0 0,1-1-1 0 0,-1 1 1 0 0,0-1-1 0 0,1 1 1 0 0,-1-1-1 0 0,0 1 1 0 0,0-1-1 0 0,0 1 1 0 0,0-1 0 0 0,1 1-1 0 0,-1-1 1 0 0,0 1-1 0 0,0 0 1 0 0,0 6 755 0 0,0-1 0 0 0,-1 1 0 0 0,1-1 0 0 0,-1 1 0 0 0,-2 7 0 0 0,0-3-45 0 0,4 19-179 0 0,0 0 0 0 0,2-1 0 0 0,8 41 0 0 0,1 9-582 0 0,-11-74-5 0 0,7 106-24 0 0,-9-109-462 0 0,-1-12-100 0 0,-1-16-378 0 0,4-21-781 0 0,2 1 1 0 0,2-1-1 0 0,12-46 0 0 0,-2 32 1562 0 0,6-13 110 0 0,-3 17 86 0 0,-14 46 110 0 0,3 0 9 0 0,19-36 9 0 0,-19 35 331 0 0,2 7-209 0 0,29-13 36 0 0,-37 17-247 0 0,1 1 1 0 0,0-1 0 0 0,0 1 0 0 0,-1-1 0 0 0,1 1-1 0 0,0 0 1 0 0,-1 0 0 0 0,1 0 0 0 0,0 0-1 0 0,0 0 1 0 0,-1 1 0 0 0,1-1 0 0 0,0 0-1 0 0,0 1 1 0 0,-1-1 0 0 0,1 1 0 0 0,-1 0 0 0 0,1-1-1 0 0,0 1 1 0 0,-1 0 0 0 0,1 0 0 0 0,-1 0-1 0 0,0 0 1 0 0,3 2 0 0 0,0 2 202 0 0,0-1-1 0 0,0 1 1 0 0,0 0-1 0 0,5 9 1 0 0,-9-13-214 0 0,10 16 834 0 0,-2 1 0 0 0,10 28 0 0 0,-14-32-661 0 0,1-1 1 0 0,1 0-1 0 0,0 0 1 0 0,0 0-1 0 0,1-1 1 0 0,13 17-1 0 0,-20-29-291 0 0,1 1 0 0 0,0 0-1 0 0,0 0 1 0 0,-1 0 0 0 0,1-1-1 0 0,0 1 1 0 0,0 0 0 0 0,0-1-1 0 0,0 1 1 0 0,0-1 0 0 0,0 1 0 0 0,0-1-1 0 0,0 1 1 0 0,0-1 0 0 0,0 0-1 0 0,0 1 1 0 0,0-1 0 0 0,1 0-1 0 0,-1 0 1 0 0,0 0 0 0 0,0 0-1 0 0,0 0 1 0 0,2 0 0 0 0,-1-1-146 0 0,0 0 0 0 0,1 0 1 0 0,-1 0-1 0 0,0 0 0 0 0,0 0 0 0 0,0 0 1 0 0,-1 0-1 0 0,1-1 0 0 0,0 1 1 0 0,0-1-1 0 0,1-1 0 0 0,2-3-179 0 0,-1 1-1 0 0,1-1 1 0 0,-2 0 0 0 0,1 0-1 0 0,0 0 1 0 0,4-12-1 0 0,-8 15 422 0 0,1 0-1 0 0,0 0 1 0 0,1 0-1 0 0,-1 1 1 0 0,0-1-1 0 0,1 0 1 0 0,-1 1-1 0 0,1-1 0 0 0,0 1 1 0 0,3-4-1 0 0,-4 6 1 0 0,-1 1-1 0 0,1-1 0 0 0,-1 1 0 0 0,1-1 1 0 0,-1 1-1 0 0,0-1 0 0 0,1 1 1 0 0,-1-1-1 0 0,0 1 0 0 0,0-1 0 0 0,1 1 1 0 0,-1 0-1 0 0,0-1 0 0 0,0 1 1 0 0,0-1-1 0 0,0 1 0 0 0,0 0 0 0 0,0-1 1 0 0,0 1-1 0 0,0-1 0 0 0,0 1 1 0 0,0 0-1 0 0,0 0 0 0 0,-2 20 479 0 0,1-15-323 0 0,0 20 607 0 0,-3 29 1183 0 0,5 58-1 0 0,0-97-1517 0 0,0-1 0 0 0,2 1 0 0 0,0 0 0 0 0,0-1 0 0 0,2 1 0 0 0,0-1 0 0 0,1 0 0 0 0,10 19 0 0 0,-16-33-432 0 0,1 1-2 0 0,0-1 0 0 0,-1 1 1 0 0,1 0-1 0 0,0-1 0 0 0,0 1 1 0 0,0 0-1 0 0,0-1 0 0 0,0 0 0 0 0,1 1 1 0 0,-1-1-1 0 0,0 0 0 0 0,1 1 0 0 0,-1-1 1 0 0,1 0-1 0 0,-1 0 0 0 0,1 0 1 0 0,-1 0-1 0 0,1-1 0 0 0,0 1 0 0 0,-1 0 1 0 0,1-1-1 0 0,0 1 0 0 0,0-1 1 0 0,-1 1-1 0 0,1-1 0 0 0,0 0 0 0 0,0 0 1 0 0,0 0-1 0 0,0 0 0 0 0,-1 0 1 0 0,1 0-1 0 0,0 0 0 0 0,0-1 0 0 0,0 1 1 0 0,0-1-1 0 0,1 0 0 0 0,-1 0-75 0 0,5-9-44 0 0,24-31-70 0 0,-24 31-29 0 0,-3-2-8 0 0,2-1 137 0 0,-4 8-8 0 0,1-1-1 0 0,-1 0 1 0 0,0 0 0 0 0,0-1 0 0 0,-1 1 0 0 0,2-11 0 0 0,5-33-930 0 0,-3-4 84 0 0,-3 14 397 0 0,-2 0 1 0 0,-9-78-1 0 0,9 116 533 0 0,-1-1 1 0 0,1 1-1 0 0,-1-1 1 0 0,0 1-1 0 0,0-1 1 0 0,0 1-1 0 0,0-1 1 0 0,0 1-1 0 0,-1 0 1 0 0,1-1-1 0 0,-3-1 1 0 0,4 4 1 0 0,-1-1 0 0 0,0 1 0 0 0,1 0 0 0 0,-1-1 0 0 0,0 1 0 0 0,1 0 0 0 0,-1-1 0 0 0,0 1 0 0 0,1 0 0 0 0,-1 0 1 0 0,0 0-1 0 0,0-1 0 0 0,1 1 0 0 0,-1 0 0 0 0,0 0 0 0 0,0 0 0 0 0,1 0 0 0 0,-1 1 0 0 0,0-1 0 0 0,0 0 0 0 0,1 0 1 0 0,-1 0-1 0 0,0 1 0 0 0,1-1 0 0 0,-1 0 0 0 0,0 0 0 0 0,1 1 0 0 0,-1-1 0 0 0,0 1 0 0 0,1-1 0 0 0,-1 1 0 0 0,1-1 0 0 0,-1 1 1 0 0,1-1-1 0 0,-1 1 0 0 0,1-1 0 0 0,-1 1 0 0 0,1 0 0 0 0,-1-1 0 0 0,1 1 0 0 0,-1 1 0 0 0,-5 7 82 0 0,0 1 0 0 0,0 0 0 0 0,1 0 1 0 0,0 0-1 0 0,1 1 0 0 0,0 0 0 0 0,1 0 0 0 0,0 0 0 0 0,-2 12 0 0 0,4-17-41 0 0,0 1 1 0 0,0-1-1 0 0,1 1 0 0 0,0-1 1 0 0,0 1-1 0 0,0-1 0 0 0,1 1 1 0 0,0-1-1 0 0,0 1 1 0 0,0-1-1 0 0,1 0 0 0 0,0 1 1 0 0,1-1-1 0 0,-1 0 0 0 0,1-1 1 0 0,0 1-1 0 0,5 7 1 0 0,-6-12-131 0 0,0 1 0 0 0,0 0 0 0 0,0-1 0 0 0,1 1 0 0 0,-1-1 0 0 0,0 1 1 0 0,1-1-1 0 0,-1 0 0 0 0,1 0 0 0 0,0 0 0 0 0,-1-1 0 0 0,1 1 1 0 0,-1 0-1 0 0,1-1 0 0 0,0 0 0 0 0,0 0 0 0 0,-1 0 0 0 0,1 0 0 0 0,0 0 1 0 0,-1 0-1 0 0,4-1 0 0 0,-3 0-770 0 0,8-4-1265 0 0,35-15 812 0 0,-35 15-533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7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1 195 1839 0 0,'0'0'83'0'0,"7"-8"-6"0"0,30-35 2189 0 0,-28 35-1421 0 0,27-25 164 0 0,-27 24 4751 0 0,-4 10-5017 0 0,-1-1-663 0 0,-3 0-60 0 0,0-1 1 0 0,-1 1-1 0 0,1 0 1 0 0,0 0-1 0 0,0 0 1 0 0,-1 0-1 0 0,1 0 1 0 0,0 0-1 0 0,-1 0 1 0 0,1 0-1 0 0,0 0 1 0 0,0 0-1 0 0,-1 1 1 0 0,1-1-1 0 0,0 0 1 0 0,-1 0-1 0 0,1 1 1 0 0,0-1-1 0 0,-1 1 1 0 0,1-1-1 0 0,0 0 1 0 0,-1 1-1 0 0,1-1 1 0 0,-1 1-1 0 0,1-1 1 0 0,-1 1-1 0 0,1-1 1 0 0,-1 1-1 0 0,1 0 1 0 0,-1-1-1 0 0,0 1 1 0 0,1 0-1 0 0,-1-1 1 0 0,0 1-1 0 0,0 0 1 0 0,1-1-1 0 0,-1 1 1 0 0,0 0-1 0 0,0-1 0 0 0,0 1 1 0 0,0 0-1 0 0,0 0 1 0 0,0-1-1 0 0,0 1 1 0 0,0 0-1 0 0,0 0 1 0 0,0-1-1 0 0,0 1 1 0 0,0 0-1 0 0,-1-1 1 0 0,1 2-1 0 0,-7 34 874 0 0,-1 0-1 0 0,-1-1 0 0 0,-2 0 1 0 0,-2 0-1 0 0,-1-1 0 0 0,-33 56 1 0 0,29-64-421 0 0,34-47-1018 0 0,12-20 338 0 0,-21 30-8 0 0,1 0 3 0 0,36-54-176 0 0,-9 7 4 0 0,1-4 0 0 0,-29 48 322 0 0,22-37-174 0 0,-5 14 486 0 0,-18 27 156 0 0,1 1 36 0 0,22-27-56 0 0,-21 27-333 0 0,0 7-397 0 0,27-6-120 0 0,-34 8 440 0 0,0 0-1 0 0,-1 1 1 0 0,1-1 0 0 0,0 0-1 0 0,0 0 1 0 0,-1 0 0 0 0,1 0-1 0 0,0 1 1 0 0,0-1 0 0 0,-1 0-1 0 0,1 1 1 0 0,0-1 0 0 0,-1 0-1 0 0,1 1 1 0 0,0-1 0 0 0,-1 1-1 0 0,1-1 1 0 0,-1 1 0 0 0,1-1-1 0 0,-1 1 1 0 0,1 0 0 0 0,-1-1-1 0 0,1 1 1 0 0,-1 0 0 0 0,0-1-1 0 0,1 1 1 0 0,-1 0 0 0 0,0-1-1 0 0,0 1 1 0 0,1 0 0 0 0,-1 1-1 0 0,4 24 432 0 0,-3-22-196 0 0,1 30 555 0 0,-2 0 0 0 0,-1 0 0 0 0,-6 39 1 0 0,3-36-770 0 0,1-1 0 0 0,3 50 0 0 0,0-85-49 0 0,0-1 1 0 0,0 1 0 0 0,0-1 0 0 0,0 0 0 0 0,0 1 0 0 0,0-1 0 0 0,0 1 0 0 0,0-1 0 0 0,1 1-1 0 0,-1-1 1 0 0,0 1 0 0 0,0-1 0 0 0,0 0 0 0 0,0 1 0 0 0,1-1 0 0 0,-1 1 0 0 0,0-1 0 0 0,1 0-1 0 0,-1 1 1 0 0,0-1 0 0 0,0 0 0 0 0,1 1 0 0 0,-1-1 0 0 0,1 0 0 0 0,-1 1 0 0 0,0-1 0 0 0,1 0-1 0 0,-1 0 1 0 0,1 0 0 0 0,-1 1 0 0 0,0-1 0 0 0,1 0 0 0 0,-1 0 0 0 0,1 0 0 0 0,-1 0 0 0 0,2 0-1 0 0,15-6-6742 0 0,-9-1 1258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7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0 9215 0 0,'-14'26'2089'0'0,"9"-18"-1539"0"0,1 1 1 0 0,-1-1-1 0 0,2 1 1 0 0,-1 0 0 0 0,-3 16-1 0 0,-6 62 1160 0 0,-3 171-1 0 0,13-158-374 0 0,-15 102-1 0 0,11-159-1431 0 0,-1 0 0 0 0,-2-1 0 0 0,-2 0 0 0 0,-32 73 0 0 0,43-114-714 0 0,1-4-1009 0 0,1-7-4608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8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4143 0 0,'2'0'24'0'0,"-1"1"0"0"0,0-1 0 0 0,1 0-1 0 0,-1 0 1 0 0,0 1 0 0 0,1-1-1 0 0,-1 0 1 0 0,0 0 0 0 0,1 0-1 0 0,-1 0 1 0 0,1-1 0 0 0,-1 1 0 0 0,0 0-1 0 0,3-1 1 0 0,16-3 2902 0 0,-11 3-2546 0 0,26-2 3016 0 0,9 3 360 0 0,59 8 0 0 0,-36 1-3072 0 0,100 9 1417 0 0,-138-18-4014 0 0,1-1 1 0 0,35-7 0 0 0,-2-2-4858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49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2303 0 0,'7'-1'460'0'0,"0"0"-1"0"0,0 0 0 0 0,0 0 0 0 0,14-5 0 0 0,-16 4-338 0 0,1 0 0 0 0,-1 0 0 0 0,1 1 0 0 0,0 0-1 0 0,-1 0 1 0 0,1 0 0 0 0,0 1 0 0 0,0 0 0 0 0,9 1-1 0 0,-11 0 3 0 0,-1 0 0 0 0,0 1-1 0 0,0-1 1 0 0,0 1-1 0 0,0 0 1 0 0,0 0 0 0 0,0 0-1 0 0,0 0 1 0 0,-1 0-1 0 0,1 1 1 0 0,-1-1-1 0 0,1 1 1 0 0,-1 0 0 0 0,0 0-1 0 0,0 0 1 0 0,0 0-1 0 0,-1 0 1 0 0,1 0 0 0 0,-1 0-1 0 0,2 6 1 0 0,2 4 108 0 0,-1 0 1 0 0,-1 1-1 0 0,4 26 0 0 0,-3 83 159 0 0,-1-4-298 0 0,0-69 35 0 0,-2-32-157 0 0,0 0 0 0 0,1 0 0 0 0,0 0 0 0 0,9 30 0 0 0,-11-48 13 0 0,1 1-1 0 0,-1 0 1 0 0,0-1 0 0 0,0 1 0 0 0,0-1-1 0 0,0 1 1 0 0,1-1 0 0 0,-1 1-1 0 0,0-1 1 0 0,0 1 0 0 0,1-1-1 0 0,-1 1 1 0 0,0-1 0 0 0,1 0 0 0 0,-1 1-1 0 0,1-1 1 0 0,-1 0 0 0 0,1 1-1 0 0,-1-1 1 0 0,0 0 0 0 0,1 1-1 0 0,-1-1 1 0 0,1 0 0 0 0,-1 0 0 0 0,1 1-1 0 0,0-1 1 0 0,-1 0 0 0 0,1 0-1 0 0,-1 0 1 0 0,1 0 0 0 0,0 0-1 0 0,0 0 12 0 0,0-1-1 0 0,1 1 1 0 0,-1-1 0 0 0,0 1-1 0 0,0-1 1 0 0,0 1-1 0 0,0-1 1 0 0,0 0-1 0 0,0 0 1 0 0,0 0-1 0 0,0 0 1 0 0,0 1-1 0 0,1-2 1 0 0,24-38 530 0 0,-24 38-447 0 0,86-171 1825 0 0,-60 113-2534 0 0,2 2 1 0 0,3 0-1 0 0,41-52 0 0 0,-63 97-2771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40:21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25020 11245 911 0,'-2'0'0'0,"2"0"0"16,2 0 0-16,-2-4 0 16,3 4 896-16,-3-2 80 0,4-1 32 0,1 0 0 0,-3-3-416 0,1 3-80 0,1-2 0 0,-3 1-16 15,3 2-496-15,-4 1 0 0,0 1 0 0,-4 0 0 16,4 0 240-16,-1 0 0 0,1 1 0 0,-4 1 0 16,2-4 528-16,2 4 96 0,-1-2 32 0,1 0 0 15,-2 4-32-15,2-3 0 16,0 1 0-16,-4 0 0 0,3-2-112 0,-1 5-32 0,0-3 0 0,-1 0 0 15,1 3 176-15,-2-2 16 0,4 2 16 0,-3-1 0 0,1 1-144 0,2-1-16 16,-2 1-16-16,2-2 0 0,0 3-208 0,0 1-32 16,2-2-16-16,0 0 0 0,1 7-80 0,-1 2-16 31,5 0 0-31,-5 3 0 0,1 8-16 0,1-1 0 0,1 9 0 0,-1-1 0 16,1-4-32-16,-2 1-16 15,-1-1 0-15,5-2 0 0,-2-3-336 0,4-11 0 0,-4 0 0 16,7-10-12368-16</inkml:trace>
  <inkml:trace contextRef="#ctx0" brushRef="#br0" timeOffset="1041.26">22685 13857 7359 0,'0'0'656'0,"0"-1"-528"0,1 1-128 0,-1-4 0 0,0 4 128 0,4 0 0 0,-4 0 0 0,0 0 0 16,3 0 80-16,-6 0 16 0,3 4 0 0,0-1 0 16,-5 4 560-16,-1 2 112 15,3 1 32-15,-4 1 0 0,2 3-304 0,-1 3-64 0,-1 0-16 0,1 6 0 16,2 3 208-16,-1 0 32 0,1 6 16 0,-1 2 0 15,5 7-32-15,0 0 0 0,2 6 0 0,1 4 0 16,3-1-768-16,-3-1 0 0,2 0 0 0,-1-7-8656 16</inkml:trace>
  <inkml:trace contextRef="#ctx0" brushRef="#br0" timeOffset="1741.32">25016 15994 9215 0,'-2'4'816'0,"2"-2"-656"0,0-2-160 0,0 0 0 16,0 0 944-16,2 0 144 0,0 0 48 0,0 0 0 16,1 0-496-16,1 0-112 0,1 0-16 0,0 0 0 15,0 3-144-15,-1-3-48 0,1 5 0 0,-1-1 0 0,1 1 272 0,2 4 48 16,-2-1 16-16,-2 5 0 0,3 1 352 0,-1 5 64 16,2 2 16-16,-2 5 0 0,4 3-80 0,-4 4-16 15,0 6 0-15,2 1 0 0,-2 7-560 0,1 3-112 16,1 3-32-16,0-1-12192 15</inkml:trace>
  <inkml:trace contextRef="#ctx0" brushRef="#br0" timeOffset="2593.42">29183 15214 11967 0,'-4'5'1072'0,"4"2"-864"0,0-5-208 0,0-2 0 0,0 0 960 0,0 4 128 0,0-1 48 16,-3 2 0-16,3 6-112 0,0-3 0 0,-2 1-16 0,2-2 0 15,2 2-368-15,-2-4-80 0,3 0-16 16,-3-1 0-16,4 1-288 0,-3-2-48 16,3 3-16-16,-1 1 0 0,3 1 192 0,-5 3 16 0,1-3 16 0,3 10 0 15,-3-1 288-15,-2 6 48 0,4 0 16 0,-4 3 0 16,0 5-592-16,0-1-176 0,-6 6 0 0,3-1-7824 31,-2-2-1648-31</inkml:trace>
  <inkml:trace contextRef="#ctx0" brushRef="#br0" timeOffset="3229.55">29814 12225 911 0,'-13'0'0'0,"5"0"0"0,1 0 0 0,5 0 0 0,-2 0 2144 0,4 0 352 16,-1-1 64-16,-3 1 0 0,1 0-768 0,-3 0-144 15,1 0-48-15,-3 0 0 0,2 1-608 0,3 3-128 16,-4-1-32-16,2 2 0 0,-1 1 288 0,1 1 48 16,2 1 16-16,-3 3 0 0,3-2 160 0,-1 4 16 15,3 0 16-15,-3 6 0 16,4 2-288-16,-3 1-48 0,1 5-16 0,-1 4 0 16,-1 2-688-16,-1 4-144 0,0 1-16 0,-4-2-16 0,4 4-352 0,-2-5-64 0,1-3 0 15,3-6-9200 1,3-12-1824-16</inkml:trace>
  <inkml:trace contextRef="#ctx0" brushRef="#br0" timeOffset="5629.72">21984 3808 8287 0,'-3'8'736'0,"1"-4"-592"0,2-1-144 0,2-1 0 16,-1-2 0-16,5 0-224 0,-1-2 48 0,4-1 16 15,4-3-64-15,3 0-16 0,2-3 0 0,-5 0 0 16,-4 2 240-16,-4 4 0 0,-5-1 0 0,-5 4 0 0,-2 5 0 16,-1-1 0-16,-1 1 0 0,0 2 0 0,-1-2 0 0,-3 4 0 15,5-4 0-15,-3-1 0 0,8-4 0 0,-2 0 0 16,1 0 0-16,4-4 0 0,-2 4 0 0,2 0 0 16,-1 0-192-16,-1 0 192 0,2 0-176 0,-5 0 176 15,3 4-192-15,0-3 192 0,-3 3-128 0,1-1 128 16,-1 1-160-16,2-2 160 0,-4 3-176 0,2-2 176 15</inkml:trace>
  <inkml:trace contextRef="#ctx0" brushRef="#br0" timeOffset="5728.41">21745 4138 1839 0,'-3'4'160'0,"-1"-1"-160"15,4-1 0-15,0-2 0 0,0 4 0 0,0-4 160 0</inkml:trace>
  <inkml:trace contextRef="#ctx0" brushRef="#br0" timeOffset="6643.57">21913 3940 2751 0,'-4'3'256'0,"1"-3"-256"0,3 0 0 0,0 0 0 0,1 0 448 0,-1 0 64 15,2 0 0-15,-2 0 0 0,4 0-368 0,-4 0-144 32,0 0 128-32,0 4-128 0,-6-2 512 0,3 5 0 0,-2-6 16 0,1 5 0 15,1-3 832-15,-1 0 176 16,2-1 16-16,2 0 16 0,0-2-192 0,2 0-32 15,0 0-16-15,3-2 0 0,-1 2-624 0,1-2-128 0,0-1-32 0,0 3 0 16,2 0-96-16,2 0 0 0,0 0-16 0,-4 0 0 16,4 3 48-16,-6-1 16 0,2 0 0 0,1 0 0 15,-3 3-48-15,1-2-16 0,-3 3 0 0,3 1 0 16,-4-2-48-16,0 7-16 0,-4-2 0 0,1 8 0 16,-2-1 160-16,-1 1 48 0,-1 4 0 0,0 5 0 15,-1-1 112-15,1 3 16 0,2 4 16 0,-1 0 0 16,-1 1-144-16,6 0-48 0,-3 1 0 0,2-3 0 15,4-1-368-15,2-5-160 0,4-2 128 0,-2-4-128 16,6-3-208-16,2-5-128 0,0-1-32 0,3-8-13552 16</inkml:trace>
  <inkml:trace contextRef="#ctx0" brushRef="#br0" timeOffset="7253.3">24941 6910 10127 0,'-8'15'896'0,"2"-6"-704"16,5 0-192-16,1-6 0 0,0 2 1136 0,-4 2 192 0,-1 7 32 0,-2 7 16 16,2 7-288-16,-4 2-48 0,4-3-16 0,1-4 0 15,4 0-336-15,0-2-80 0,0 5-16 0,0 0 0 16,4 2 560-16,-4 5 96 0,1 7 32 0,1 3 0 16,3 5-64-16,-3 4 0 15,5 9 0-15,-2 1 0 0,1 5-624 0,1-6-128 0,0-4-16 0,0-5-16 16,1-6-640-16,1-8-128 0,1-12-32 0,3-9-13248 15</inkml:trace>
  <inkml:trace contextRef="#ctx0" brushRef="#br0" timeOffset="7956.01">25769 690 1839 0,'2'-2'160'0,"-1"-1"-160"0,1-1 0 0,-2 4 0 0,4 0 304 0,-4-5 16 0,1 1 16 0,3-1 0 31,-1 0-592-31,-1-2-128 0,-2 5-32 0,0-1 0 16,-2 3 208-16,2 0 32 0,-3 5 16 0,-1-5 0 0,3 7 512 0,-6-5 96 15,5 6 32-15,-7-1 0 0,4 4 560 0,2-2 112 16,-6 4 32-16,4 5 0 0,-4-1 240 0,-3 9 48 16,1 1 16-16,1 2 0 0,-1-1-480 0,3 3-112 15,-1 2 0-15,0 1-16 0,4 0-416 0,-2 1-80 16,5 5 0-16,-3 0-16 0,2 4-368 0,-1-1 0 16,1-3-160-16,1 1-7232 15</inkml:trace>
  <inkml:trace contextRef="#ctx0" brushRef="#br0" timeOffset="8434.69">24877 2409 2751 0,'-4'-4'256'0,"1"4"-256"0,1 0 0 0,2 0 0 15,0 4 768-15,-2-4 96 0,-3 5 32 0,0-1 0 16,-4 8 80-16,-5 2 32 0,5 5 0 0,-4 2 0 15,2 5-208-15,1 2-32 16,1 3-16-16,0 2 0 0,4 2 528 0,5 2 96 0,0 1 32 0,5-1 0 16,4 1-640-16,1-2-128 0,6 1-32 0,1-4 0 15,1-2-976-15,-2 1-192 0</inkml:trace>
  <inkml:trace contextRef="#ctx0" brushRef="#br0" timeOffset="8891.78">24234 5466 11967 0,'0'-6'1072'0,"1"3"-864"0,1-2-208 0,3 3 0 15,-3-2 320-15,2 1 32 0,3-2 0 0,3-7 0 16,2 1-352-16,6 2 0 0,-4 2 0 0,-4 7 0 16,2 7 0-16,-5 4 0 0,0 3-128 0,-3 3 128 0,-1 1 576 0,2 6 208 15,-5 0 48-15,4 3 0 0,-4 6 768 0,5-6 176 0,0 3 16 0,2-7 16 31,4-4-1168-31,1-2-256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49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67 1839 0 0,'3'-7'46'0'0,"-1"0"0"0"0,1 1 0 0 0,0-1-1 0 0,5-5 1 0 0,-7 9-14 0 0,1 1 1 0 0,0 0-1 0 0,-1 0 1 0 0,1 0-1 0 0,0 0 1 0 0,0 0-1 0 0,0 0 1 0 0,0 1-1 0 0,1-1 0 0 0,-1 1 1 0 0,0-1-1 0 0,1 1 1 0 0,3-2-1 0 0,-6 3-19 0 0,0 0-1 0 0,1 0 1 0 0,-1 0 0 0 0,0 0-1 0 0,1 0 1 0 0,-1 0 0 0 0,0 0-1 0 0,1 0 1 0 0,-1 0 0 0 0,0 0-1 0 0,1 0 1 0 0,-1 0 0 0 0,0 0-1 0 0,0 0 1 0 0,1 0 0 0 0,-1 0-1 0 0,0 0 1 0 0,1 0 0 0 0,-1 0-1 0 0,0 1 1 0 0,0-1 0 0 0,1 0-1 0 0,-1 0 1 0 0,0 0 0 0 0,0 0-1 0 0,1 1 1 0 0,-1-1 0 0 0,0 0-1 0 0,0 0 1 0 0,0 1 0 0 0,1-1-1 0 0,-1 0 1 0 0,0 0 0 0 0,0 1-1 0 0,0-1 1 0 0,2 16 823 0 0,-6 16 832 0 0,4-32-1629 0 0,-25 103 2639 0 0,0 4-2776 0 0,8 1-3564 0 0,15-93 3630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0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19 5983 0 0,'10'-18'684'0'0,"-16"18"-199"0"0,-4 2-54 0 0,-2 5-75 0 0,0 1-1 0 0,-13 10 0 0 0,21-15-238 0 0,0 1 0 0 0,1-1-1 0 0,-1 1 1 0 0,1 0-1 0 0,-1-1 1 0 0,1 1 0 0 0,0 1-1 0 0,1-1 1 0 0,-4 7-1 0 0,6-10-90 0 0,-1 1-1 0 0,1-1 0 0 0,0 0 0 0 0,0 1 1 0 0,0-1-1 0 0,1 1 0 0 0,-1-1 1 0 0,0 0-1 0 0,0 1 0 0 0,1-1 0 0 0,-1 0 1 0 0,1 1-1 0 0,-1-1 0 0 0,1 0 1 0 0,0 0-1 0 0,1 3 0 0 0,18 22-72 0 0,-8-9 52 0 0,-9-13-14 0 0,0 0 0 0 0,-1 0 0 0 0,1 1 0 0 0,-1 0 0 0 0,0-1-1 0 0,-1 1 1 0 0,1 0 0 0 0,-1 0 0 0 0,1 6 0 0 0,-2-8 123 0 0,0 0 1 0 0,-1 0-1 0 0,1 0 1 0 0,-1 0-1 0 0,1 0 1 0 0,-1 0-1 0 0,0 0 1 0 0,0 0-1 0 0,0 0 1 0 0,-1 0-1 0 0,1-1 1 0 0,-1 1-1 0 0,0 0 1 0 0,1-1-1 0 0,-1 0 0 0 0,-5 5 1 0 0,-9 10 1638 0 0,-31 25 1 0 0,1-10-4597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0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 5983 0 0,'1'6'423'0'0,"0"0"0"0"0,0 0 0 0 0,-1 0 0 0 0,0 0-1 0 0,0 0 1 0 0,0 0 0 0 0,-1 1 0 0 0,0-1-1 0 0,0 0 1 0 0,0 0 0 0 0,-1 0 0 0 0,-4 10 0 0 0,-3 4 41 0 0,-1-1 0 0 0,-18 25 1 0 0,19-32-484 0 0,1 1 1 0 0,0 0-1 0 0,1 0 1 0 0,0 0-1 0 0,1 1 1 0 0,-6 21-1 0 0,11-30-237 0 0,0 0-1 0 0,0 0 1 0 0,0 0-1 0 0,1 0 1 0 0,0 0-1 0 0,0 0 1 0 0,0 0-1 0 0,1 0 1 0 0,-1 0-1 0 0,3 6 1 0 0,0-4-3443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0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48 1839 0 0,'5'-11'48'0'0,"-4"7"-35"0"0,1 1 0 0 0,-1 0 0 0 0,1-1 0 0 0,0 1-1 0 0,0 0 1 0 0,0 0 0 0 0,1 0 0 0 0,-1 1 0 0 0,6-6-1 0 0,-8 8 104 0 0,1 0 0 0 0,-1 0 0 0 0,0 0-1 0 0,1 0 1 0 0,-1 0 0 0 0,1 0 0 0 0,-1 0-1 0 0,0 0 1 0 0,1 0 0 0 0,-1 0 0 0 0,1 1-1 0 0,-1-1 1 0 0,0 0 0 0 0,1 0 0 0 0,-1 0-1 0 0,0 1 1 0 0,1-1 0 0 0,-1 0 0 0 0,0 0-1 0 0,1 0 1 0 0,-1 1 0 0 0,0-1 0 0 0,0 0-1 0 0,1 1 1 0 0,-1-1 0 0 0,0 0 0 0 0,0 1-1 0 0,0-1 1 0 0,1 0 0 0 0,-1 1 0 0 0,0-1-1 0 0,0 1 1 0 0,0-1 0 0 0,0 0 0 0 0,0 1-1 0 0,0-1 1 0 0,0 1 0 0 0,0-1 0 0 0,0 1-1 0 0,3 17 1815 0 0,-5 7-702 0 0,0 0-1 0 0,-2-1 1 0 0,-12 39-1 0 0,4-11-613 0 0,-52 380-931 0 0,58-376-1231 0 0,4-39 505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1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61 5983 0 0,'0'0'13'0'0,"0"0"-1"0"0,0 0 1 0 0,0 0-1 0 0,0 0 1 0 0,-1 0-1 0 0,1 0 1 0 0,0 0-1 0 0,0 0 0 0 0,0 0 1 0 0,0 0-1 0 0,0 0 1 0 0,0 0-1 0 0,0 0 1 0 0,0 0-1 0 0,-1 0 0 0 0,1-1 1 0 0,0 1-1 0 0,0 0 1 0 0,0 0-1 0 0,0 0 1 0 0,0 0-1 0 0,0 0 1 0 0,0 0-1 0 0,0 0 0 0 0,0-1 1 0 0,0 1-1 0 0,0 0 1 0 0,0 0-1 0 0,0 0 1 0 0,0 0-1 0 0,0 0 1 0 0,0 0-1 0 0,0-1 0 0 0,0 1 1 0 0,0 0-1 0 0,0 0 1 0 0,0 0-1 0 0,0 0 1 0 0,0 0-1 0 0,0 0 1 0 0,0-1-1 0 0,0 1 0 0 0,0 0 1 0 0,0 0-1 0 0,0 0 1 0 0,0 0-1 0 0,0 0 1 0 0,0 0-1 0 0,0 0 1 0 0,1-1-1 0 0,7 2 1008 0 0,11 5 581 0 0,-19-6-1577 0 0,2 1 710 0 0,8 4-444 0 0,41 21-50 0 0,15 5-192 0 0,1-8-48 0 0,10-7 22 0 0,-54-13 10 0 0,-9 0 42 0 0,0-2 1 0 0,1 0 0 0 0,15-1-1 0 0,20 0 30 0 0,-26-3-42 0 0,27-8-52 0 0,-47 10-10 0 0,0 0 0 0 0,0 0 0 0 0,0-1 0 0 0,0 0 0 0 0,0 1 0 0 0,0-1 0 0 0,-1-1 0 0 0,1 1 0 0 0,-1 0 0 0 0,1-1 0 0 0,-1 0 0 0 0,0 0 0 0 0,0 0 0 0 0,0 0 0 0 0,0 0 0 0 0,-1-1 0 0 0,0 1 0 0 0,1-1 0 0 0,-1 1 0 0 0,0-1 0 0 0,-1 0 0 0 0,1 0 0 0 0,-1 0 0 0 0,2-7 0 0 0,-2 8 0 0 0,-1 0 0 0 0,0 0 0 0 0,1-1 0 0 0,-1 1 0 0 0,-1 0 0 0 0,1 0 0 0 0,0 0 0 0 0,-1 0 0 0 0,1 0 0 0 0,-1 1 0 0 0,0-1 0 0 0,0 0 0 0 0,0 0 0 0 0,-1 0 0 0 0,1 1 0 0 0,-1-1 0 0 0,1 0 0 0 0,-1 1 0 0 0,0-1 0 0 0,0 1 0 0 0,0 0 0 0 0,0 0 0 0 0,0 0 0 0 0,0 0 0 0 0,-1 0 0 0 0,1 0 0 0 0,-1 1 0 0 0,0-1 0 0 0,1 1 0 0 0,-1-1 0 0 0,-4 0 0 0 0,3 1 41 0 0,1 0-1 0 0,-1 1 0 0 0,0-1 0 0 0,0 1 1 0 0,0 0-1 0 0,1 0 0 0 0,-1 1 0 0 0,0-1 1 0 0,0 1-1 0 0,0 0 0 0 0,1 0 0 0 0,-1 0 1 0 0,1 0-1 0 0,-1 1 0 0 0,1-1 0 0 0,-1 1 1 0 0,1 0-1 0 0,0 0 0 0 0,0 0 0 0 0,0 1 1 0 0,0-1-1 0 0,0 1 0 0 0,-3 3 0 0 0,-5 5 390 0 0,1 0-1 0 0,0 1 0 0 0,1 0 0 0 0,-11 19 0 0 0,15-22-218 0 0,0 0-1 0 0,1 0 0 0 0,0 0 1 0 0,0 0-1 0 0,1 1 0 0 0,0-1 1 0 0,-1 11-1 0 0,4-16-186 0 0,-1 1 0 0 0,1-1 0 0 0,0 1 0 0 0,0-1 0 0 0,0 1 0 0 0,1-1 0 0 0,-1 1-1 0 0,1-1 1 0 0,0 0 0 0 0,1 1 0 0 0,-1-1 0 0 0,1 0 0 0 0,-1 0 0 0 0,1 0 0 0 0,1 0 0 0 0,-1 0 0 0 0,3 3 0 0 0,-3-4-356 0 0,6 2-142 0 0,24 18-627 0 0,-24-17-2496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1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344 556 7831 0 0,'-8'0'173'0'0,"1"1"-1"0"0,-1 0 1 0 0,0 1-1 0 0,0-1 0 0 0,1 1 1 0 0,-1 1-1 0 0,1 0 1 0 0,-1 0-1 0 0,-9 6 0 0 0,-6 5 419 0 0,-30 24 0 0 0,45-32-578 0 0,-16 12 185 0 0,0 2 0 0 0,-35 38 0 0 0,52-50-73 0 0,0 0 0 0 0,0 1 0 0 0,1 0 0 0 0,0 1 0 0 0,0-1 0 0 0,1 1 0 0 0,0 0 0 0 0,1 0 0 0 0,0 1 0 0 0,-4 20 0 0 0,8-28-94 0 0,-1 0 0 0 0,1 0 0 0 0,-1 0 0 0 0,1 0 0 0 0,0 1 0 0 0,0-1 0 0 0,1 0 0 0 0,-1 0 0 0 0,1 0 0 0 0,-1 0 0 0 0,1 0 1 0 0,0 0-1 0 0,0 0 0 0 0,0 0 0 0 0,1 0 0 0 0,-1 0 0 0 0,1 0 0 0 0,2 2 0 0 0,-3-3-28 0 0,0-1 1 0 0,1 0-1 0 0,-1 0 1 0 0,1 0-1 0 0,-1 1 1 0 0,1-2 0 0 0,0 1-1 0 0,-1 0 1 0 0,1 0-1 0 0,0 0 1 0 0,2 0-1 0 0,48 14-75 0 0,-50-14 57 0 0,-1 0 0 0 0,1-1 0 0 0,0 0 1 0 0,-1 1-1 0 0,1-1 0 0 0,0 0 0 0 0,-1 0 0 0 0,1 0 0 0 0,0 0 0 0 0,-1 0 0 0 0,1 0 0 0 0,0-1 0 0 0,-1 1 0 0 0,3-1 0 0 0,53-11-241 0 0,-32 4 0 0 0,-6-2 44 0 0,-1-1-1 0 0,0-1 1 0 0,-1 0-1 0 0,0-1 0 0 0,-1-1 1 0 0,17-18-1 0 0,-11 3 68 0 0,-2 0 0 0 0,-1-1-1 0 0,-1-2 1 0 0,-2 1 0 0 0,-1-2-1 0 0,-1 0 1 0 0,10-39 0 0 0,-6 2 128 0 0,-2 0 0 0 0,9-111 0 0 0,-23 162 56 0 0,4-71-37 0 0,-6 79 28 0 0,0 0 0 0 0,-1 0 1 0 0,0 0-1 0 0,-1 1 0 0 0,-6-22 1 0 0,8 31 0 0 0,0 0 0 0 0,-1 0 1 0 0,1 0-1 0 0,-1 0 0 0 0,1 0 0 0 0,-1 0 1 0 0,1 0-1 0 0,-1 0 0 0 0,0 0 1 0 0,1 0-1 0 0,-1 0 0 0 0,0 0 0 0 0,0 0 1 0 0,1 0-1 0 0,-1 0 0 0 0,0 1 1 0 0,0-1-1 0 0,0 0 0 0 0,0 1 0 0 0,-2-1 1 0 0,3 1 48 0 0,-1 0 1 0 0,0 0-1 0 0,0 0 1 0 0,0 0 0 0 0,0 0-1 0 0,0 0 1 0 0,1 0-1 0 0,-1 0 1 0 0,0 1-1 0 0,0-1 1 0 0,0 0-1 0 0,0 1 1 0 0,1-1 0 0 0,-1 1-1 0 0,0-1 1 0 0,1 1-1 0 0,-1-1 1 0 0,0 1-1 0 0,1-1 1 0 0,-2 2 0 0 0,-2 3 303 0 0,0 0 0 0 0,0 0 0 0 0,1 0 1 0 0,-1 1-1 0 0,-3 8 0 0 0,-1 6-227 0 0,1 1 1 0 0,1-1-1 0 0,0 1 0 0 0,2 0 0 0 0,1 1 0 0 0,-2 36 0 0 0,10 131 753 0 0,-4-176-904 0 0,10 97-861 0 0,-5-54-1094 0 0,0 88-1 0 0,-8-113-2552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2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745 7 10591 0 0,'-6'-3'472'0'0,"1"2"96"0"0,1 1-456 0 0,2 0-112 0 0,1 0 760 0 0,0 0 128 0 0,-1 0 24 0 0,-2 0 8 0 0,0 1-1184 0 0,0 1-240 0 0,-2 1-40 0 0,-2 1-16 0 0,0 1 432 0 0,-3 2 128 0 0,-3 1-64 0 0,-5-6 64 0 0</inkml:trace>
  <inkml:trace contextRef="#ctx0" brushRef="#br0" timeOffset="1">57 0 12439 0 0,'-25'9'1104'0'0,"10"-4"-880"0"0,4-1-224 0 0,6-1 0 0 0,5-2 704 0 0,1-1 96 0 0,0 0 16 0 0,1 2 8 0 0,1-1-552 0 0,2 0-112 0 0,3 1-16 0 0,3-4-8 0 0,64-7-9944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2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 11975 0 0,'-1'0'1064'0'0,"-1"-1"-848"0"0,4 1 48 0 0,-2-2 296 0 0,0 1-280 0 0,0 2-1464 0 0,0 2 480 0 0,0 1-8 0 0,0 2 608 0 0,2-1 104 0 0,2 3 0 0 0,2-1 104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2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4143 0 0,'-5'13'184'0'0,"2"-5"40"0"0,2-1-224 0 0,-1-2 0 0 0,2-2 0 0 0,0-2 0 0 0,2 1 0 0 0,-2 2-72 0 0,1 3 0 0 0,-1 1 0 0 0,3 2 72 0 0,-9-6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3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7 796 3679 0 0,'-6'6'1589'0'0,"18"-13"-1124"0"0,20-17-663 0 0,-16 7 460 0 0,-1 0 0 0 0,0 0 0 0 0,-1-2 0 0 0,14-24 0 0 0,39-86 2995 0 0,-46 85-2817 0 0,5-7 43 0 0,24-52 227 0 0,99-148 0 0 0,-146 246-650 0 0,30-38 159 0 0,-30 40-136 0 0,0 0 0 0 0,0-1-1 0 0,0 1 1 0 0,1 1 0 0 0,-1-1 0 0 0,1 0 0 0 0,-1 1 0 0 0,1 0 0 0 0,7-3 0 0 0,-11 4-47 0 0,1 1 0 0 0,-1 0 0 0 0,1 0 1 0 0,-1 0-1 0 0,0 0 0 0 0,1 0 0 0 0,-1 0 1 0 0,1 0-1 0 0,-1 0 0 0 0,1 0 0 0 0,-1 0 1 0 0,1 0-1 0 0,-1 0 0 0 0,1 0 0 0 0,-1 0 1 0 0,0 1-1 0 0,1-1 0 0 0,-1 0 0 0 0,1 0 1 0 0,-1 0-1 0 0,0 1 0 0 0,1-1 0 0 0,-1 0 1 0 0,0 0-1 0 0,1 1 0 0 0,-1-1 0 0 0,0 0 1 0 0,1 1-1 0 0,-1-1 0 0 0,1 1 0 0 0,4 17 888 0 0,-6 22 244 0 0,1-38-1105 0 0,-2 64 811 0 0,2 0 0 0 0,4-1 1 0 0,2 1-1 0 0,29 126 0 0 0,-18-127-1004 0 0,8 37-726 0 0,-23-86-1311 0 0,2 35-1 0 0,-5-35-3746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42:04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17642 9663 2751 0,'-9'0'256'0,"2"0"-256"16,5 0 0-16,-1 0 0 0,3 0 496 0,-6 0 48 16,-2 0 16-16,-4 0 0 0,-2-2-368 0,0-1-64 15,-2-2 0-15,5-2-128 0,3 2 848 0,3-4 64 16,1 0 16-16,1-3 0 0,1-2-96 0,-2 0-32 15,4 0 0-15,-3 2 0 0,1 0-480 0,0 3-112 0,1-1-16 0,-3 1 0 16,2 5-192-16,2-1 0 0,0 2 0 0,-3-3 0 16,3 6 304-16,0 0 16 0,0-1 0 0,0-1 0 15,0 0 496-15,0 2 96 0,0 0 32 0,3 0 0 16,-3 0-176-16,0 0-16 0,0 2-16 0,2 0 0 16,2-1-64-16,-3-1-16 0,6 6 0 0,-3-3 0 15,1 1-272-15,4-3-48 0,-1 3-16 0,1 1 0 16,2-1-320-16,1-1 0 0,-2-1 0 0,3 1 0 15,0-1 0-15,3-2 0 0,2 0 0 0,-3-2 128 16,3-1 272-16,-1-2 64 0,1 1 16 0,-3-5 0 16,1 4-160-16,0 0-16 0,-2-4-16 0,-2 2 0 0,-2 0-288 0,-1-1 160 15,-2-1-160-15,-2 2 128 16,-3-2-128-16,-4 4 0 0,2 0 0 0,-9-2 0 0,2 0 0 0,-1 0 0 16,1-2 0-16,-5 6-176 0,-1-3 176 0,-1-2 0 15,2 3 0-15,2-1 0 0,-4-1 0 0,2-1 0 16,-2 2 0-16,0 1 0 0,1 2 0 0,0 6 0 15,0 1 0-15,1 3 0 0,2 1 0 0,1 5 0 16,-3 6 0-16,1 2 0 0,3 0 624 0,-1 1 48 16,0 4 16-16,2 0 0 0,2 2 32 0,0 2 16 15,1-2 0-15,3 3 0 0,-1 2-16 0,2-1 0 0,-2-1 0 0,2-2 0 16,2-4-240-16,0 1-48 0,3 0-16 16,3-5 0-16,1-4-256 0,5-6-160 0,0-2 192 0,4-4-192 15,-18-5 0-15,0 0-176 0,0 0 0 0,101-45 0 31,-101 45-1664-31,62-49-336 0,-62 49-64 0,75-58 0 16,-75 58-1568-16,75-61-304 0,-75 61-64 0,65-59-3440 0</inkml:trace>
  <inkml:trace contextRef="#ctx0" brushRef="#br0" timeOffset="408.45">18171 9284 8287 0,'-3'6'736'0,"3"0"-592"0,0-5-144 0,0 3 0 0,0-4 1792 0,0 5 336 15,3 2 64-15,-3 4 16 0,2 6-432 0,-2 0-96 16,4 1-16-16,-4-1 0 16,0 2-608-16,-4-1-128 0,2-1-32 0,-3 1 0 15,2-1 48-15,-6 4 0 0,0-2 0 0,2 2 0 0,0 0-496 0,0-2-112 16,2 2-16-16,0-4 0 0,-2 1-160 0,2-2-32 16,-1 1-128-16,1-3 192 0,2-2-192 0,-4 0 0 15,5-3-192-15,2-4 192 16,0-5-656-16,0-3-32 0,3-3 0 0,4-4 0 15,2-6-208-15,3-1-32 0,1-2-16 0,2-7 0 16,3-4 304-16,-1-1 48 0,4-1 16 0,-4 1 0 16,-3 1-192-16,2-1-48 0,-2 0 0 0,0-1 0 15,-2 3 304-15,2-3 64 0,-4 6 16 16,3 5 0-16,-5 6 432 0,1 2 144 0,-4 5 0 0,-1 4 0 0,-1 4 448 0,-3 7 96 16,2 2 16-16,-4 1 0 0,2 4 720 0,-1 2 160 15,1 3 16-15,-2-1 16 0,4 4-80 0,-2-1 0 0,0 0-16 0,1-2 0 16,-1-1-720-16,0 4-144 0,0-4-16 0,2-1-16 15,2 0-304-15,-4 1-48 16,5-4-16-16,2 2 0 0,1-6-256 0,3-3 0 16,3-2 0-16,2-3-144 0,3-4-1392 0,-19 2-288 0,0 0-48 0,0 0-7344 15,106-57-1456 1</inkml:trace>
  <inkml:trace contextRef="#ctx0" brushRef="#br0" timeOffset="858.72">18928 9142 4607 0,'-2'0'400'15,"-3"0"-400"-15,3 0 0 0,0 0 0 0,2 0 2128 0,-5 0 352 16,-2-1 64-16,-4-1 16 0,-1 0-256 0,-7-1-32 0,2-2-16 0,1-1 0 31,2 3-784-31,0-1-176 0,2-1-16 0,1 5-16 16,1 0-144-16,0 4-32 0,1 1 0 0,0 4 0 16,-3 3-128-16,3-2-48 0,2 4 0 0,-1 3 0 15,1 6-336-15,1 3-80 0,1 4-16 0,2 1 0 16,3 4-480-16,-4-4 0 0,4 6 0 0,-2-2 0 15,2-6-256-15,2 3-160 16,2-3-32-16,-4-2 0 0,3-5-304 0,2-3-64 16,4-1-16-16,0-6 0 0,-1-7 192 0,3-5 16 0,1 0 16 0,0-9 0 15,2 1-192-15,-3-10-32 16,4-4-16-16,-1-1 0 0,-1-7 272 0,2-1 48 0,1-4 16 0,-4 0 0 0,4-1 512 0,-4-2 0 16,0-8 0-16,-1 1 0 0,1-6 416 0,2-4-16 15,-6-5 0-15,5-6 0 0,1 0 448 0,-4-5 96 16,6-6 16-16,-2-5 0 0,0-1-384 0,0 2-80 15,3-2-16-15,-1 8 0 0,-2 9-352 0,0 12-128 16,-2 12 0-16,-7 11 0 0,0 13 272 0,-5 13-32 16,0 2-16-16,-5 11 0 0,0 4 672 0,-4 8 128 15,0 6 16-15,-5 9 16 0,0 5-192 0,2 3-32 16,0 13-16-16,2-2 0 0,1 7-576 0,0 0-112 16,6 3-128-16,-3 1 176 0,6-3-176 0,0 1 0 0,0-2 0 15,2-5 0-15,2-2 0 0,4-5-144 0,-2 3 144 0,2-7 0 31,1-3-912-31,3-6-80 0,-1 1-16 0,4-7 0 16,-1-1-1488-16,0-10-288 0,4 2-64 0,-1-10-9696 0</inkml:trace>
  <inkml:trace contextRef="#ctx0" brushRef="#br0" timeOffset="1192.32">19673 8848 20271 0,'-1'-7'896'0,"1"0"192"0,-4 2-880 0,2 1-208 0,1 3 0 0,-1-3 0 0,-2 4 1696 0,-1-3 288 15,-3 1 64-15,-10-1 16 0,-3 3-144 0,-3 5-16 16,-6 3-16-16,1 1 0 0,1 9-736 16,-4-3-128-16,3 4-48 0,1 1 0 0,5 0-400 0,2-2-64 15,4-1-32-15,6-3 0 0,8 2-352 0,-1-2-128 16,8-4 0-16,5 6 144 0,1-6-144 0,6 4 0 16,-2-1 0-16,5 2 0 0,5-1 0 0,-1-3-144 15,-23-11 144-15,57 31 0 0,-57-31-272 0,61 33 48 16,-61-33 16-16,63 37 0 0,-63-37 208 0,58 34 0 15,-58-34 0-15,48 39 0 0,-34-24 0 0,-7 3 0 0,-5-1 0 16,-4 4 0-16,-6-2 160 0,-6 2 32 0,-4-7 0 16,-4 4 0-16,-5-6 288 0,1-2 64 0,-3 2 16 0,-8 1 0 15,-3-3-304-15,-4 6-48 16,-4-1-16-16,-5 10 0 0,-4 3-192 0,-4-2 0 0,-2 5 0 0,6-8 0 31,4 1-528-31,13-5-112 0,11-1 0 0,20-4-17504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3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29 9215 0 0,'-5'-4'435'0'0,"-4"-5"-136"0"0,9 8-224 0 0,0 1 0 0 0,1 0 0 0 0,-1-1 0 0 0,0 1 0 0 0,0-1 0 0 0,0 1 0 0 0,0 0 0 0 0,1-1 0 0 0,-1 1 0 0 0,0 0 0 0 0,1-1 0 0 0,-1 1 0 0 0,0 0 0 0 0,0 0 0 0 0,1-1 0 0 0,-1 1 0 0 0,0 0 1 0 0,1 0-1 0 0,-1-1 0 0 0,1 1 0 0 0,-1 0 0 0 0,0 0 0 0 0,1 0 0 0 0,-1 0 0 0 0,1-1 0 0 0,-1 1 0 0 0,0 0 0 0 0,1 0 0 0 0,-1 0 0 0 0,1 0 0 0 0,0 0 0 0 0,24-5 4752 0 0,-2 4-4407 0 0,-9 0 118 0 0,-4 0 882 0 0,4 2-1245 0 0,42 3-950 0 0,-42-3-3786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6:08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712 7 4143 0 0,'-19'5'638'0'0,"0"-1"0"0"0,0-1-1 0 0,-22 2 1 0 0,21-3-414 0 0,-1 0 0 0 0,-31 10 0 0 0,28-5 357 0 0,0 2-1 0 0,1 0 1 0 0,-37 22-1 0 0,48-24-330 0 0,1 1-1 0 0,0 1 0 0 0,0-1 1 0 0,1 2-1 0 0,0 0 1 0 0,1 0-1 0 0,0 0 0 0 0,-10 16 1 0 0,2 0 251 0 0,1 0 0 0 0,2 2-1 0 0,0-1 1 0 0,2 2 0 0 0,1 0 0 0 0,-9 40 0 0 0,-9 72 621 0 0,-21 81 76 0 0,-42 148 1141 0 0,86-333-2122 0 0,2 0-1 0 0,1 1 1 0 0,5 68 0 0 0,5-33 196 0 0,16 72 0 0 0,-18-123-376 0 0,0-1 0 0 0,1 0 0 0 0,1 0 0 0 0,15 31 0 0 0,-17-43-20 0 0,0 0 1 0 0,1 0 0 0 0,0-1-1 0 0,0 1 1 0 0,1-2-1 0 0,0 1 1 0 0,0-1 0 0 0,1 0-1 0 0,0 0 1 0 0,0-1-1 0 0,1 0 1 0 0,8 4-1 0 0,1 0 87 0 0,-6-4-61 0 0,0 0-1 0 0,0-1 1 0 0,1 0-1 0 0,-1-1 1 0 0,20 4-1 0 0,-15-5-33 0 0,-7-1 5 0 0,0 0 0 0 0,-1 1 0 0 0,18 6 0 0 0,28 12-3 0 0,16 6-11 0 0,3 1 0 0 0,2-2 0 0 0,-14-4 0 0 0,12-1 0 0 0,-48-16 0 0 0,28 3 0 0 0,-31-6 0 0 0,40-2 0 0 0,29-11 0 0 0,-17-8 0 0 0,-5-4 11 0 0,7-5 31 0 0,2-4-31 0 0,-17 3 0 0 0,-37 16 31 0 0,36-23-31 0 0,6-7-11 0 0,-12 10 0 0 0,-2-1 0 0 0,1-2 0 0 0,-1-4 0 0 0,-4-6 0 0 0,-34 27-15 0 0,0 0-1 0 0,-1-1 0 0 0,-1-1 1 0 0,0 0-1 0 0,-2 0 1 0 0,-1-2-1 0 0,0 1 1 0 0,-2-1-1 0 0,8-35 0 0 0,-9 28 12 0 0,-2 0-1 0 0,-1 0 1 0 0,-2 0-1 0 0,0-1 1 0 0,-2 1-1 0 0,-2-1 1 0 0,-6-37-1 0 0,-5 9 8 0 0,-23-64-1 0 0,21 77 36 0 0,1-1-1 0 0,-13-92 0 0 0,25 124-35 0 0,-1 0-1 0 0,0 1 0 0 0,-1-1 1 0 0,-1 1-1 0 0,0 0 0 0 0,-1 0 0 0 0,0 0 1 0 0,-12-18-1 0 0,-9-8-2 0 0,-41-47 0 0 0,6 10 2 0 0,45 54 0 0 0,0 1 1 0 0,-2 1-1 0 0,0 0 0 0 0,-2 2 1 0 0,0 0-1 0 0,-1 1 0 0 0,-1 1 1 0 0,-1 1-1 0 0,-44-22 0 0 0,55 32 4 0 0,-142-64 175 0 0,126 59-143 0 0,-1 1-1 0 0,0 2 1 0 0,-45-7-1 0 0,-1 9-20 0 0,-1 3 0 0 0,-112 11 0 0 0,87-2-19 0 0,37 0-177 0 0,-22 0-192 0 0,32-10-6049 0 0,37 0-507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6:10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14 230 1839 0 0,'0'0'175'0'0,"-13"35"2777"0"0,13-20-2065 0 0,0 0 0 0 0,1 1 0 0 0,4 22 0 0 0,0 0 478 0 0,-2-14-922 0 0,-1-10-370 0 0,-1 0 0 0 0,0 0 0 0 0,-1 0 0 0 0,0 0-1 0 0,-4 25 1 0 0,-1-28 9 0 0,2-20 327 0 0,2-19-17 0 0,5-28-397 0 0,2 0 1 0 0,3 0-1 0 0,32-105 0 0 0,-41 160 9 0 0,6-16 20 0 0,0 1 0 0 0,1 1-1 0 0,9-17 1 0 0,-14 30-20 0 0,-1-1 0 0 0,1 0 1 0 0,0 0-1 0 0,-1 1 0 0 0,1-1 1 0 0,0 1-1 0 0,1 0 0 0 0,-1-1 0 0 0,0 1 1 0 0,1 0-1 0 0,-1 0 0 0 0,1 1 0 0 0,0-1 1 0 0,-1 0-1 0 0,1 1 0 0 0,0 0 1 0 0,0-1-1 0 0,0 1 0 0 0,0 1 0 0 0,0-1 1 0 0,0 0-1 0 0,1 1 0 0 0,-1-1 0 0 0,4 1 1 0 0,-5 0 69 0 0,1 1 1 0 0,-1 0 0 0 0,1-1-1 0 0,-1 1 1 0 0,0 0 0 0 0,0 0 0 0 0,1 1-1 0 0,-1-1 1 0 0,0 0 0 0 0,0 1-1 0 0,0-1 1 0 0,0 1 0 0 0,0 0 0 0 0,1 2-1 0 0,25 34 679 0 0,-3-6-786 0 0,-23-30-72 0 0,0 0 1 0 0,1 0 0 0 0,-1 0 0 0 0,1 0 0 0 0,0 0-1 0 0,0-1 1 0 0,0 1 0 0 0,4 1 0 0 0,-6-3 66 0 0,0 0 1 0 0,0 1 0 0 0,0-1-1 0 0,0 0 1 0 0,0 0-1 0 0,0 0 1 0 0,0 0-1 0 0,0 0 1 0 0,0 0-1 0 0,0 0 1 0 0,0 0 0 0 0,0 0-1 0 0,0 0 1 0 0,-1 0-1 0 0,1 0 1 0 0,0-1-1 0 0,0 1 1 0 0,0 0-1 0 0,0-1 1 0 0,0 1 0 0 0,0-1-1 0 0,-1 1 1 0 0,1-1-1 0 0,0 1 1 0 0,0-1-1 0 0,-1 0 1 0 0,1 1 0 0 0,0-1-1 0 0,-1 0 1 0 0,1 1-1 0 0,-1-1 1 0 0,2-2-1 0 0,-7 5 238 0 0,-4 7 208 0 0,7 0-207 0 0,0-1-1 0 0,0 1 0 0 0,0 0 1 0 0,1 0-1 0 0,1-1 0 0 0,-1 1 1 0 0,2 0-1 0 0,-1 0 0 0 0,1 0 0 0 0,0 0 1 0 0,1-1-1 0 0,4 15 0 0 0,-5-20-176 0 0,0 0 0 0 0,0-1-1 0 0,1 1 1 0 0,-1 0-1 0 0,1 0 1 0 0,0-1-1 0 0,-1 1 1 0 0,1 0 0 0 0,0-1-1 0 0,1 0 1 0 0,-1 0-1 0 0,0 1 1 0 0,1-1-1 0 0,-1 0 1 0 0,1-1 0 0 0,-1 1-1 0 0,1 0 1 0 0,0-1-1 0 0,0 0 1 0 0,0 0 0 0 0,0 1-1 0 0,0-2 1 0 0,0 1-1 0 0,0 0 1 0 0,0-1-1 0 0,0 1 1 0 0,0-1 0 0 0,0 0-1 0 0,1 0 1 0 0,-1 0-1 0 0,0 0 1 0 0,0-1-1 0 0,0 1 1 0 0,0-1 0 0 0,0 0-1 0 0,0 0 1 0 0,5-2-1 0 0,-3 1 37 0 0,0 0 0 0 0,0-1 0 0 0,0 1-1 0 0,-1-1 1 0 0,1 0 0 0 0,-1 0 0 0 0,0-1 0 0 0,0 1-1 0 0,0-1 1 0 0,0 0 0 0 0,-1 0 0 0 0,0 0 0 0 0,4-6-1 0 0,-5 8-13 0 0,-1-1-1 0 0,1 1 1 0 0,-1 0 0 0 0,0-1-1 0 0,0 0 1 0 0,0 1-1 0 0,0-1 1 0 0,0 0 0 0 0,-1 1-1 0 0,1-1 1 0 0,-1 0-1 0 0,0 0 1 0 0,1 0 0 0 0,-1 1-1 0 0,-1-1 1 0 0,1 0-1 0 0,0 0 1 0 0,-1 0 0 0 0,1 1-1 0 0,-1-1 1 0 0,0 0-1 0 0,0 1 1 0 0,0-1-1 0 0,0 0 1 0 0,0 1 0 0 0,-3-3-1 0 0,0 0-10 0 0,0 0 0 0 0,0 1-1 0 0,-1 0 1 0 0,0-1 0 0 0,0 2-1 0 0,0-1 1 0 0,0 0 0 0 0,-1 1-1 0 0,1 0 1 0 0,-1 1 0 0 0,0-1-1 0 0,0 1 1 0 0,0 0 0 0 0,0 0-1 0 0,0 1 1 0 0,0 0 0 0 0,-9-1-1 0 0,15 2-43 0 0,-1 0 0 0 0,1 0 0 0 0,0 0 0 0 0,0 0 0 0 0,0 0 0 0 0,-1 0 0 0 0,1 0-1 0 0,0 0 1 0 0,0 0 0 0 0,0 0 0 0 0,-1 0 0 0 0,1 0 0 0 0,0 0 0 0 0,0 0 0 0 0,-1 0 0 0 0,1 0 0 0 0,0 0 0 0 0,0 0-1 0 0,0 0 1 0 0,-1 0 0 0 0,1 0 0 0 0,0 0 0 0 0,0 0 0 0 0,0 0 0 0 0,0 0 0 0 0,-1 1 0 0 0,1-1 0 0 0,0 0-1 0 0,0 0 1 0 0,0 0 0 0 0,0 0 0 0 0,0 1 0 0 0,-1-1 0 0 0,1 0 0 0 0,0 0 0 0 0,0 0 0 0 0,0 0 0 0 0,0 1 0 0 0,0-1-1 0 0,0 0 1 0 0,0 0 0 0 0,0 0 0 0 0,0 1 0 0 0,0-1 0 0 0,0 0 0 0 0,0 0 0 0 0,0 1 0 0 0,0-1 0 0 0,0 0-1 0 0,0 0 1 0 0,0 0 0 0 0,0 1 0 0 0,0-1 0 0 0,0 0 0 0 0,0 1-60 0 0,1-1-1 0 0,-1 1 1 0 0,0-1-1 0 0,1 0 1 0 0,-1 1-1 0 0,1-1 1 0 0,-1 1-1 0 0,0-1 1 0 0,1 0 0 0 0,-1 1-1 0 0,1-1 1 0 0,-1 0-1 0 0,1 0 1 0 0,-1 1-1 0 0,1-1 1 0 0,-1 0-1 0 0,1 0 1 0 0,-1 0 0 0 0,1 0-1 0 0,0 0 1 0 0,0 0-1 0 0,43 4-2546 0 0,-29-2 1546 0 0,1 0-1 0 0,-1-1 0 0 0,17-2 1 0 0,-22 1 1045 0 0,3 0-97 0 0,0-1-1 0 0,0 0 0 0 0,0-1 1 0 0,0 0-1 0 0,-1-1 1 0 0,22-7-1 0 0,-30 8 195 0 0,0 0 1 0 0,0 0-1 0 0,0-1 1 0 0,0 1-1 0 0,0-1 1 0 0,0 0-1 0 0,-1-1 1 0 0,6-5-1 0 0,-44 34 4444 0 0,32-22-4438 0 0,0 0 1 0 0,0 0-1 0 0,0 1 1 0 0,1-1-1 0 0,-1 1 1 0 0,1-1-1 0 0,0 1 1 0 0,0 0-1 0 0,0 0 1 0 0,0 0-1 0 0,1 0 1 0 0,-1 1-1 0 0,1-1 1 0 0,0 0-1 0 0,1 0 0 0 0,-1 1 1 0 0,1-1-1 0 0,0 0 1 0 0,0 1-1 0 0,0-1 1 0 0,0 1-1 0 0,1-1 1 0 0,0 0-1 0 0,0 1 1 0 0,0-1-1 0 0,0 0 1 0 0,1 0-1 0 0,-1 0 1 0 0,1 0-1 0 0,0 0 1 0 0,0 0-1 0 0,1-1 0 0 0,-1 1 1 0 0,1-1-1 0 0,0 1 1 0 0,0-1-1 0 0,0 0 1 0 0,0 0-1 0 0,1 0 1 0 0,5 4-1 0 0,-4-5-70 0 0,-1-1-1 0 0,0 1 0 0 0,0-1 1 0 0,1 0-1 0 0,-1 0 0 0 0,1 0 1 0 0,-1-1-1 0 0,1 0 0 0 0,-1 1 1 0 0,1-2-1 0 0,-1 1 1 0 0,1 0-1 0 0,-1-1 0 0 0,0 0 1 0 0,1 0-1 0 0,-1 0 0 0 0,0-1 1 0 0,1 1-1 0 0,-1-1 0 0 0,0 0 1 0 0,0 0-1 0 0,0-1 0 0 0,-1 1 1 0 0,1-1-1 0 0,0 1 1 0 0,3-5-1 0 0,-4 4 1 0 0,0 1-1 0 0,0-1 1 0 0,0-1 0 0 0,0 1-1 0 0,0 0 1 0 0,-1-1 0 0 0,1 1-1 0 0,-1-1 1 0 0,0 1 0 0 0,0-1-1 0 0,0 0 1 0 0,-1 0 0 0 0,1 0-1 0 0,-1 0 1 0 0,0-1 0 0 0,0 1-1 0 0,0 0 1 0 0,-1 0 0 0 0,0-1-1 0 0,1 1 1 0 0,-2 0 0 0 0,1 0-1 0 0,0-1 1 0 0,-1 1 0 0 0,0 0-1 0 0,0 0 1 0 0,-2-7 0 0 0,1 7 6 0 0,-1 0 0 0 0,0 1 1 0 0,0-1-1 0 0,0 0 1 0 0,0 1-1 0 0,0-1 1 0 0,-1 1-1 0 0,1 0 1 0 0,-1 0-1 0 0,0 1 0 0 0,0-1 1 0 0,0 1-1 0 0,0 0 1 0 0,0 0-1 0 0,-7-2 1 0 0,-8-3-14 0 0,-1 2 0 0 0,-23-5 0 0 0,26 7-9 0 0,8 1-98 0 0,6 2 39 0 0,0 0 0 0 0,0 0-1 0 0,0-1 1 0 0,0 1 0 0 0,1-1 0 0 0,-1 0-1 0 0,0 0 1 0 0,0 0 0 0 0,1 0-1 0 0,-1 0 1 0 0,-3-3 0 0 0,7 2-96 0 0,0 1 1 0 0,0-1 0 0 0,0 0-1 0 0,0 1 1 0 0,1-1-1 0 0,-1 1 1 0 0,0-1-1 0 0,1 1 1 0 0,-1-1 0 0 0,1 1-1 0 0,-1 0 1 0 0,1 0-1 0 0,2-2 1 0 0,1 0-276 0 0,45-36-4025 0 0,-34 27 879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6:10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38 4143 0 0,'0'-2'-45'0'0,"-2"-3"241"0"0,1 1 1 0 0,-1-1-1 0 0,0 0 1 0 0,-5-8-1 0 0,7 13-162 0 0,-1 0-1 0 0,1 0 0 0 0,0-1 1 0 0,0 1-1 0 0,0 0 1 0 0,0 0-1 0 0,-1 0 0 0 0,1-1 1 0 0,0 1-1 0 0,0 0 1 0 0,-1 0-1 0 0,1 0 1 0 0,0 0-1 0 0,0 0 0 0 0,-1-1 1 0 0,1 1-1 0 0,0 0 1 0 0,0 0-1 0 0,-1 0 0 0 0,1 0 1 0 0,0 0-1 0 0,0 0 1 0 0,-1 0-1 0 0,1 0 0 0 0,0 0 1 0 0,-1 0-1 0 0,1 0 1 0 0,0 0-1 0 0,0 0 0 0 0,-1 0 1 0 0,1 0-1 0 0,0 0 1 0 0,0 0-1 0 0,-1 1 1 0 0,0 0 55 0 0,0 0 1 0 0,0 0 0 0 0,0 0 0 0 0,0 0 0 0 0,0 0-1 0 0,1 1 1 0 0,-1-1 0 0 0,0 0 0 0 0,1 1 0 0 0,-1-1 0 0 0,0 3-1 0 0,-3 11 577 0 0,1-1 0 0 0,0 1-1 0 0,1 0 1 0 0,0 0-1 0 0,1 25 1 0 0,11 78 2104 0 0,-5-71-2190 0 0,31 249 162 0 0,-17-151-1928 0 0,-15-127-712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6:10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48 110 5063 0 0,'-5'1'310'0'0,"0"0"0"0"0,0 1 1 0 0,1 0-1 0 0,-1-1 0 0 0,-6 5 0 0 0,10-5-109 0 0,0-1 1 0 0,0 1 0 0 0,0 0 0 0 0,0-1-1 0 0,0 1 1 0 0,1 0 0 0 0,-1 0 0 0 0,0 0 0 0 0,1-1-1 0 0,-1 1 1 0 0,1 0 0 0 0,-1 0 0 0 0,1 0-1 0 0,-1 0 1 0 0,1 0 0 0 0,-1 0 0 0 0,1 0-1 0 0,0 0 1 0 0,0 0 0 0 0,-1 0 0 0 0,1 1 0 0 0,0-1-1 0 0,0 0 1 0 0,0 0 0 0 0,0 0 0 0 0,0 0-1 0 0,1 0 1 0 0,-1 0 0 0 0,0 0 0 0 0,0 0-1 0 0,1 0 1 0 0,0 1 0 0 0,-1-1-158 0 0,0-1 1 0 0,0 1-1 0 0,0 0 0 0 0,1-1 1 0 0,-1 1-1 0 0,0-1 0 0 0,1 1 1 0 0,-1-1-1 0 0,0 1 0 0 0,1-1 1 0 0,-1 1-1 0 0,1-1 0 0 0,-1 1 1 0 0,1-1-1 0 0,-1 0 0 0 0,1 1 1 0 0,-1-1-1 0 0,1 0 0 0 0,-1 1 1 0 0,1-1-1 0 0,-1 0 0 0 0,1 0 1 0 0,-1 1-1 0 0,1-1 1 0 0,0 0-1 0 0,0 0 0 0 0,32-3-76 0 0,-20-2-16 0 0,48-23-50 0 0,-1-3 0 0 0,2-1-43 0 0,13-2-407 0 0,-14 8-617 0 0,-45 19-3421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19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699 53 455 0 0,'-2'-1'77'0'0,"0"0"-1"0"0,0 1 1 0 0,-1-1-1 0 0,1 1 1 0 0,0 0-1 0 0,0 0 1 0 0,-1 0-1 0 0,1 0 0 0 0,0 0 1 0 0,0 0-1 0 0,0 1 1 0 0,-5 0-1 0 0,-30 11 1053 0 0,25-7-508 0 0,-12 3 797 0 0,1 0 0 0 0,1 2-1 0 0,-32 18 1 0 0,23-9-744 0 0,1 1 0 0 0,-33 30-1 0 0,47-35-360 0 0,1 1 0 0 0,0 0 0 0 0,1 1 1 0 0,-23 36-1 0 0,13-10 292 0 0,1 0 0 0 0,3 2 0 0 0,-14 47 0 0 0,11-16 437 0 0,-15 85 0 0 0,2-25-369 0 0,24-98-617 0 0,2 1-1 0 0,1 0 1 0 0,-5 51 0 0 0,0 42 583 0 0,7-85-487 0 0,2 0-1 0 0,1 76 0 0 0,6-104-51 0 0,1 0-1 0 0,1 0 1 0 0,0-1 0 0 0,2 0 0 0 0,0 0-1 0 0,1 0 1 0 0,0-1 0 0 0,2 1-1 0 0,0-2 1 0 0,16 23 0 0 0,-10-19-95 0 0,0-1 0 0 0,1-1 0 0 0,0-1 0 0 0,2 0 0 0 0,0-1 0 0 0,1-1 0 0 0,37 23 0 0 0,-27-25-5 0 0,-12-7 0 0 0,31 7 0 0 0,22-4 18 0 0,-55-7 63 0 0,2-3-5 0 0,52-4-11 0 0,-36 1-1 0 0,32-7 0 0 0,-37 6-23 0 0,12 0-19 0 0,12 3 43 0 0,28-2-11 0 0,20 1-44 0 0,-14-3-10 0 0,7-4 0 0 0,0 0 0 0 0,-4-3-24 0 0,-64 9-9 0 0,-8 1-60 0 0,0-1 0 0 0,27-9 0 0 0,50-16-323 0 0,-74 23 317 0 0,1-1-196 0 0,33-14 0 0 0,-36 14 170 0 0,0 1-186 0 0,33-18 0 0 0,-4 0-43 0 0,-35 18 8 0 0,1-2 2 0 0,40-24 26 0 0,-40 24 104 0 0,-3 0 44 0 0,4-1 116 0 0,36-29-187 0 0,0-3 214 0 0,10-9 27 0 0,-10 4-10 0 0,-2-2-33 0 0,2-5 32 0 0,-2-4-1 0 0,-31 35-2 0 0,0-1 0 0 0,-1-1 0 0 0,-2-1 0 0 0,0 0 0 0 0,-2 0 0 0 0,-1-1 0 0 0,10-35 0 0 0,-16 43 13 0 0,-1-1 0 0 0,-1-1 0 0 0,0 1 0 0 0,-2 0 0 0 0,0-1 0 0 0,-1 1 0 0 0,-1 0 0 0 0,-1-1 0 0 0,-1 1 0 0 0,0 0 0 0 0,-10-28 0 0 0,0 11 8 0 0,-1 2-1 0 0,-2 0 0 0 0,-2 1 1 0 0,-36-53-1 0 0,-104-113 1850 0 0,137 173-1230 0 0,-11-12-590 0 0,-1 2 0 0 0,-3 1 0 0 0,-47-37 1 0 0,62 56 122 0 0,0 2 1 0 0,-1 1 0 0 0,0 0 0 0 0,-1 2-1 0 0,-1 0 1 0 0,0 2 0 0 0,0 0-1 0 0,-28-5 1 0 0,13 7 84 0 0,0 2 0 0 0,-58-1 0 0 0,-80 11 173 0 0,-14-1-243 0 0,1-16-933 0 0,110 1-4725 0 0,21 0-1124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20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26 2759 0 0,'0'0'18'0'0,"0"0"0"0"0,0 0 1 0 0,0 0-1 0 0,0 0 0 0 0,-1 0 0 0 0,1 0 0 0 0,0 1 0 0 0,0-1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1 0 0 0,0-1 0 0 0,0 0 0 0 0,0 0 0 0 0,0 0 0 0 0,0 0 0 0 0,0 0 0 0 0,0 0 0 0 0,0 0 0 0 0,0 0 0 0 0,0 0 0 0 0,1 0 0 0 0,-1 0 0 0 0,0 0 0 0 0,0 0 0 0 0,0 0 0 0 0,0 0 0 0 0,0 0 0 0 0,0 0 0 0 0,0 0 0 0 0,0 0 0 0 0,0 0 0 0 0,0 0 0 0 0,0 0 0 0 0,0 0 0 0 0,0 0 1 0 0,1 0-1 0 0,-1 0 0 0 0,0 0 0 0 0,0 0 0 0 0,0 0 0 0 0,0 0 0 0 0,10-2 873 0 0,23-13 615 0 0,-11 6 447 0 0,-21 8-1791 0 0,-1 1 1 0 0,1 0-1 0 0,0 0 1 0 0,0-1-1 0 0,0 1 1 0 0,-1 0-1 0 0,1 0 1 0 0,0 0 0 0 0,0 0-1 0 0,0 0 1 0 0,0 0-1 0 0,-1 0 1 0 0,1 0-1 0 0,0 0 1 0 0,0 0-1 0 0,0 0 1 0 0,-1 0-1 0 0,1 1 1 0 0,0-1-1 0 0,0 0 1 0 0,0 1-1 0 0,-1-1 1 0 0,1 0 0 0 0,0 1-1 0 0,-1-1 1 0 0,1 1-1 0 0,0 0 1 0 0,0 1 14 0 0,0-1 1 0 0,0 1 0 0 0,0-1-1 0 0,-1 1 1 0 0,1-1 0 0 0,-1 1-1 0 0,1-1 1 0 0,-1 1 0 0 0,0 0-1 0 0,1-1 1 0 0,-1 1-1 0 0,0 3 1 0 0,-1 6 212 0 0,0 0-1 0 0,-1 0 0 0 0,-3 13 1 0 0,4-20-218 0 0,-3 12 46 0 0,-44 220 1461 0 0,43-196-1707 0 0,1 0 0 0 0,2 0-1 0 0,7 79 1 0 0,-3-104-131 0 0,2 37-3323 0 0,-6-43-2093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21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44 6447 0 0,'-4'-3'540'0'0,"-16"-16"-842"0"0,19 19 526 0 0,1-1 0 0 0,-1 0 0 0 0,0 1 0 0 0,0-1-1 0 0,1 0 1 0 0,-1 0 0 0 0,1 0 0 0 0,-1 0 0 0 0,1 0 0 0 0,-1 0-1 0 0,1 0 1 0 0,0 0 0 0 0,-1 0 0 0 0,1 0 0 0 0,0 0 0 0 0,0 0 0 0 0,-1 0-1 0 0,1 0 1 0 0,0 0 0 0 0,0-1 0 0 0,2 2-44 0 0,0-1-1 0 0,-1 1 1 0 0,1 0-1 0 0,0 0 1 0 0,-1 0-1 0 0,1 0 1 0 0,0 0-1 0 0,0 0 1 0 0,-1 0-1 0 0,1 1 1 0 0,0-1-1 0 0,-1 1 1 0 0,1-1-1 0 0,-1 1 1 0 0,1 0-1 0 0,1 0 1 0 0,3 2 160 0 0,127 23 2157 0 0,-131-26-2494 0 0,0 1 1 0 0,-1-1-1 0 0,1 0 0 0 0,0 1 0 0 0,-1 0 0 0 0,1-1 0 0 0,0 1 1 0 0,-1 0-1 0 0,1 0 0 0 0,-1 0 0 0 0,1 0 0 0 0,-1 0 1 0 0,1 0-1 0 0,-1 0 0 0 0,0 0 0 0 0,1 1 0 0 0,-1-1 0 0 0,0 0 1 0 0,0 1-1 0 0,0-1 0 0 0,1 3 0 0 0,-1-2-2 0 0,-1 0 0 0 0,0 1 0 0 0,1-1 0 0 0,-1 0 0 0 0,0 0-1 0 0,0 1 1 0 0,0-1 0 0 0,0 0 0 0 0,-1 0 0 0 0,1 1 0 0 0,-1-1 0 0 0,1 0 0 0 0,-1 0-1 0 0,-1 4 1 0 0,-4 6-3 0 0,-1 0 0 0 0,0 0 0 0 0,-1-1 0 0 0,-13 15 0 0 0,18-21 5 0 0,-15 16-5 0 0,-1-1 0 0 0,-1 0 0 0 0,0-2 0 0 0,-1 0 0 0 0,-39 25 0 0 0,51-36-112 0 0,10-5-509 0 0,15-4-504 0 0,-14 2 526 0 0,12-3-1307 0 0,41-6 1611 0 0,-42 7 127 0 0,-2 4-83 0 0,34 6 230 0 0,-42-7 53 0 0,0-1 0 0 0,0 1 0 0 0,0 0 0 0 0,0 0-1 0 0,-1 0 1 0 0,1 0 0 0 0,0 1 0 0 0,-1-1-1 0 0,1 1 1 0 0,-1 0 0 0 0,0-1 0 0 0,1 1 0 0 0,-1 0-1 0 0,0 0 1 0 0,0 1 0 0 0,0-1 0 0 0,0 0 0 0 0,-1 1-1 0 0,1-1 1 0 0,-1 1 0 0 0,1-1 0 0 0,-1 1 0 0 0,0 0-1 0 0,0-1 1 0 0,0 1 0 0 0,0 0 0 0 0,-1 0 0 0 0,1 0-1 0 0,-1 0 1 0 0,1 0 0 0 0,-1 0 0 0 0,-1 3 0 0 0,1 6 185 0 0,-2 0 0 0 0,0 0 0 0 0,0-1 1 0 0,-1 1-1 0 0,-9 21 0 0 0,8-21 148 0 0,-1-1 0 0 0,0-1 0 0 0,-1 1 0 0 0,0-1 0 0 0,-1 0-1 0 0,0 0 1 0 0,-16 17 0 0 0,17-21-468 0 0,-1-1-1 0 0,1 1 0 0 0,-1-1 0 0 0,-1-1 1 0 0,1 1-1 0 0,0-1 0 0 0,-11 4 0 0 0,-4-2-5794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49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42 4935 0 0,'3'-12'1519'0'0,"0"-7"2975"0"0,-3 18-4423 0 0,0 1 1 0 0,0-1 0 0 0,0 1-1 0 0,0 0 1 0 0,0-1-1 0 0,0 1 1 0 0,0-1-1 0 0,0 1 1 0 0,-1 0-1 0 0,1-1 1 0 0,0 1-1 0 0,0-1 1 0 0,0 1-1 0 0,-1 0 1 0 0,1-1 0 0 0,0 1-1 0 0,0 0 1 0 0,-1-1-1 0 0,1 1 1 0 0,0 0-1 0 0,-1 0 1 0 0,1-1-1 0 0,0 1 1 0 0,-1 0-1 0 0,1 0 1 0 0,-1 0-1 0 0,1-1 1 0 0,0 1 0 0 0,-1 0-1 0 0,1 0 1 0 0,-1 0-1 0 0,1 0 1 0 0,0 0-1 0 0,-1 0 1 0 0,1 0-1 0 0,-1 0 1 0 0,1 0-1 0 0,-1 0 1 0 0,0 0-11 0 0,0 1 0 0 0,1-1-1 0 0,-1 0 1 0 0,0 1 0 0 0,1-1 0 0 0,-1 1 0 0 0,0-1-1 0 0,1 1 1 0 0,-1-1 0 0 0,1 1 0 0 0,-1 0-1 0 0,1-1 1 0 0,-1 1 0 0 0,1 0 0 0 0,-1-1 0 0 0,1 1-1 0 0,0 0 1 0 0,-1 0 0 0 0,1-1 0 0 0,0 1 0 0 0,0 0-1 0 0,0 0 1 0 0,-1 0 0 0 0,1-1 0 0 0,0 1 0 0 0,0 1-1 0 0,-2 24 619 0 0,13 183 1945 0 0,-8-133-1756 0 0,-1 128-2121 0 0,-4-150 881 0 0,-16 96 0 0 0,17-143-54 0 0,-4 18 439 0 0,3-9-5046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49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8 4607 0 0,'-16'-4'306'0'0,"3"0"1612"0"0,18 8 228 0 0,-4-4-1676 0 0,11 5-304 0 0,59 23 382 0 0,-15-7 80 0 0,8 3 240 0 0,8 1 48 0 0,6 0-122 0 0,-2-3-75 0 0,-16-5-596 0 0,-7 2-158 0 0,-35-8-228 0 0,15 15-117 0 0,-32-25 357 0 0,-1-1 1 0 0,1 1-1 0 0,0-1 0 0 0,-1 1 0 0 0,1-1 0 0 0,0 1 0 0 0,-1-1 0 0 0,1 1 0 0 0,-1-1 0 0 0,1 1 1 0 0,-1 0-1 0 0,1-1 0 0 0,-1 1 0 0 0,1 0 0 0 0,-1 0 0 0 0,0-1 0 0 0,1 2 0 0 0,0 2-30 0 0,0 1 0 0 0,0-1 0 0 0,0 0 0 0 0,-1 1 0 0 0,0-1 0 0 0,1 1-1 0 0,-2-1 1 0 0,1 1 0 0 0,0-1 0 0 0,-1 0 0 0 0,0 1 0 0 0,0-1 0 0 0,0 0-1 0 0,-1 1 1 0 0,1-1 0 0 0,-1 0 0 0 0,0 0 0 0 0,0 0 0 0 0,-4 4 0 0 0,-16 21 693 0 0,-1-1 1 0 0,-2-1-1 0 0,-39 33 1 0 0,10-10-207 0 0,-54 62 240 0 0,-65 61 1297 0 0,122-135-2707 0 0,35-28-5275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42:50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4133 6162 911 0,'0'-1'0'0,"0"1"0"0,2-4 0 15,-2 4 0-15,0 0 0 0,2-2 0 0,-1-1 0 0,3-4 0 16,-3 0-176-16,3-2 176 0,1 2-128 0,2-1 128 16,-2 2 0-16,1 1 0 0,1 2 0 0,1-1-128 0,-1-1 384 0,0 1 64 31,4-1 32-31,-3 5 0 0,1-2 160 0,-2 2 16 15,-2-1 16-15,-1 2 0 0,1-1-208 0,-1 0-32 16,-3 0-16-16,4 0 0 0,-1 0-64 0,-1 0-16 16,3 2 0-16,1-2 0 0,-2 4 144 0,4-3 32 15,-4-1 0-15,4 4 0 0,-1-4-16 0,3 0 0 16,-3 3 0-16,3-3 0 0,-1 0-368 0,3 0 0 16,-5-3 0-16,1 3 0 0,0 0 0 0,-1 0 0 0,3-4-192 15,-2 3 64-15,-2-3 128 0,1 2-160 16,3 1 160-16,-3-1-160 0,5-1 304 0,-5 3 64 15,1-2 16-15,0 0 0 0,-1 2 112 0,-1-2 32 0,0 2 0 0,2 2 0 16,-7 0-112-16,1 0-32 0,-3 1 0 0,0-1 0 16,0 1-224-16,-3 1 0 0,1-3 128 0,-1 3-128 15,-3 1-144-15,-2-1-80 0,-1-1-16 0,0-1 0 16,1 1 240-16,-1-3-192 0,0 4 192 0,-3-4-192 16,1 2 192-16,-1-2 256 0,0 3-48 0,2-3-16 0,-3 4 192 0,-1-3 16 15,2 3 16-15,-3-2 0 0,2 1-128 0,-4 0-32 16,0 3 0-16,-4 1 0 15,3-2-112-15,-1-2-16 0,2 3-128 0,-3-5 192 16,3 3-192-16,1 1 0 0,2-5 0 0,0 0 0 0,2 4 0 0,0-4 0 16,2 0 0-16,1 0 144 15,0 0 240-15,0 0 64 0,4 0 0 0,-2 0 0 0,0-4 16 0,4 4 16 16,-2 0 0-16,1 0 0 0,-1 0-80 0,1-2-16 16,1 2 0-16,1 0 0 0,-1-3-256 0,-3 3-128 0,6 0 128 15,0 0-128-15,0 0 0 0,-3 0 0 0,6 0 0 16,-3 0 0-16,0 0 0 0,0 0 0 0,0 0 0 0,6 0 0 15,-3 0 0-15,-1 0 0 16,3 0 0-16,2 0 0 0,2 0 0 0,5 0 0 0,0 0 192 0,7 0-64 16,0 0 48-16,1 0 0 0,4-4 0 0,0 4 0 15,2 0-176-15,-2-1 128 0,1-3-128 16,-5 4 128-16,4 0 128 0,-3-2 32 16,3 1 0-16,-3-1 0 0,-1-2 96 0,3 3 0 0,-2-1 16 0,-1 0 0 0,1-1-48 0,0 3-16 15,-3-2 0-15,1 2 0 16,-1-2-144-16,0 0-16 15,-2-1-16-15,-4 3 0 0,3-2-160 0,-6 2 192 0,1 0-192 0,0 0 192 0,-3 2-192 0,-4-2 0 16,4 0 0-16,-4 0 0 0,2 3 0 0,0-3 0 16,0 0 0-16,-2 2 0 0,2-2 0 0,-2 0 0 15,1-2 0-15,-3 2 0 16,-1-3 0-16,1 3 0 0,-3-2-144 0,0 2 144 16,0-1 0-16,0-1 144 0,0 2-16 0,-5-4 0 0,-2 4 240 0,0 4 32 15,-3-4 16-15,-1 2 0 0,-1-1-256 0,-2-1-160 16,0 2 192-16,-3-2-192 15,-1 3 0-15,1-1 0 0,-2 0 0 0,1 0 0 0,3-2 0 16,-5 0 0-16,3 3 0 0,-1-3 0 16,1 2 0-16,0 0 0 0,-4-1 0 0,-2 3-144 0,0-1 144 0,1-1 0 0,-4 3 0 15,3-1 0 1,0 1-128-16,2-1 128 0,-1 1-128 0,1-2 128 0,3 2-128 0,-1-1 128 0,2-1-128 0,-1-1 128 16,1 3-176-16,1-1 176 0,1-4-208 0,-1 3 80 15,5 1 128-15,-2-2 0 16,0 1 0-16,1-1 0 0,2 0 0 0,1-1 0 0,0-1 0 0,1 0 0 15,1 4 0-15,0-4 0 16,3 0 0-16,1 0 0 0,1 0 0 0,-2 0 0 0,4-4 0 0,-3 4 0 0,6-1 0 0,-3 1 0 16,2-2 0-16,2-3 0 0,1 5 0 0,2-2 0 31,-2 0-176-31,2-3 176 0,2 5-192 0,1-2 192 0,-1 0-208 0,1 2 80 0,1 0 128 0,-2 0 0 31,4 2 0-31,-4-2 0 0,5 0 0 0,-2 2 0 16,4-2 0-16,0 3 0 0,1-1 0 0,1 0 0 15,-3 0 0-15,4-2 0 0,1 0 0 0,-3 0 0 16,2 0 0-16,0 0 0 0,4-2 0 0,-6 2 0 0,1-2 0 0,1 0 0 16,2-1 0-16,-2 1 0 0,2 0 0 0,-4-3 0 15,-1 2 0-15,2-3 0 0,-1 1 0 0,-1 2 0 16,1-2 0-16,-1 1 0 0,1-1 0 0,-1 1 0 16,1-1 0-16,-3 2 0 0,-2-3 0 0,2 5 0 15,-5-1 0-15,0-3 0 0,-1 5 0 0,-2 0 0 16,-3 0 0-16,2 0 0 0,-3 0 0 0,-2 0-128 15,0 3 128-15,-2-1 0 0,2 0 0 0,-5-1 0 16,-2 3 0-16,2-2 0 0,-4 1 0 0,1 1 0 0,-3 1 0 16,1-2 192-16,-1-1-64 0,-3 2 0 0,2 1 208 0,-5-5 48 15,-1 3 16-15,-1 1 0 0,2-3-144 0,-1 3-48 16,-3-2 0-16,-1-2 0 16,1 1-208-16,-4-1 0 0,4 0 0 0,-1 0 0 0,-1-1-368 0,2 1-16 15,4-2 0-15,-1-2 0 16,4 3-608-16,-1-3-128 0,4-1-32 0,-1-2-8720 15</inkml:trace>
  <inkml:trace contextRef="#ctx0" brushRef="#br0" timeOffset="9079.34">11527 6013 9407 0,'0'1'832'0,"0"1"-656"16,0-2-176-16,0 0 0 0,0 0 0 0,0 0 128 0,2 4-128 0,1-4 160 16,-3 1-160-16,5-1-256 0,1 0 64 0,0 0 64 0,-2 0-80 0,1-1-16 15,4-3 0-15,-7 2 32 0,5 1 192 0,-6-1 192 16,3-2-48-16,-1 3 32 15,-1-1-48-15,-2-3 0 0,0 5 0 0,0-2 32 0,0 0-160 0,-2-3-192 16,-1 5 32-16,1-2 160 16,-1 2-256-16,-3 0 48 0,3 0 16 0,-2 0 16 15,1 2-208-15,-5-2-32 0,3 5-16 0,-1-1 32 0,-2 3 224 0,0-2 176 16,0 0-208-16,1 4 208 0,1-4-192 0,0 4 192 16,3-6-192-16,-3 2 192 0,2 2 0 0,3-5 0 0,-1 3 0 0,-1-3 0 15,3 0 0-15,1-2 288 0,-4 0-32 0,4 3 0 16,-3-1 320-16,1 0 48 15,-2 0 16-15,-1-2 32 0,-2 3-80 0,2 0-16 0,0-1 0 0,-2 3 0 16,2-1-128-16,-1-4-16 16,3 3-16-16,1-1 0 0,0-2-112 0,1 4-32 0,1-4 0 0,0-4 0 15,1 4-112-15,3 0-32 0,-1-2 0 0,1-1 0 16,1 3 304-16,-3-4 48 0,5 4 16 0,-6-5 0 16,6 5 48-16,-3-3 16 0,1-2 0 0,0 3 0 15,1-2-192-15,1 1-48 0,-2-1 0 16,0 3 0-16,0-3 64 0,2 4 0 0,-3-2 0 0,3 1 0 15,3-1-112-15,1 2-16 0,1-4 0 0,2 4 0 0,3-1-96 16,1-3-32-16,1 1 0 0,2 3 0 0,0 0 64 0,1-2 0 16,1-2 0-16,-2 4 0 0,1 0 64 0,-2 0 0 15,1 4 16-15,-4-2 0 0,0 1-128 0,-1-3-16 16,0 5-128-16,-4-1 192 16,2 1-64-16,0-1-128 0,-2-1 176 0,-3-1-176 0,1 3 208 0,-1-1-64 15,-2-1-16-15,-2 2 0 0,0-1 16 0,-1-3 0 16,-2 6 0-16,1-5 0 0,-3 2-144 0,0-4 0 15,-3 5 0-15,1-5 128 0,-2 3-128 0,-1-3 0 16,0 4 0-16,-2-4 0 16,2 0-976-16,-2-4-80 0,0 1-16 0,3 1 0 31,-1-1-848-31,-2-6-160 0,2 4-32 0,1-4-16 16,3-3 32-16,-3 3 16 0</inkml:trace>
  <inkml:trace contextRef="#ctx0" brushRef="#br0" timeOffset="9370.34">11438 6180 7967 0,'-7'3'704'0,"2"-3"-560"0,1 0-144 0,3 0 0 0,-1 4 0 0,2-4 0 15,0 0 0-15,2 0 0 0,-2 0 0 0,0 0 0 16,1-4 0-16,3 4 0 0,-1 0 320 0,2-3 80 15,1 3 32-15,-1 0 16 0,2 0-80 0,-2 0-16 16,-1 0 0-16,1 0 16 0,0 3 272 0,-1 1 64 16,4-3 16-16,-3 5 32 0,4-3 464 0,3 1 112 15,2-3 16-15,4 1 0 0,3-2 0 0,1 0 0 16,1-2 0-16,3 1 16 0,-26 1-704 0,0 0-144 0,0 0-16 0,115-26 16 16,-115 26-512-16,0 0-320 15,92-35 64-15,-92 35-10528 0</inkml:trace>
  <inkml:trace contextRef="#ctx0" brushRef="#br0" timeOffset="20547.32">10605 7294 2751 0,'0'-3'256'0,"0"3"-256"16,0 0 0-16,0 0 0 0,2 0 464 0,-2 0 48 15,0-2 16-15,-2-1 0 0,2 3-304 0,-5-4-64 16,1 4-16-16,-1 0 0 0,-2-1-144 0,2 1 0 15,-4 0-192-15,0 1 192 0,1-1-272 0,-6 0 64 16,5 0 16-16,-5 4 0 0,2-4-64 0,0 3 0 16,-2-1 0-16,2 1 0 0,1 3 448 0,2 1 64 15,1 0 32-15,4-4 0 0,8 2 1296 0,-1-1 256 16,8-1 48-16,1-1 16 0,5 0-304 0,6-2-48 0,0-2-16 0,3 0 0 16,-4-1-960-16,3-1-208 15,-3-1-48-15,1 2 0 0,3-3-320 0,-3 6 0 16,-2-1 0-16,1 1 0 0,-2 0 576 0,2 0 208 0,-1 1 48 0,-21-1 0 15,0 0 384-15,0 0 64 0,96 7 32 0,-96-7 0 16,0 0-896-16,80 6-176 0,-80-6-48 0,0 0 0 16,84-4-784-1,-56 1-176-15,5-4-16 0,0-2-9984 0</inkml:trace>
  <inkml:trace contextRef="#ctx0" brushRef="#br0" timeOffset="29349.31">4252 8749 3679 0,'0'0'320'0,"0"0"-320"16,0 0 0-16,-4 0 0 0,4 0 384 0,0 0 0 15,0 0 0-15,-3 0 0 0,1 0-256 0,-2 2-128 0,4-4 128 0,0 2-128 16,0 2 208-16,0-4-16 0,0 2-16 0,4-4 0 16,1 1 144-16,-1 1 48 0,4-1 0 0,-3-1 0 15,4-1 128-15,0 3 16 0,0-1 16 0,-1-1 0 16,-2 2 0-16,-3 1 0 0,2 1 0 15,-1-2 0-15,-3 2-320 0,3-4-64 16,-2 4-16-16,1 0 0 0,2 0 0 0,2 0 0 0,-3 0 0 0,3-1 0 16,0-1 0-16,2 0-128 0,-1-1 192 0,1 3-64 15,0-4 128-15,-1 3 32 0,3-3 0 0,-2 4 0 0,3-2 48 0,-4-1 16 16,1 3 0-16,0 0 0 0,-2 0-96 0,3 0-32 16,1 0 0-16,-3 0 0 0,5 0-32 15,-5 0 0-15,1 0 0 0,0 3 0 16,-2-3-192-16,0 2 0 0,-4-2 128 0,2 0-128 0,-3 4 208 0,-2-3 0 15,0 1 0-15,-2 0 0 16,-1 1 48-16,0-1 0 0,-3 1 0 0,1 1 0 0,-4 1-96 16,1-1-16-16,-5 1 0 0,3 2 0 15,-2-2-144-15,-2 0 0 0,0 4 0 0,-4-4 0 16,1 4 0-16,0 0 0 0,-1-2 0 0,4 0 0 16,-1-4 0-16,1 2 0 0,1-1 0 0,3-1 0 0,1-1 0 0,1-2 0 0,-1 4 0 0,4-4 0 15,-2 0 0-15,0 0 0 0,3 0 0 16,-5 0 0-16,2 0 0 0,1 0 0 0,-3 0 128 0,-3 0-128 15,1 3 0-15,1-1 0 0,-1-2 0 16,-3 3 0-16,2-3 0 0,0 0 0 16,1 4 0-16,-1-3 0 0,7-1 0 0,-4-1 0 0,2-3 0 15,6 1 0-15,1 1 192 0,0-1-32 16,0-3-16-16,1 1 0 0,6-2-144 0,-5 2 0 16,5 0 0-16,-2-2 0 0,0 1 0 0,2 1 0 15,-5 2 0-15,5-1 0 0,-5 3 0 0,5-3 0 0,-2 4 0 16,-1-3 0-16,1 6 256 0,-2-3 64 0,4 0 0 0,0 5 16 15,-3-5 176-15,4 4 48 16,-1-4 0-16,2 3 0 0,-2-1-112 0,2-2-32 16,1 0 0-16,-1 3 0 0,0-1-288 0,3-2-128 15,-3 0 0-15,1 0 128 0,2-2-128 0,-1-1 0 0,1 3 0 0,-3 0 0 16,3-2 240-16,-3-1-48 0,-1 3 0 0,3-4 0 0,1 3 0 0,-3-3-16 16,-1 1 0-16,1 1 0 15,0-2-176-15,-1 1 128 0,-2 1-128 0,-1-1 128 0,-2-1-128 16,1-1 0-16,-4 3 0 0,0 0 0 15,0 1 0-15,-4-3 0 0,1 4 0 0,-2 0 0 0,-6 0 0 0,3 0 0 0,-3 0 0 0,1 0 128 32,-3 0-128-32,-1 4 0 0,1-4 0 0,-1 0 0 15,1 0 0-15,-4 1 0 0,3-1 0 0,-3 0 0 0,-1 2 0 16,1 0 0-16,-4-2 0 0,2 5 0 16,-6-1 0-16,3 1 0 0,-1-2 0 0,2 3 0 0,2 2 0 0,0-4 0 15,3 1 0-15,4 0 0 16,1-1 0-16,3-1 0 0,2-1 0 0,3-2 0 0,-1 2 0 0,4-2 0 15,4-2 0-15,-4 0 0 0,5-1 0 0,2 1 0 16,2-2 0-16,1 1 0 0,4-2-160 0,-2 0 160 16,6-2 0-16,-4 1-144 0,7 3 144 0,-7-2 0 15,3-1 0-15,1 1 0 0,-6 3 0 0,2 1 0 16,0 1 0-16,0-4 0 0,-2 8 0 0,-2-4 0 16,2 1 0-16,1-1 0 0,-5 2 0 0,1 0 0 15,0-2 0-15,-2 5 0 0,1-3 128 0,-1 0-128 16,-1 1 128-16,-1-1-128 0,-2 1 192 0,1-3-48 0,-1 4 0 15,3-4 0-15,-5 0 0 0,3 0 0 0,-4 0 0 16,3 0 0-16,-1-4-144 0,-2 4 192 16,3-3-192-16,-3 3 192 0,0-5-192 0,-3 5 0 0,1-2 144 0,-1 0-144 15,-2 0 0-15,-2-1 144 0,0 3-144 0,-2 0 0 16,0-2 0-16,-3 0 0 0,0 2 0 0,-2 0 0 16,0 0 0-16,-4 2 0 0,1-2 0 0,-6 0 0 15,1 2 128-15,1 1-128 0,-2-1 0 0,-3 2 0 16,0 1 192-16,3-2-32 0,-1 1 0 0,5-2 0 15,1 1 96-15,1 1 0 0,3-3 16 0,0-1 0 0,2 0-112 16,0 0-32-16,5 4 0 0,3-4 0 16,-1 0-128-16,1 0 0 0,4 0 0 0,0 0 0 15,2 0 0-15,2 0 0 0,3 0 0 0,0 0 0 16,5 0 0-16,-4 0 0 0,6 0 0 0,0 0 0 0,2-4 0 0,1 4 0 16,1-5 0-16,1 5 0 0,2-3-128 0,-2-3 128 15,2 6 0-15,-2-3 0 16,2-2 0-16,-7 3 0 0,3 0-144 0,-1-3 144 0,-2 5 0 0,-3-2 0 15,1 0 0-15,-4 1 0 0,1-3 0 0,0 4 192 16,-4 0-48-16,2-2-16 0,-2 1 128 0,1-1 32 0,-3-2 0 16,2 4 0-16,-1-1-288 0,-3-3 160 15,5 1-160-15,-5 3 128 0,5-2-128 0,-6 0 0 16,1 2 0-16,-1-1 0 0,0 1 0 0,0 0 0 16,0 0 0-16,0 0 0 0,2 0 224 0,-2 1-32 0,0-1-16 0,0 0 0 15,0 0 64-15,0 2 16 0,-2-2 0 0,2 0 0 16,-1 0-256-16,1 2 176 0,-6-2-176 0,3 0 160 15,-1 3-160-15,-1-1 0 16,0 0 0-16,2-1 0 0,-6 5 0 0,4-5 0 0,-4 1 0 0,2 3 0 16,0-1 0-16,3-4 0 0,-3 3 0 15,6-3 0-15,1 0 0 0,-4 0-144 0,8-3 0 0,-4-1 0 32,8-1-1184-32,1-4-224 0,5-1-48 0,4-6-11200 0</inkml:trace>
  <inkml:trace contextRef="#ctx0" brushRef="#br0" timeOffset="42296.7">24171 3790 1839 0,'5'0'160'0,"-5"0"-160"16,2 0 0-16,-2-2 0 0,0 2 384 0,2 0 64 16,-1-3 0-16,3 3 0 0,-4-2-288 0,2 2-160 0,-2-2 192 0,-2 1-192 15,2-3 0-15,-4 4 0 0,3-2 0 0,-1 1-144 16,0-1 0-16,2-2 0 0,2 1 0 15,0-2 0-15,-1 5 144 0,-1-4 0 0,4 3 0 0,-4-3 0 16,-4 4 448-16,4 0 128 0,4 4 32 0,-4-3 0 16,0 1 176-16,2 0 48 0,1 5 0 0,2-6 0 15,-1 5-368-15,1-3-64 0,2 2-16 0,-2-1 0 16,1 1-384-16,1-1 0 0,-1 1 0 0,3-2-176 16,-2 3 176-16,2-3 0 0,0 2 128 0,-4-1-128 15,4-3 256-15,3 3 0 0,-4-4-16 0,6 0 0 16,-3 0 176-16,5 0 32 0,1 0 16 0,-3 0 0 15,5-2-48-15,-2 0-16 0,4 1 0 0,6-3 0 16,-1-1-16-16,2 2-16 0,3 1 0 0,2-2 0 16,-2 1-208-16,4 1-32 0,-2-1-128 0,2 3 192 15,0 0-192-15,0 0 0 0,0 0-144 0,0 0 144 16,-4 0 0-16,4 0 0 0,5 0-128 0,0 0 128 0,4 0 0 16,-1 0 0-16,6-4 0 0,1 4-144 15,3-5-48-15,1 3 0 0,3 0 0 0,-1-3 0 16,2 5 192-16,-6-2-128 0,-3 1 128 0,-4-5-128 15,2 6 384-15,-2 0 96 0,-1-1 16 0,-1 1 0 0,-3 0-112 16,4 0-32-16,0 0 0 0,4-2 0 0,1 2-480 0,0-5-112 16,0 5-16-16,3-4 0 15,-3-1-400-15,0 0-96 0,-6-4-16 0,1 6 0 0,-4-6 656 0,0 4 240 0,-7 3-176 0,0 0 176 16,-1-3 176-16,-3 3 128 16,3 0 16-16,-8 2 16 0,2 0 112 0,-2 2 32 15,1 0 0-15,-4 1 0 0,0 1-352 0,-6-2-128 0,1 3 0 0,-2-2 144 31,-5 3-496-31,-4-6-96 0,-2 3-32 0,-3 1 0 0,0-3 480 0,-8 3 0 16,2-1-128-16,-2-1 128 0,-6 5 528 0,2-5 160 16,-2 3 16-16,-4-2 16 0,1 1-512 0</inkml:trace>
  <inkml:trace contextRef="#ctx0" brushRef="#br0" timeOffset="43697.59">23387 3208 1839 0,'3'2'160'0,"3"0"-160"0,-3-2 0 0,-1 0 0 0,1 0 0 0,-1 0-144 16,5 0 144-16,2 0-208 15,1 0 208-15,-1 0 256 0,-2 0-48 0,-7-2-16 0,-5 2-192 0,-2-2 0 16,-2 1 0-16,-2-3 0 0,1 4 608 0,0-2 96 15,-3-1 0-15,3-1 64 0,1-1 144 0,0 2 48 16,4 1 0-16,2-2 16 0,-1 1-592 0,4 3-128 16,-1-2-32-16,-1 2 32 0,0-3-256 0,-3 3 0 15,1-4 0-15,-1 4 0 0,-4 0 0 0,1 0 0 16,-8 0 0-16,0 0 0 0,-1 4 0 0,-1-4 0 16,-2 5 0-16,-1 2 0 0,-2-2 0 0,0 6 256 15,1-1-64-15,-1 1 32 0,6 1 320 0,-4-2 64 16,2 2 16-16,-2 1 16 0,-2 2-448 0,0 1-192 0,-1 1 176 0,1-3-48 15,4 4-128-15,2-4 0 0,1 0 0 16,6-2-144-16,1 2 528 0,4 0 128 0,3-2 0 0,2 2 64 16,7-2 384-16,-5 0 96 0,5 2 16 15,1-3 16-15,-4 1-720 0,3 0-160 0,0 2-16 0,-2 0-16 16,-5 1-16-16,3-1 0 0,-3 0 0 16,0 0 0-16,0 2 336 0,2-2 64 15,2 0 16-15,-1-2 0 0,4 2-320 0,0-5-48 0,2 3-16 16,3-3 0-16,2-1-192 0,0-3 0 0,3-1 0 0,1-4 0 15,4-2 512-15,-1-3 0 0,5 0 0 0,6-2 0 16,-1-4 320-16,0 3 80 0,4-5 16 0,0 3 0 16,5-4-400-16,0 2-80 0,-1 0 0 0,-3 1-16 15,1-1-304-15,-6 3-128 0,2-1 0 0,-5-2 128 16,2 3 64-16,-4-3 0 0,-3 3 0 0,3 0 0 16,-7 1-64-16,2-1-128 0,-4 2 192 0,-3 0-64 0,4-2-128 15,-6 1 0-15,2-1 0 0,-5 0 0 0,1 0 352 0,-1 1-16 16,-2 1 0-16,1-2 0 15,-2 2 144-15,-3-2 32 0,-1 1 0 0,-4-3 0 16,2-1-384-16,-7-2-128 0,2-2 0 0,-6-3 0 16,3-2 0-16,-3 4 0 0,3-2 0 0,-3 1 0 0,-1 1 0 15,-2 7 0-15,-3-3 0 0,-6 8-9744 16,-8 3-2032-16</inkml:trace>
  <inkml:trace contextRef="#ctx0" brushRef="#br0" timeOffset="50030.78">27635 9729 3679 0,'-5'7'320'0,"-2"-5"-320"0,5 2 0 0,2-4 0 16,0 0 592-16,-3 1 48 0,-2 1 16 0,-4 0 0 0,0 5-160 0,0-5-48 0,1 1 0 0,-1-1 0 16,6-4-96-16,-3-1-32 0,3 3 0 0,1 0 0 15,2 0 512-15,0-2 112 0,0 0 16 0,0 0 0 16,5-1-240-16,-5-1-32 0,4-1-16 0,1 0 0 15,-1 1-384-15,1 3-80 0,-5-3-16 0,0 4 0 16,-4-3-192-16,-1 3 0 0,0 0 0 0,-4 3 0 16,0-3 0-16,-5 5 0 0,2-1 0 0,0 1 0 15,-2 0 0-15,0 2 0 16,0-1 0-16,2 2 0 0,-4 1 0 0,6-4 0 0,-2 2 160 16,3-2-32-16,4 1 64 0,-4 1 32 15,4-2 0-15,-2 0 0 0,2 0-224 0,-1-1 128 16,-1 4-128-16,2-2 0 0,0 1 0 0,-4-2 0 15,4 4 0-15,-4-1 0 0,2 1 0 0,0 0 0 0,0-1 0 0,2 1 0 16,2-4 448-16,1 2-16 0,0 0 0 0,2 0 0 0,0 2 144 0,2-4 16 16,0 7 16-16,1-1 0 0,-3-2-208 0,0 4-32 15,-3 3-16-15,1-2 0 0,0 5-96 0,0-1 0 16,-3-1-16-16,2 0 0 16,-1 1-32-16,3-1 0 0,1-3 0 0,0 2 0 0,0-6-80 0,0 3 0 0,0-3-128 15,1-1 192 1,3-2 16-16,1-2 0 0,0 0 0 0,2-5 0 15,-2 0 48-15,4 0 0 0,0 0 0 0,3-5 0 0,-2 1 0 0,3-3 0 0,1 0 0 0,0 2 0 16,1-2-256-16,-1 0 144 0,4 0-144 0,-1 2 128 16,-3 0-128-16,3-2 0 0,1 2 0 0,-1-4 0 15,1 4 0-15,-1-4 0 0,-1-3 0 0,1 1 0 16,1-1 0-16,-3-2 0 16,1 2 0-16,0-5 0 0,1 4 0 15,-6 0 0-15,4-5 0 0,-4 4 0 0,1 0 0 0,-3-1 0 0,-4 1-144 0,2 0 144 16,-2-4 0-16,-3 4 0 15,1-3 0-15,-3 0 0 0,-3 4 0 0,1-2 0 16,-1-1 0-16,-3 2 0 0,1 2 0 0,2-2 192 16,-3 5-16-16,-1-1-16 0,2 1 48 0,-3 2 16 15,-1-2 0-15,-3 4 0 0,1 2-224 0,-1 3 0 16,-2 0 128-16,0 3-128 0,-2 1 0 0,-1-3 0 16,1 3 0-16,-1-1 0 0,1-1 0 0,-1 3 0 15,-2-3 0-15,1 0 0 16,1-2-576-16,-4 3-128 0,3-1 0 0,-1-2-16 15,5 0-448-15,-3-2-96 0,5-1-16 0,3-1 0 16,4-1-240-16,5 0-48 0,3-4-16 0,4-3-5920 0</inkml:trace>
  <inkml:trace contextRef="#ctx0" brushRef="#br0" timeOffset="50967.08">27391 10757 2751 0,'0'-2'256'0,"0"-1"-256"15,2 1 0-15,-2 2 0 0,0-2 208 16,0 1 0-16,-2-3 0 0,2 2 0 16,-3-5-64-16,-1 4-16 0,-1 1 0 0,-4 2 0 0,1 2 144 0,-1 1 32 15,-3 3 0-15,1 2 0 0,-3 1 672 0,2 0 144 16,-2-1 32-16,2 6 0 0,0-3 48 0,-2-1 16 16,3 6 0-16,-1-6 0 0,4 4-416 0,-1 0-80 0,4-2-16 15,-2 4 0-15,5-2-352 0,-2 0-80 16,4 0-16-16,0-2 0 0,0 0-64 0,4-1-32 15,1-3 0-15,4 6 0 0,0-1-16 0,-1-1 0 16,3-2 0-16,1 4 0 0,2 2-144 0,-2-2 192 0,5 0-192 0,-6 3 192 16,5-3-192-16,-8-2 0 15,1 6 0-15,0-4 0 0,-1 0 0 0,-1-2 0 16,2-4-144-16,0 5 144 0,-2-5 128 0,2 1 96 0,4-2 16 0,0-3 0 16,2-1 240-16,5-3 48 0,2-3 16 0,-3-1 0 15,2-1-96-15,-2-6 0 16,6-1-16-16,-3 0 0 0,1-2 128 0,-2 2 16 0,2-4 16 0,-4 0 0 15,2-1-192-15,-4 3-32 0,-3-3-16 16,-2-1 0-16,2 4 224 0,-5 2 64 16,0 3 0-16,-4 1 0 0,0-1 16 0,-1 2 16 0,-1-2 0 15,1 1 0-15,-3-5-112 0,3 5-32 0,-4-3 0 0,0-1 0 0,-4 0-336 16,3 1-192-16,-3-1 192 0,-1 4-192 0,-2-3 0 16,2 1 0-16,-4 1 0 0,0-1 0 0,1 1 144 0,2-3-144 15,-2 3 0-15,-1-2 144 0,0-1 96 0,1 2 16 0,-5 1 0 0,3 0 0 16,-4 1-256-1,2-1 128-15,-6 0-128 0,1 2 0 16,-1 0 0-16,-1 0 0 0,-2 4 0 0,0-2 0 16,2 5 0-16,-2-2-240 0,2 0 48 0,-2 0 16 15,0 2-176-15,6-3-32 0,-3-2-16 0,1 1 0 16,5-1-160-16,-1-7-16 16,6 3-16-16,4-7 0 0,-2-1-1040 0,5 0-208 0</inkml:trace>
  <inkml:trace contextRef="#ctx0" brushRef="#br0" timeOffset="51957.91">27437 9534 1839 0,'-6'0'160'0,"3"0"-160"0,3 2 0 0,-4-2 0 15,4 0 464-15,-1 2 64 0,-3-2 16 0,-1 2 0 0,-4 1 368 16,1 1 80-16,-1 1 16 0,0 0 0 0,0 4-176 0,-3-1-48 16,2 1 0-16,1 0 0 15,-5 3 304-15,4-2 48 0,-1-1 16 0,2 0 0 0,1 0-32 0,-1-1 0 16,4-2 0-16,-2 0 0 16,5 0-592-16,-1-3-112 0,1 2-32 0,-2 1 0 0,4 1-384 0,-3-2 0 15,1 4 128-15,-1-1-128 16,-3 3 0-16,3 1 160 0,-2-2-160 0,-2 3 160 15,2 0 384-15,-4 3 80 0,4 2 16 0,-4-1 0 16,5 2-272-16,-4-1-48 0,2 4-16 0,-1 1 0 16,2 3-112-16,2 0-32 0,-2 4 0 0,1-2 0 0,2 1-160 0,-1-1 0 0,1 2 0 15,2-4 128-15,0 2-128 0,2-6 0 0,1-1 0 0,1 0 0 32,3-2 176-32,1 2-48 0,5-3-128 0,-1-5 192 0,5 1-64 15,-1 0-128-15,1-5 176 0,4 0-176 0,-1-2 0 16,0-2 0-16,1-2 0 0,2-1 0 0,0 2 0 0,3-4 0 15,-4 0 0-15,1-6 0 0,1-1 0 0,-1 2 0 16,-2-5 0-16,2-2 0 0,-1-4 0 0,-2-3 160 0,4-4 0 0,-5-1 0 16,4-4 48-16,-4 0 16 15,0-2 0-15,-1 3 0 0,-5-3-224 0,0 0 176 16,-3-1-176-16,-3 5 160 0,-2 0-160 0,-5-2 0 0,0 2 0 16,0 0 128-16,-3 3 384 0,1 2 80 0,2 2 16 15,-3-4 0-15,-1 2-160 0,2-1-16 16,2-1-16-16,-3-1 0 0,1 5-176 0,-1-4-48 15,3-1 0-15,-7 4 0 0,5-1-192 0,-7-1 0 16,2 4 0-16,0 1 0 0,-1 5 128 0,-6 1-128 16,1 3 0-16,-2 2 0 0,-1-1 0 0,-1 7 0 15,-1-1 0-15,-3 2 0 16,2 3-336-16,2 1-64 0,-1-1-16 0,1 1 0 16,-1-5-864-16,10 0-160 0,-3-2-32 0,8-5-10176 0</inkml:trace>
  <inkml:trace contextRef="#ctx0" brushRef="#br0" timeOffset="65237.68">5456 12168 7359 0,'-4'3'656'0,"-3"1"-528"15,5-2-128-15,2-2 0 0,2 0 688 0,-2 5 96 16,-2-2 32-16,-3 6 0 0,2 7-336 0,-6 3-64 15,4 2-16-15,-2-2 0 0,2 7-400 0,-1-9 0 0,-1 6 0 0,0-6 0 16,0 4 0-16,-1-3 0 0,-1-1 144 0,0 2-16 16,-1-1 528-16,-2 4 112 0,-2-1 32 0,2 2 0 15,1 0 368-15,-1 3 80 0,0 0 16 0,1 5 0 16,-3 1 64-16,6-1 16 0,1-1 0 0,1 4 0 16,6-2-336-16,0 6-64 15,4-1-16-15,-2 3 0 0,3 3-608 0,-3 1-128 16,-1 1-32-16,3 2 0 0,-4-2-160 0,-4 1 0 15,3-3 0-15,-3 1-176 0,4-4 176 0,-7 2 0 0,5-1 0 0,-3 3 0 16,2-4 304-16,-3 4 80 16,3-4 32-16,-2 3 0 0,-2 2 288 0,0 2 48 15,3 2 16-15,-4 0 0 0,-1 3-352 0,0 2-64 16,-3 4-16-16,2 4 0 0,-3-2-176 0,1-1-32 0,2-2-128 16,-3 4 192-16,3-3 80 0,1 3 16 0,1-4 0 0,1 1 0 15,0-4-48-15,0 5-16 0,1-2 0 0,1 1 0 0,-2-1-224 0,2-3 0 16,0 2 0-16,-4-2 0 0,0 0 0 15,1-2 128-15,-1 1-128 0,0-8 0 16,1-5 192-16,-5-2-16 0,3-1 0 0,-2-2 0 0,1-4 128 0,1 0 16 16,-1-5 16-16,3 1 0 15,1 4-128-15,0-5-16 0,-2 0-16 0,0 0 0 0,0 2-176 0,1-2 0 0,1 0 0 16,0 1 0-16,3-3 0 0,-3 0-176 0,2-1 16 16,0 1 0-1,1-1-384-15,-1 0-80 0,2-2-16 0,1-2 0 16,-1-4 128-16,3 3 0 0,0-3 16 15,0-2 0-15,3 1 288 0,2-6 48 0,0 4 16 0,4-1 0 0,-9-11 144 16,0 0 0-16,0 0 0 0,0 0 0 0,0 0 0 0,80 52 0 0,-80-52 0 0,0 0 0 16,0 0 0-16,0 0 0 15,82 58 0-15,-82-58 0 0,0 0 0 0,0 0 144 0,68 48-144 0,-68-48 0 0,0 0 128 16,0 0-128-16,91 53 0 16,-91-53 0-16,0 0 160 0,85 26-160 15,-85-26 128-15,0 0-128 0,100 14 0 0,-100-14 0 0,80 3 0 0,-80-3 0 16,89-3 0-16,-89 3 0 0,88-6 0 0,-88 6 0 15,81-3 0-15,-81 3 0 0,78 0 0 0,-78 0 0 0,0 0 0 0,115 3 0 32,-115-3 0-32,80 0 0 0,-80 0 0 0,82 6 0 15,-82-6 0-15,92 8 0 0,-92-8 0 0,93 13 0 16,-93-13 0-16,90 10 0 0,-90-10 0 0,91 4 0 0,-91-4 0 16,89 0 0-16,-89 0 0 0,97-9 160 15,-97 9-160-15,114-11 160 0,-114 11-160 0,123-15 0 0,-123 15 0 0,128-11 0 16,-128 11 0-16,113-3 0 0,-113 3 0 0,110 0 0 15,-110 0 0-15,113 5 0 0,-113-5 128 0,115 3-128 16,-115-3 192-16,115 0-64 0,-115 0 0 0,115 6 0 16,-115-6-128-16,110 3 0 0,-110-3 0 0,97 11 0 15,-97-11 0-15,96 10 0 0,-96-10 0 0,98 11 0 16,-98-11 0-16,103 13 0 0,-103-13 0 0,109 13 0 16,-109-13 0-16,110 5 0 0,-110-5 0 0,101 0 0 0,-101 0 0 15,98-11 0-15,-98 11 0 0,101-20 0 16,-101 20 0-16,101-18 0 0,-101 18 0 0,115-23 0 0,-115 23 0 0,115-17 0 15,-115 17 0-15,101-14 0 0,-101 14 0 0,85-12 0 16,-85 12 0-16,88-14 0 0,-88 14 0 0,85-17 160 16,-85 17-160-16,94-9 160 0,-94 9-32 0,99-12 0 15,-99 12 0-15,101-14 0 0,-101 14-128 0,96-18 0 16,-96 18 0-16,86-14 0 0,-86 14 0 0,83-12 0 16,-83 12 0-16,82-5 0 0,-82 5 0 0,80-9 0 15,-80 9 0-15,81-1 0 0,-81 1 0 0,87-4 0 16,-87 4 0-16,92-9 0 0,-92 9 0 0,98-14 0 15,-98 14 0-15,92-17 0 0,-92 17 0 0,89-21 0 0,-89 21 0 16,94-26 0-16,-94 26 0 0,96-23 0 0,-96 23 0 0,94-17 0 16,-94 17 0-16,99-12 0 0,-99 12 0 0,91-14 0 15,-91 14 0-15,82-11 0 0,-82 11 0 0,0 0 0 16,106-15 0-16,-106 15 0 16,0 0 0-16,103-9 0 0,-103 9 0 0,0 0 0 15,110-5 0-15,-110 5 0 0,82-4 0 0,-82 4 0 0,83-8 0 0,-83 8 0 16,89-14 0-16,-89 14 0 0,75-13 0 0,-75 13 0 0,0 0 0 0,98-24 0 15,-98 24 0-15,0 0 0 16,83-23 0-16,-83 23 0 0,0 0 0 0,84-29 0 0,-84 29 0 16,0 0 0-16,80-26 0 0,-80 26 0 15,0 0 0-15,73-23 0 0,-73 23 0 0,0 0 0 16,0 0 0-16,94-12 0 0,-94 12 0 0,0 0 0 16,79 0 128-16,-79 0-128 0,0 0 192 0,82-5-64 15,-82 5-128-15,0 0 160 0,76-9-160 0,-76 9 160 0,0 0-160 16,0 0 0-16,89-12 0 0,-89 12 0 0,0 0 0 0,0 0 0 0,80-16 0 15,-80 16 0 1,0 0 0-16,0 0 0 0,0 0 0 0,93 2 0 0,-93-2 0 16,0 0 0-16,0 0 0 0,0 0 0 0,83 22 0 0,-83-22 0 0,0 0 0 0,0 0 0 15,0 0 0-15,79 18 192 16,-79-18-192-16,0 0 192 0,0 0 0 0,90 5 16 0,-90-5 0 0,0 0 0 16,75-5-208-16,-75 5 0 0,0 0 0 15,0 0 0-15,0 0 0 0,87 0 0 0,-87 0 0 0,0 0 0 16,0 0 0-16,0 0 0 0,0 0 0 0,0 0 0 0,0 0 0 15,0 0 0-15,0 0 128 0,0 0-128 16,0 0 176-16,0 0-16 0,37-26 0 0,-39 20 0 0,2 3 176 0,0-4 48 31,0 0 0-31,2-2 0 0,-2-1-384 0,0-2 128 0,0-2-128 0,0-4 0 0,-2 1 0 0,-1-4 0 16,-1 2 0-16,3-2 0 16,-6-2 0-16,5 1 0 0,-3-4 0 15,3-1 0-15,2 0 0 0,0-3 0 0,0-1 0 0,0-4 0 0,3 0 144 16,1 0-144-16,-4-1 192 0,2-5-192 15,-1 3 144-15,-1-2-144 0,6 2 0 0,-6 1 144 16,1-1-16-16,1 1-128 0,-2-1 192 0,2 1-64 16,1-1 0-16,-1-2 0 0,1 3 0 0,-3-1 0 0,0 2-128 0,-3-1 0 0,1 4 0 0,-5 2 128 15,0-1-128-15,0 1 0 0,-3-4 0 0,1-3 128 16,-3 5-128-16,0-6 160 16,1 4-160-16,-1 1 160 0,0-3-160 0,1 2 128 0,6 0-128 0,-7-1 128 15,3 1-128-15,4 0 0 0,-4 0 0 16,2 2 0-16,2 0 0 0,0 0 0 15,0 3 0-15,1-1 0 0,-4 1 0 0,2-1 0 0,-1 1 0 0,2-3 0 16,-4 2 0-16,4-2 0 0,-4 2 0 0,1-4 0 16,1 3 0-16,2-2 0 0,-4 2 0 0,0-3 0 15,4 1 0-15,-4-3 0 0,0-1 0 0,1-2 0 16,3-4 0-16,-4 2 0 0,2-1 0 0,2-1 0 0,-1 4 0 0,1-3 0 31,2 2 0-31,-1 1 0 0,2 6 0 0,-1-1 0 0,-1 9 0 0,3 0 0 0,-4 1 0 0,1 1 0 16,4 1 0-16,-5 2 0 0,3-1 0 15,0-1 0-15,-1 4 0 0,-1-6 128 16,3 6-128-16,-3-2 0 16,1-1 0-16,1 4 0 0,-3-3 0 0,1-1 0 15,1 4 0-15,1-4 0 0,-2 4 0 0,4 1 0 0,-3-1 0 0,1 3 0 16,2-1 0-16,0-1 0 0,0 3 0 0,2-4 0 0,1 1 0 0,1 3 0 16,-2-4 0-16,1 1 0 15,2 3 0-15,2-2 0 0,-1-3 0 0,-1 5 0 16,0-3-128-16,2 0 128 0,-5-1-160 0,1 1 160 0,1 5-336 0,-3-2 16 0,1 0 16 15,-5 1 0-15,-1 5-16 0,-1-1 0 16,-4 4 0 0,-5 1 0-16,2-1 320 0,-2 3 0 0,-1 1-128 0,-1 1 128 15,0 1 0-15,2-1 0 0,0 2 0 0,-1-2 0 16,4 0 0-16,-3 4 144 0,2-4-144 0,-2 0 128 16,0-4-128-16,2 4 0 0,-2-2 0 0,-2 1 0 15,2-5-240-15,-5 1-16 0,0 2-16 0,0-3 0 16,-4 3-32-16,-3-2 0 0,0 0 0 0,0-2 0 15,-2 1 112-15,-3 1 0 0,-4-2 16 0,-4 5 0 16,-1-1 176-16,0 1 0 0,0-1 0 0,-2-1 0 0,1 4 0 16,-3 0-192-16,-3-2 192 0,0 4-192 0,3-2 0 15,-6 0 0-15,4 0 0 0,-2 0 0 0,-1 0-128 0,-5 0-48 16,2-2 0-16,-6 1 0 0,1-1 80 0,1-1 16 16,2 1 0-16,-4-2 0 0,1 1 80 0,-1 3 0 15,-1-4 16-15,0-1 0 0,1 0 176 0,-4 1-160 16,-5-1 160-16,1-4-160 0,5 6 16 0,-3-2 0 15,1 1 0-15,-3 3 0 0,3 2-176 0,-3 1-48 16,-1 3 0-16,-2-3 0 16,-3 1-224-16,-3 1-48 0,6-4-16 0,2 0 0 0,6 0 304 0,2 2 64 15,3-2 16-15,2 3 0 0,-1-3 272 0,1 0-192 0,-4 0 192 0,1 0-160 32,-6 0-240-32,2-3-48 0,0 1-16 0,3-2 0 0,-3 1 192 0,4 1 32 0,3 2 16 0,-4 0 0 15,1 0 400-15,-1-3 80 0,1 3 0 0,-4-5 16 16,-2 1 160-16,2-1 16 0,0 0 16 0,7-2 0 15,-2 1-160-15,2-1-48 0,2 2 0 0,-2-4 0 16,-2 4-256-16,-3 2 128 0,0-2-128 0,-6-1 0 16,-1-1 0-16,-2 2-272 0,0 0 16 0,4 1 16 31,1 4-192-31,6 0-32 0,-1 0-16 0,4 0 0 0,3 4 480 0,1-4 0 0,-6 0 0 0,4-4 0 16,-2 3 224-16,0-3 144 0,5 1 16 0,-1 3 16 0,4 0-400 0,-3 0 0 15,1 3 0-15,-5 2 0 0,1 4 0 0,2 0-224 16,-8 0 32-16,1-1 0 0,-4 1 192 0,0 0 0 15,0-1 0-15,3 3 0 0,8-1 384 0,-8 1-16 16,0 3-16-16,3 3 0 0,2-1 128 0,-1-1 32 16,-3-2 0-16,-1 1 0 0,1-1 32 0,1-2 16 15,2-1 0-15,2-1 0 0,1-4-64 0,4 4-16 16,-5-2 0-16,1-5 0 0,-1-2-304 0,3 0-176 16,-3-2 192-16,-2-1-192 0,2-1 0 0,-4-1-224 15,-1 1 16-15,6-3-14448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54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884 0 775 0 0,'-6'1'43'0'0,"0"0"-1"0"0,0-1 1 0 0,0 0-1 0 0,-9-1 0 0 0,11 1-26 0 0,-1-1 1 0 0,1 1-1 0 0,-1 0 0 0 0,0 1 0 0 0,1-1 0 0 0,-1 1 0 0 0,1-1 1 0 0,-1 2-1 0 0,-4 0 0 0 0,-43 20 1187 0 0,1 2 0 0 0,-67 41 0 0 0,84-43-487 0 0,1 2-1 0 0,2 1 0 0 0,0 1 1 0 0,-31 35-1 0 0,57-56-709 0 0,-176 203 3119 0 0,163-184-3041 0 0,1 1-1 0 0,1 1 1 0 0,2 1-1 0 0,0 0 1 0 0,-15 46-1 0 0,-35 149 1308 0 0,63-216-1316 0 0,-7 26 260 0 0,2-1-1 0 0,2 1 1 0 0,1 0 0 0 0,1 1 0 0 0,1-1 0 0 0,3 0 0 0 0,0 0 0 0 0,2 0 0 0 0,8 32 0 0 0,7 24-163 0 0,33 127 1004 0 0,-39-176-752 0 0,0-1 0 0 0,3 0 0 0 0,29 52 0 0 0,-7-28 131 0 0,58 73 1 0 0,-88-126-500 0 0,0-1 1 0 0,0 0-1 0 0,1 0 1 0 0,1 0-1 0 0,-1-1 1 0 0,1-1-1 0 0,0 0 1 0 0,0 0-1 0 0,17 6 1 0 0,7 1 119 0 0,59 13 1 0 0,-82-23-153 0 0,-7-2 51 0 0,8 1-16 0 0,37 6-37 0 0,-23-4 26 0 0,45 2-36 0 0,15 1-12 0 0,17 0 0 0 0,-84-6 11 0 0,-5 0 7 0 0,1 0 1 0 0,20-3 0 0 0,-17 0-10 0 0,10 0 55 0 0,23-8 27 0 0,-24 3-17 0 0,-10 1-62 0 0,52-21 69 0 0,7-8-26 0 0,14-9-44 0 0,-22 5-11 0 0,-6 1 0 0 0,0-2 0 0 0,0 0 0 0 0,0 0 0 0 0,4-1 0 0 0,2 0 0 0 0,-3 2 0 0 0,-5-3 0 0 0,-34 21-36 0 0,-2 0-1 0 0,24-28 1 0 0,-30 26 28 0 0,0 0 0 0 0,-1-1 0 0 0,14-29 0 0 0,34-80-19 0 0,-20 35 19 0 0,-14 43 8 0 0,-14 26 0 0 0,17-39 0 0 0,-31 59 0 0 0,0 1 0 0 0,0 0 0 0 0,-1-1 0 0 0,0 1 0 0 0,0-1 0 0 0,-1 1 0 0 0,0-1 0 0 0,-1 0 0 0 0,-1-16 0 0 0,-1 14 0 0 0,0 0 0 0 0,-1 0 0 0 0,-1 0 0 0 0,0 0 0 0 0,-1 1 0 0 0,-6-12 0 0 0,-40-58 0 0 0,42 66 0 0 0,-31-45 0 0 0,10 11 0 0 0,-59-69 0 0 0,77 104 0 0 0,0 0 0 0 0,-2 0 0 0 0,1 1 0 0 0,-2 1 0 0 0,1 1 0 0 0,-1 0 0 0 0,-1 0 0 0 0,0 2 0 0 0,-20-8 0 0 0,-2 2 4 0 0,10 4 8 0 0,0 0-1 0 0,1-1 0 0 0,0-2 1 0 0,1-1-1 0 0,-45-32 0 0 0,48 27-10 0 0,-49-30 1 0 0,61 43-4 0 0,0 0 0 0 0,-1 1 1 0 0,0 0-1 0 0,0 1 0 0 0,0 1 1 0 0,-1 0-1 0 0,-14-2 0 0 0,-22 0-15 0 0,-92 4 0 0 0,-50 17-2 0 0,169-12-61 0 0,-39 10-1 0 0,46-9 17 0 0,-1-1 1 0 0,1 0-1 0 0,-1-2 0 0 0,0 0 0 0 0,-18 0 0 0 0,18-4-1288 0 0,2-4-3514 0 0,2-5-1860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04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540 60 2759 0 0,'1'-1'45'0'0,"0"0"0"0"0,0 0 0 0 0,1 0 0 0 0,-1-1 0 0 0,0 1 0 0 0,0 0 0 0 0,0 0-1 0 0,-1-1 1 0 0,1 1 0 0 0,0-1 0 0 0,0 1 0 0 0,-1 0 0 0 0,1-1 0 0 0,-1 1 0 0 0,1-1-1 0 0,-1 0 1 0 0,0 1 0 0 0,0-1 0 0 0,1 1 0 0 0,-1-1 0 0 0,0 0 0 0 0,0 1 0 0 0,-1-1 0 0 0,1 1-1 0 0,0-1 1 0 0,-1-2 0 0 0,0 3-9 0 0,0-1 0 0 0,0 1 0 0 0,0 0 0 0 0,-1-1 0 0 0,1 1 0 0 0,0 0 0 0 0,-1 0 0 0 0,1 0 0 0 0,-1 0 0 0 0,1 0 0 0 0,-1 0 0 0 0,1 0 0 0 0,-1 0 0 0 0,1 1-1 0 0,-1-1 1 0 0,0 1 0 0 0,0-1 0 0 0,1 1 0 0 0,-1 0 0 0 0,0 0 0 0 0,0-1 0 0 0,1 1 0 0 0,-5 1 0 0 0,-9 0 663 0 0,0 0-1 0 0,1 1 1 0 0,-1 1-1 0 0,0 1 1 0 0,1 0-1 0 0,-23 9 1 0 0,-80 44 803 0 0,110-53-1429 0 0,-14 8 202 0 0,0 1-1 0 0,2 1 1 0 0,-1 0-1 0 0,2 2 1 0 0,0 0-1 0 0,1 1 1 0 0,-26 33 0 0 0,32-36 20 0 0,1 1 0 0 0,1-1 0 0 0,0 2 1 0 0,1-1-1 0 0,1 1 0 0 0,0 0 1 0 0,1 1-1 0 0,1-1 0 0 0,0 1 1 0 0,2 1-1 0 0,-3 22 0 0 0,6-26-154 0 0,0 0 1 0 0,1 0-1 0 0,1-1 0 0 0,1 1 0 0 0,-1-1 0 0 0,2 1 0 0 0,0-1 1 0 0,1 0-1 0 0,0 0 0 0 0,1-1 0 0 0,0 1 0 0 0,1-1 1 0 0,0-1-1 0 0,1 1 0 0 0,0-1 0 0 0,15 14 0 0 0,5-2-47 0 0,16 4-65 0 0,-19-18 14 0 0,55 8-46 0 0,12-7-61 0 0,-53-11-3 0 0,41-5-53 0 0,-40 0-234 0 0,41-10-102 0 0,-39 6-755 0 0,56-18-3082 0 0,-17 5-1321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06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1091 0 2303 0 0,'-14'8'54'0'0,"0"-2"-1"0"0,0 0 0 0 0,-1 0 1 0 0,-23 4-1 0 0,10-2-32 0 0,-115 28 847 0 0,-39 12 1455 0 0,161-40-2126 0 0,1 0 0 0 0,0 2 0 0 0,1 0 0 0 0,0 1 1 0 0,1 0-1 0 0,-29 25 0 0 0,19-10 74 0 0,2 2 0 0 0,0 0 0 0 0,-31 47 1 0 0,-55 104 1622 0 0,25-36-620 0 0,65-109-761 0 0,1 2-1 0 0,2 1 1 0 0,-24 64-1 0 0,34-74-126 0 0,1 0-1 0 0,2 1 0 0 0,0-1 0 0 0,2 1 0 0 0,1 0 1 0 0,1 36-1 0 0,7 6-250 0 0,3 0 0 0 0,2 0 1 0 0,4-2-1 0 0,3 1 0 0 0,2-2 0 0 0,39 88 1 0 0,-21-74 512 0 0,4-3 0 0 0,97 142 1 0 0,-135-216-634 0 0,1 0 0 0 0,-1 1 0 0 0,0-1 1 0 0,1 0-1 0 0,0 0 0 0 0,0-1 0 0 0,5 4 0 0 0,1 1 9 0 0,-5-3 3 0 0,0 0-1 0 0,0 0 1 0 0,0-1-1 0 0,0 1 1 0 0,11 5-1 0 0,-5-4 15 0 0,-7-2-9 0 0,1 0-1 0 0,0-1 0 0 0,0 0 0 0 0,0 1 1 0 0,0-2-1 0 0,12 5 0 0 0,-5-2 14 0 0,-7-2-14 0 0,1 0-1 0 0,-1 0 1 0 0,1-1-1 0 0,0 1 1 0 0,0-1-1 0 0,0-1 1 0 0,8 2-1 0 0,0 0 22 0 0,-6 0-7 0 0,0 0-1 0 0,1-1 1 0 0,-1 0-1 0 0,1 0 1 0 0,11 0-1 0 0,-4-1 9 0 0,-5 2 12 0 0,0-1 1 0 0,0-1-1 0 0,21 0 0 0 0,-16-1-14 0 0,-2 1 28 0 0,29 0 84 0 0,-2-6 41 0 0,5 2-108 0 0,-35 2-22 0 0,5-1-2 0 0,60-5-12 0 0,-2 3-37 0 0,5 4 20 0 0,5 1-33 0 0,-1-1-10 0 0,-59 0 7 0 0,46-5 40 0 0,-2-2-37 0 0,14-4 1 0 0,9-2 42 0 0,8-4 11 0 0,1-6 0 0 0,-11-5 0 0 0,-12-5 0 0 0,-5-3 0 0 0,-2-4 0 0 0,-13 6 13 0 0,-2-3-1 0 0,-2-2 0 0 0,79-73 1 0 0,-105 84-48 0 0,-1 0 1 0 0,-1-1 0 0 0,-2-2 0 0 0,-1 0 0 0 0,-1-2 0 0 0,-2 0-1 0 0,25-60 1 0 0,-33 62-30 0 0,-2-1-1 0 0,-1 0 0 0 0,-2 0 1 0 0,-1-1-1 0 0,-2 1 0 0 0,-1-1 1 0 0,-1 0-1 0 0,-2 0 0 0 0,-8-55 1 0 0,-3 21 61 0 0,-3 1 1 0 0,-3 0-1 0 0,-43-105 1 0 0,42 126-60 0 0,-2 1-1 0 0,-2 0 1 0 0,-2 2-1 0 0,-2 1 0 0 0,-1 1 1 0 0,-3 2-1 0 0,0 1 1 0 0,-3 1-1 0 0,-1 2 1 0 0,-66-51-1 0 0,34 37 37 0 0,-103-57-1 0 0,141 90-47 0 0,-1 1-1 0 0,-1 2 0 0 0,0 0 0 0 0,-1 2 0 0 0,0 2 0 0 0,-47-7 0 0 0,25 12-101 0 0,0 3 0 0 0,0 1 0 0 0,-102 18 0 0 0,-50 2-3309 0 0,160-21-3445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0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2759 0 0,'0'1'168'0'0,"2"3"17"0"0,13-4 1670 0 0,-3 0-1803 0 0,-7 0 1 0 0,1 0 1 0 0,-1 0-1 0 0,0 0 1 0 0,0-1 0 0 0,1 0-1 0 0,-1 0 1 0 0,10-4-1 0 0,25-6 17 0 0,-30 9 228 0 0,-8 2-283 0 0,1 0-1 0 0,-1 0 1 0 0,1 0-1 0 0,-1-1 1 0 0,0 1-1 0 0,1 0 1 0 0,-1-1-1 0 0,0 0 0 0 0,1 1 1 0 0,2-3-1 0 0,-2 2 101 0 0,0 0 0 0 0,0 0 0 0 0,0 0 0 0 0,0 0 0 0 0,1 1 0 0 0,-1-1 0 0 0,0 1 0 0 0,0 0 0 0 0,0 0 0 0 0,1 0 0 0 0,4 1 0 0 0,28 1 218 0 0,-27-2 650 0 0,0 3-678 0 0,44 11 758 0 0,-42-11-980 0 0,32 7 683 0 0,0-4-558 0 0,-33-4-16 0 0,-1-2-66 0 0,45 1 134 0 0,-5-1-246 0 0,14-3-3 0 0,-11 2 42 0 0,-46 1-16 0 0,1-1 0 0 0,0 1 0 0 0,0 1-1 0 0,12 2 1 0 0,-8-2 18 0 0,-2 0 282 0 0,1 1-161 0 0,31 3 34 0 0,-31-3 236 0 0,1-2-231 0 0,33 3-39 0 0,-33-2-15 0 0,-1-2-1 0 0,53-4 67 0 0,-6-2-163 0 0,11-3-51 0 0,-4 2-13 0 0,-6 5 0 0 0,-1 6 0 0 0,-38-1 2 0 0,33 1 98 0 0,-38-3-22 0 0,40-1 702 0 0,18-5-320 0 0,-16-1-192 0 0,-7-2-161 0 0,10-3-86 0 0,-1-1-21 0 0,12 0 0 0 0,-1 3 0 0 0,0 7 0 0 0,-1 3 0 0 0,3 2 0 0 0,4-2 0 0 0,0 1 0 0 0,-5-1 14 0 0,-13 0 60 0 0,-17 0 94 0 0,-9 1-58 0 0,-6 1 58 0 0,33 1-150 0 0,1 4-18 0 0,-2-1 0 0 0,1 0 12 0 0,12 0 112 0 0,-15-2 6 0 0,-3-1 12 0 0,4-3 1 0 0,-4-1-72 0 0,24 0 93 0 0,-8-1 74 0 0,4-2-3 0 0,-9 0-214 0 0,12-1-21 0 0,-3 0 0 0 0,-4-1 0 0 0,3 1 0 0 0,1 2 0 0 0,3 1 0 0 0,3 2 0 0 0,0 2 0 0 0,-7 2 0 0 0,-5-1 0 0 0,-1-1 0 0 0,0 1 0 0 0,0 1 0 0 0,-1-1 0 0 0,1 2 0 0 0,-1 1 0 0 0,-6-2 0 0 0,-7 2 0 0 0,0 0 0 0 0,-1-1 0 0 0,4 1 11 0 0,8 3 32 0 0,-10 0-33 0 0,-4 0-10 0 0,-34-6 8 0 0,30 3 176 0 0,7-3 192 0 0,-6-4-222 0 0,24-3-124 0 0,3-3-30 0 0,-2 0 0 0 0,-14 4 0 0 0,-4 4-12 0 0,0 4-64 0 0,7 2-412 0 0,-47-4 395 0 0,-6-2-129 0 0,0 0-1 0 0,-1-1 1 0 0,1 1-1 0 0,0-1 1 0 0,0 0-1 0 0,9-2 1 0 0,23 0-1504 0 0,-29 1-3682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2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3 343 2759 0 0,'-3'5'465'0'0,"6"-6"89"0"0,11-9 275 0 0,-5 4 2019 0 0,2 4-2458 0 0,32-4 23 0 0,-35 5-210 0 0,-2 1-93 0 0,5 2 1646 0 0,0 0-1613 0 0,-6-1 29 0 0,1 0-1 0 0,-1 0 0 0 0,1-1 1 0 0,-1 1-1 0 0,1-1 1 0 0,7-1-1 0 0,-1 1-77 0 0,37-2 464 0 0,-11-2-474 0 0,-28 3-11 0 0,1 0-13 0 0,43-6-37 0 0,8 1 20 0 0,-1 3-33 0 0,-42 3-6 0 0,36 2 114 0 0,8 3 426 0 0,-10-1 50 0 0,6-3 42 0 0,-46-1-529 0 0,38-3 405 0 0,13-4-139 0 0,-1-3-79 0 0,-13 0-268 0 0,9-4-26 0 0,3 0 0 0 0,4-2 0 0 0,5-1 0 0 0,5 2 0 0 0,1 3 0 0 0,11-1 54 0 0,-33 5-44 0 0,10 0-10 0 0,-2 3 12 0 0,-1 0 63 0 0,13 0 213 0 0,-8 2-24 0 0,3-4-111 0 0,-3-2-35 0 0,-15 0-108 0 0,18-5 44 0 0,-19 5-44 0 0,8-1-10 0 0,2 1 0 0 0,2 1 0 0 0,2 2-12 0 0,-2 3-36 0 0,-3 4 36 0 0,-4 2 12 0 0,0 0 0 0 0,-1-1 23 0 0,9-3 209 0 0,-7-1-25 0 0,5-2-115 0 0,4-2-11 0 0,-9 2-68 0 0,7-2-13 0 0,-5 2 0 0 0,-4 1 0 0 0,0 2 0 0 0,0 1 59 0 0,8 3 718 0 0,-6 0 99 0 0,3 3-1513 0 0,3 1-288 0 0,-12 0 782 0 0,5 0 128 0 0,-1-1 15 0 0,-2-3 74 0 0,-37-3 43 0 0,34-2 1150 0 0,-34 1-1105 0 0,44-5 268 0 0,-13-1-416 0 0,17-1-460 0 0,-9 2-524 0 0,1 2 374 0 0,-43 3 581 0 0,-5 0 1 0 0,0 0 0 0 0,0 1-1 0 0,-1 0 1 0 0,14 3 0 0 0,25 1 79 0 0,17 4 1400 0 0,-53-6-1310 0 0,32 2-250 0 0,-30-2-12 0 0,-7-2 36 0 0,1 1-1 0 0,0-1 0 0 0,-1 0 1 0 0,1 0-1 0 0,-1-1 1 0 0,9-1-1 0 0,-1 1 50 0 0,40-7 179 0 0,8-6-144 0 0,13-6-13 0 0,-3 4 0 0 0,-12 6 0 0 0,-10 7 0 0 0,-7 8 0 0 0,-9 6 0 0 0,2 4 0 0 0,26 17 104 0 0,-51-27-45 0 0,25 11 305 0 0,-29-13-297 0 0,-4-2-39 0 0,0 0 1 0 0,0 0-1 0 0,0 0 0 0 0,0 0 1 0 0,0 0-1 0 0,0-1 0 0 0,1 1 1 0 0,-1-1-1 0 0,0 1 0 0 0,4-1 1 0 0,4-2-84 0 0,26-8-1316 0 0,-27 7-5085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31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1 455 0 0,'-11'35'5127'0'0,"7"-26"-4589"0"0,1 0 0 0 0,0 0 0 0 0,1 1 0 0 0,-2 16-1 0 0,-4 41 539 0 0,-21 88-1 0 0,-2 9 238 0 0,31-161-1315 0 0,-1-1 1 0 0,1 1-1 0 0,0 0 0 0 0,0-1 0 0 0,0 1 0 0 0,0 0 0 0 0,0-1 1 0 0,2 6-1 0 0,-2-8 2 0 0,0 0 0 0 0,0 1 0 0 0,0-1 1 0 0,1 0-1 0 0,-1 0 0 0 0,0 1 1 0 0,0-1-1 0 0,0 0 0 0 0,1 0 0 0 0,-1 1 1 0 0,0-1-1 0 0,0 0 0 0 0,1 0 0 0 0,-1 0 1 0 0,0 1-1 0 0,0-1 0 0 0,1 0 1 0 0,-1 0-1 0 0,0 0 0 0 0,1 0 0 0 0,-1 0 1 0 0,0 0-1 0 0,0 1 0 0 0,1-1 1 0 0,-1 0-1 0 0,0 0 0 0 0,1 0 0 0 0,14-8 44 0 0,-6 1 221 0 0,1 0 0 0 0,0 0 0 0 0,1 1 0 0 0,0 0 0 0 0,0 1 0 0 0,0 0 0 0 0,0 0 0 0 0,19-4 0 0 0,-20 8-104 0 0,-1-1 0 0 0,1 1 0 0 0,-1 1 0 0 0,0-1 0 0 0,1 2 0 0 0,-1-1 0 0 0,1 1 0 0 0,-1 1 0 0 0,0 0 0 0 0,1 0 0 0 0,13 6 0 0 0,-17-6-146 0 0,19 8 546 0 0,41 11 0 0 0,-56-19-442 0 0,0-1 0 0 0,0 0 0 0 0,0 0 0 0 0,0 0 0 0 0,-1-2-1 0 0,1 1 1 0 0,18-4 0 0 0,-26 4-129 0 0,4-1-584 0 0,0 0 0 0 0,0-1-1 0 0,0 1 1 0 0,0-1 0 0 0,0 0 0 0 0,-1 0-1 0 0,1-1 1 0 0,-1 0 0 0 0,1 0 0 0 0,6-5 0 0 0,-5 2-4428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32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1 204 1375 0 0,'0'-2'170'0'0,"1"0"0"0"0,-1 1 0 0 0,1-1 0 0 0,0 0 0 0 0,0 0-1 0 0,0 0 1 0 0,0 1 0 0 0,0-1 0 0 0,0 0 0 0 0,0 1-1 0 0,0-1 1 0 0,1 1 0 0 0,-1 0 0 0 0,3-3 0 0 0,28-21 451 0 0,-22 17-111 0 0,0 1-172 0 0,0 0 1 0 0,0 0-1 0 0,1 1 0 0 0,0 1 1 0 0,0 0-1 0 0,0 0 0 0 0,1 1 0 0 0,-1 1 1 0 0,1 0-1 0 0,12-2 0 0 0,-6 1-328 0 0,-1-1-1 0 0,0 0 0 0 0,0-2 0 0 0,-1 0 0 0 0,1-1 0 0 0,-2 0 1 0 0,1-1-1 0 0,19-16 0 0 0,-24 17-3220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32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0 216 4607 0 0,'7'-6'181'0'0,"-1"1"0"0"0,1 0 0 0 0,-1-1-1 0 0,0 0 1 0 0,5-8 0 0 0,0 2 102 0 0,-8 9 24 0 0,10-8-23 0 0,-3 3-223 0 0,96-73 701 0 0,-94 74-535 0 0,0 0 1 0 0,0 1 0 0 0,1 1 0 0 0,0 0-1 0 0,25-6 1 0 0,-6 5-740 0 0,44-3-1 0 0,-60 7-2306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58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0 919 0 0,'-2'17'335'0'0,"1"0"0"0"0,-9 29-1 0 0,1 3 118 0 0,-4 55 291 0 0,6-40 746 0 0,-27 115-1 0 0,32-175-1332 0 0,1 1 0 0 0,0-1 0 0 0,0 0 0 0 0,1 1-1 0 0,-1-1 1 0 0,1 0 0 0 0,0 1 0 0 0,1 6 0 0 0,-1-10-111 0 0,0 1 0 0 0,1-1 0 0 0,-1 0 0 0 0,1 1 0 0 0,0-1 0 0 0,-1 0 0 0 0,1 0 0 0 0,0 0 0 0 0,0 1 1 0 0,-1-1-1 0 0,1 0 0 0 0,0 0 0 0 0,0 0 0 0 0,0 0 0 0 0,0-1 0 0 0,1 1 0 0 0,-1 0 0 0 0,0 0 0 0 0,0-1 0 0 0,0 1 0 0 0,1 0 1 0 0,-1-1-1 0 0,0 0 0 0 0,1 1 0 0 0,-1-1 0 0 0,0 0 0 0 0,1 1 0 0 0,-1-1 0 0 0,1 0 0 0 0,0 0 0 0 0,10 0 276 0 0,0 0 0 0 0,-1 0 0 0 0,1-1 0 0 0,0-1-1 0 0,-1 0 1 0 0,0-1 0 0 0,1 0 0 0 0,-1-1 0 0 0,15-6-1 0 0,-16 6-368 0 0,1 1 0 0 0,0 0 0 0 0,0 1 0 0 0,0 0 0 0 0,0 1 0 0 0,1 0 0 0 0,-1 1 0 0 0,0 0 0 0 0,0 1 0 0 0,0 0 0 0 0,12 3 0 0 0,-18 0-1858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59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2839 0 0,'-2'0'122'0'0,"0"0"-1"0"0,0 1 0 0 0,1-1 1 0 0,-1 1-1 0 0,0-1 0 0 0,1 1 1 0 0,-1 0-1 0 0,1 0 0 0 0,-1 0 1 0 0,1 0-1 0 0,-1 0 0 0 0,1 0 1 0 0,0 0-1 0 0,-1 0 0 0 0,1 1 1 0 0,0-1-1 0 0,0 0 0 0 0,0 1 1 0 0,0-1-1 0 0,0 1 0 0 0,0-1 1 0 0,0 1-1 0 0,0-1 0 0 0,1 1 1 0 0,-1 0-1 0 0,1-1 0 0 0,-1 1 1 0 0,1 0-1 0 0,0 0 0 0 0,-1-1 1 0 0,1 1-1 0 0,0 0 0 0 0,0 0 1 0 0,0 0-1 0 0,1-1 0 0 0,-1 1 1 0 0,0 0-1 0 0,1 0 0 0 0,-1-1 1 0 0,1 1-1 0 0,-1 0 0 0 0,1-1 1 0 0,0 1-1 0 0,0-1 0 0 0,1 3 1 0 0,1-2-39 0 0,-1 0 0 0 0,1 0 0 0 0,-1 0 1 0 0,1 0-1 0 0,-1-1 0 0 0,1 1 0 0 0,0-1 1 0 0,0 0-1 0 0,0 0 0 0 0,5 2 0 0 0,32 4 1160 0 0,-32-6-1290 0 0,0-1-1 0 0,0 0 0 0 0,0-1 0 0 0,0 0 1 0 0,0 0-1 0 0,0-1 0 0 0,-1 0 0 0 0,1 0 0 0 0,0-1 1 0 0,-1 0-1 0 0,0 0 0 0 0,1-1 0 0 0,-1 0 1 0 0,-1 0-1 0 0,1-1 0 0 0,10-9 0 0 0,-10 6-3480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46:56.9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3133 10346 10127 0,'3'0'896'0,"1"0"-704"0,-4 0-192 0,0 0 0 15,0 0 624-15,2 0 80 0,1 0 32 0,-3 0 0 16,3-4-480-16,-1 4-112 0,-2 0-16 0,0 0 0 16,0 0 336-16,0 0 64 0,0-1 16 0,4-3 0 15,-4 4 608-15,1-3 128 0,1-2 32 0,0 1 0 16,1-1-96-16,-3 0-32 0,2-1 0 0,-4-1 0 0,2 2-624 0,-3 0-128 16,-2-2-32-16,-4 5 0 0,0-1-400 0,-5-1 0 15,0 4 128-15,-3 0-128 16,-4 0 0-16,0 0 0 0,2 0 0 0,-4 4 0 0,2-1-176 0,-1-1 176 15,-1 7-128-15,2-2 128 0,-1 3 0 0,-1 2-128 16,2 2 128-16,-2 0 0 0,1 4 0 0,1-1 0 16,-2 4 0-16,2-2-128 15,2 7 128-15,-2-3 0 0,2-2 0 0,2 7 0 0,-1-2 0 0,1 3 0 16,-1 3 0-16,1 3 0 0,3 3 304 0,-2 4-16 16,6 5 0-16,-2 1 0 0,3-2 304 0,0 9 64 0,4 5 16 15,0 1 0-15,5 1 128 0,-4 5 32 0,4-6 0 16,0 1 0-16,4-6-224 0,1-4-32 15,5-1-16-15,3-9 0 0,0-6-240 0,5-5-64 0,3-4 0 0,5-10 0 16,0 4-256-16,2-7 0 0,3-2 0 0,-31-12 0 16,0 0 0-16,101 14 0 0,-101-14 0 0,0 0 0 15,96-12 0-15,-96 12 0 16,0 0 0-16,98-40 0 0,-98 40 0 0,0 0 0 0,85-53 0 16,-85 53-144-16,0 0-144 0,59-66-32 15,-45 44 0-15,-5 1 0 0,0 2-384 16,-9-2-96-16,0 1-16 0,-5 3 0 15,1 0-208-15,-8-4-32 0,0 7-16 0,-2-4 0 16,-2 4 208-16,-3-1 32 0,0 1 16 0,-4 0 0 0,2 3 496 0,2-1 80 0,2 4 32 0,-1-5 0 16,3 5 384-16,1-1 80 0,1 0 0 0,3 2 16 15,5 0 208-15,-4 2 32 0,2 0 16 0,2 1 0 0,5 1-16 0,-2 3-16 16,4-2 0-16,1 2 0 0,1 0 208 0,1 0 64 16,4 2 0-16,1 1 0 0,4-1-128 0,2 0 0 15,1 0-16-15,1-2 0 0,6 3-176 16,-24-3-48-16,0 0 0 0,96 4 0 0,-96-4-80 0,0 0-32 0,120-7 0 0,-120 7 0 15,101-9-80-15,-101 9-16 0,113-23 0 0,-113 23 0 16,93-22-192-16,-93 22 0 0,0 0 0 0,99-33-160 31,-99 33-1024-31,0 0-208 0</inkml:trace>
  <inkml:trace contextRef="#ctx0" brushRef="#br0" timeOffset="616.52">4217 10783 7359 0,'0'0'656'0,"0"-2"-528"16,1-1-128-16,-1 3 0 0,2-4 0 0,0 4 0 15,3-5 144-15,2 2-144 0,-2 1 400 0,4-1 16 16,0 3 0-16,-1 0 0 0,1 5 1056 0,0-2 224 16,3 6 32-16,4-4 16 0,5 4 320 0,-2 0 64 0,5-1 16 0,4 1 0 15,2 0-560-15,-30-9-112 0,0 0-32 0,110 22 0 16,-110-22-656-16,101 9-128 0,-101-9-16 0,120 0-16 15,-120 0-624-15,127-5 0 0,-127 5 0 0,112-12-192 32,-112 12-1072-32,92-14-208 0,-92 14-64 0,0 0-6464 0,101-21-1280 0</inkml:trace>
  <inkml:trace contextRef="#ctx0" brushRef="#br0" timeOffset="869.53">4476 11229 20895 0,'-29'26'448'0,"10"-8"112"0,3-4 16 0,11-11 16 0,5 0-464 0,0-3-128 16,0 2 0-16,3 0 0 16,4 0 1056-16,9-2 192 0,1 0 32 0,6-6 16 0,-23 6-1168 0,0 0-128 15,0 0-256-15,115-26 64 0,-115 26 16 0,0 0 16 16,115-22 0-16,-115 22 0 0,0 0 160 0,127-21 0 15,-127 21 0-15,0 0 0 0,110-4 0 0,-110 4 0 0,0 0 0 0,90 0 0 32,-90 0-384-32,0 0-160 0,0 0-32 0,109 2-9728 0</inkml:trace>
  <inkml:trace contextRef="#ctx0" brushRef="#br0" timeOffset="1343.05">6167 9959 9215 0,'-23'13'400'0,"11"-5"96"0,-2 1-496 0,2-4 0 0,6 2 0 0,1-5 0 0,-2 5 1408 0,-5 3 192 0,-7 6 48 0,-7 3 0 15,-2 4-336-15,2-1-64 0,3 3-16 0,2-3 0 16,-2 1-400-16,6 1-64 0,-6 4-32 0,2 2 0 16,4 3-64-16,-4 2-16 0,5 5 0 0,1 2 0 15,4 3 208-15,3 4 32 0,-1 5 16 0,5 3 0 16,8 4-32-16,-4 5-16 0,5 9 0 0,0 4 0 16,-1 6-464-16,1-1-80 0,-1-1-32 0,4 6 0 15,1-2-288-15,0 0 0 0,5-5 0 0,3-12 0 31,2-6-544-31,6-10-64 0,6-9-16 0,6-10 0 0,10-5-1264 0,-47-30-256 0,120 28-48 0,-120-28-8784 16</inkml:trace>
  <inkml:trace contextRef="#ctx0" brushRef="#br0" timeOffset="1878.9">7094 10308 14735 0,'-4'7'1312'0,"2"-2"-1056"0,2 0-256 0,0-3 0 0,2 0 1024 0,2 3 160 16,-4 7 32-16,0 5 0 0,0 6-272 0,0 3-48 16,-4 2-16-16,2 0 0 0,-1 0-880 0,-2 0 0 15,1 1-176-15,-1 3 32 0,2-1 144 0,1 4 0 16,2 0 0-16,2 3 0 0,3 4 832 0,2 1 80 15,-2 1 32-15,4 5 0 0,-1-1-208 16,5-1-32-16,1-1-16 0,-4-6 0 0,2 0-688 0,0-5 0 16,-1-9 0-16,1-4 0 31,-3-4-880-31,-1-3-144 0,-2-4-48 0,-1-6 0 0,2 2-32 0,-2-7-16 0,4-3 0 0,-4-3 0 16,4-2 1248-16,-1-4 256 0,5-6 64 0,1 1 0 0,0-8 384 0,3-4 96 0,4-6 16 15,2 0 0 1,3-5-48-16,0-4 0 0,0 1 0 0,2-8 0 15,1-1-112-15,3 0-16 0,-1-6-16 0,-1 1 0 16,-4 3-16-16,-2-7 0 0,1 0 0 0,-1 2 0 16,1 0-288-16,-3 5-48 0,1 10-16 0,-2 7 0 15,-6 6-560-15,1 8-112 0,-7 6-32 0,0 5-14768 16</inkml:trace>
  <inkml:trace contextRef="#ctx0" brushRef="#br0" timeOffset="2256.71">8087 11299 6447 0,'-23'22'576'0,"6"-6"-576"0,3-2 0 0,5-4 0 15,6-6 4096-15,1 1 720 0,-1-1 144 0,-4 4 32 16,0 10-2208-16,-2-1-432 0,-3 2-96 0,6 2-16 15,-2-3-1824-15,1 4-416 0,0-1 0 0,0-2 0 16,-2 6-768-16,-1-3-112 0,-3 4-16 0,0-1-16 16,-1 1-368-16,-4-5-80 0,1 2-16 0,-1-1-6400 15,3-4-1280-15</inkml:trace>
  <inkml:trace contextRef="#ctx0" brushRef="#br0" timeOffset="2638.25">8899 10349 11055 0,'12'-7'976'0,"-3"2"-784"16,-6 4-192-16,-1-1 0 0,2 2 1008 0,-1-2 144 0,8-1 48 15,3 1 0-15,1 2-224 0,-1 7-32 0,-9 5-16 0,-5 5 0 16,-3 11 128-16,-6 2 32 0,-1 6 0 0,-8 3 0 15,-1 4 512-15,0 3 96 0,0-3 32 0,0 4 0 16,1 0-416-16,2 0-80 0,3 2-16 0,4-2 0 16,0-2-688-16,4 2-144 0,0 0-16 0,1-3-16 15,4-1-352-15,-5-3 0 16,1-1 0-16,-1-8-128 16,4 1-848-16,-1-10-176 0,-2 1-16 0,4-8-16 0,0-2-48 15,4-3-16-15,-1-1 0 0,6-6 0 0,5-1 992 0,3-7 256 0,6 1 0 0,-23 4 0 0,0 0 0 0,0 0 128 16,112-43 0-16,-112 43-128 0,0 0 176 15,104-45-176-15,-104 45 160 0,0 0-160 0,98-41 0 16,-98 41 0-16,0 0-176 0,95-26 176 0,-95 26-352 16,0 0 48-16,0 0 16 0,117-21 0 0,-117 21 48 15,0 0 16-15,0 0 0 0,96-41-10560 16</inkml:trace>
  <inkml:trace contextRef="#ctx0" brushRef="#br0" timeOffset="2887.54">8880 10874 21183 0,'-26'7'944'0,"12"-4"192"0,5-3-912 0,2 4-224 0,7-4 0 0,4-4 0 16,-4 4 1472-16,5-2 256 0,2-1 64 0,7-2 0 16,0-2-560-16,3 3-96 0,0-1-32 0,1 3 0 15,1-5-96-15,2 2-32 16,-2 2 0-16,0-6 0 0,6 4-336 0,-3-4-80 0,-22 9-16 0,0 0 0 15,0 0-416-15,117-40-128 0,-117 40 0 0,0 0 0 16,0 0 128-16,108-45-128 0,-108 45 0 0,0 0 0 31,0 0-256-31,82-51-176 0,-64 37-16 0,-8 4-16 0,2-2-2048 0,-7-1-416 0</inkml:trace>
  <inkml:trace contextRef="#ctx0" brushRef="#br0" timeOffset="3123.71">8995 10355 17503 0,'-23'0'768'0,"11"-4"176"15,0 4-752-15,5 0-192 0,3-2 0 0,4 2 0 0,0-3 1808 0,0 3 336 16,0-4 64-16,0-1 16 0,6 4-656 0,2-3-128 16,4 1-32-16,4-1 0 0,3-1-656 0,4 3-144 0,0-1-32 0,-23 3 0 31,0 0-352-31,0 0-80 0,120-18-16 0,-120 18 0 0,0 0-128 0,118-12 0 0,-118 12 0 0,101-10 0 15,-101 10 0-15,119-18 0 0,-119 18 0 0,125-26 0 32,-125 26-704-32,108-35-64 0,-108 35 0 0,0 0-13120 0</inkml:trace>
  <inkml:trace contextRef="#ctx0" brushRef="#br0" timeOffset="3422.54">10288 9886 15663 0,'-4'5'688'16,"3"-3"144"-16,2 0-656 0,3 0-176 0,-4-2 0 0,3 0 0 0,-1 3 1408 0,3-3 240 15,4 2 48-15,0 1 16 0,3 4-176 0,-3 4-16 16,-4 3-16-16,2 3 0 0,-2 1-352 0,4 8-80 16,-1 1-16-16,3 7 0 0,5 0 96 0,-2 6 32 15,5 4 0-15,0 5 0 0,4 1-528 0,-1 3-96 16,1 1-32-16,-2-4 0 15,-2-1-400-15,-2 1-128 0,-1-1 0 0,0 2 0 16,-1-3 0-16,-6 1 0 0,-4-4 0 0,-3-1 0 0,-2 0 0 0,-2-4 0 16,-3 0-128-16,-4 0 128 0,1 0 0 0,-8-2 0 15,-3 2 0-15,-2-3 0 16,-3-1-544-16,-4-3-64 0,-4 0-16 0,-1-8 0 16,-5 1-1680-16,-2-5-320 0</inkml:trace>
  <inkml:trace contextRef="#ctx0" brushRef="#br0" timeOffset="5160.22">6679 12224 7359 0,'-9'13'656'0,"4"0"-528"15,2-6-128-15,3-4 0 0,0-3 960 0,0 7 176 16,0 2 16-16,-4 6 16 0,2 3 480 0,8-4 80 16,-3-5 32-16,6-6 0 0,5-6-880 0,-2-4-176 15,2-6-48-15,0-1 0 0,3-3-448 0,-5 1-80 16,2 1-128-16,0-3 176 0,4 3-176 0,-6-3 0 15,5 3 0-15,-1-1 0 0,0-2 256 0,1 4 0 16,1 1 16-16,-1-5 0 0,2 1 688 0,2-1 128 0,-2 1 16 0,4-2 16 16,-2-2-400-16,1 3-80 15,1 1 0-15,1 0-16 0,-24 17-416 0,0 0-80 0,81-58 0 0,-59 44-128 16,-1 5 0-16,2-1 0 16,-6 1 0-16,-3 2 0 0,0 4 0 0,-2 3 0 0,-3 3 0 0,0 4 0 15,-4 4 0-15,0 3 128 0,2 3-128 0,-3 6 160 16,3 1 608-16,0 0 128 0,1 1 32 0,1-2 0 15,0-1-416-15,1 1-64 0,2-2-32 0,1-4 0 16,1 2-416-16,-1-3 0 0,1-2 0 0,0 0 0 31,2 0-608-31,-2-2-96 0,0 2-32 0,0-4 0 16,3-3-1056-16,-1 2-192 0,1 0-64 0,-3-1 0 0,4-2-128 0,-6-3-16 0,2 1-16 0,-5-3-5872 16</inkml:trace>
  <inkml:trace contextRef="#ctx0" brushRef="#br0" timeOffset="5473.39">7203 12062 12895 0,'-22'15'576'0,"10"-8"112"0,3 2-560 0,0-6-128 15,6 1 0-15,1-2 0 0,2 1 1168 0,-5 2 208 0,1 4 32 0,-4 3 16 16,-1 2-944-16,2 4-192 15,2 4-32-15,1 1-16 0,-1 1 384 0,3 4 80 0,-1 3 0 0,-3 4 16 16,3 4 336-16,-2-3 64 0,1 8 16 0,1-4 0 31,-2 3 96-31,-1 1 32 0,-1 1 0 0,-1 4 0 16,1 0-560-16,-4-2-128 0,1-2 0 0,-2 4-16 16,1 1-352-16,-6 1-64 0,-1 5-16 0,-3-2 0 15,-1 0-128-15,-4-6 0 0,3-1 0 0,-7-1 0 16,6-3 0-16,-2-3 0 0,0 0-144 0,3-5 144 15,2-2-832-15,2-5-128 0,3-2 0 0,2-5-16 16,2-2-1152-16,2-5-240 0</inkml:trace>
  <inkml:trace contextRef="#ctx0" brushRef="#br0" timeOffset="6393.06">5461 14134 8287 0,'-7'12'736'0,"5"-3"-592"0,-3-4-144 0,3 2 0 16,2-1 640-16,0-5 112 0,0 3 16 0,0 4 0 15,0 10 752-15,0 1 144 16,2 2 48-16,-2 2 0 0,5-1-944 0,-8-1-176 0,3 2-32 0,0-1-16 15,-2 3-112-15,0 1-32 0,2 0 0 0,0-2 0 16,0 6-160-16,2 0-48 16,-2-2 0-16,2-1 0 0,-2-2 304 0,3-6 48 0,-1 2 16 0,1-7 0 0,1 0-176 0,-1-6-16 15,3-4-16-15,2-4 0 0,-2 0-352 0,2-5 0 16,1-4 0-16,3-3-128 31,2-6-256-31,-3 1-32 0,4-2-16 0,-4-4 0 0,3-1-720 0,-2-2-160 0,2 0-32 0,-4-2 0 31,1 5 416-31,-3-1 80 0,1 1 16 0,0 0 0 0,-6 6 448 0,3 0 112 0,-1 6 16 0,-2-1 0 0,-1 7 256 0,0 1 0 16,-1 1 0-16,3 3 144 16,-2 3 96-16,1-3 16 0,1 5 0 0,1 4 0 0,0 0 544 15,4 3 112-15,-2 0 32 0,2-1 0 16,1 3 0-16,2-2 0 0,-1 2 0 0,1-6 0 0,0 5-368 0,2-5-80 0,3-2-16 16,-4 2 0-16,1-3-288 15,1-1-64-15,4 1-128 0,1-5 192 0,0 0-192 0,-4-2 0 16,3-1 0-16,-1-2 0 0,1-2 416 0,0-2-16 0,-1 0 0 0,-1-5 0 15,0 4 48-15,-1-6 16 16,0-1 0-16,-4-2 0 0,0-2-64 0,-3 3-16 16,0 1 0-16,-4-2 0 0,-3 1-384 0,-1 1 0 0,-2 5 0 0,-5-4 0 15,5 4 0-15,-8 3 0 0,0 0 0 0,0 1 0 16,-3 8 0-16,0 0 0 0,2 3 0 0,-4 2 0 16,1 9 0-16,1 2 0 0,2 2 0 0,1 1 0 0,0 3 192 0,2 8-64 31,2-2 0-31,0 7 0 0,0-4 320 0,1 4 48 0,1-4 16 0,1 4 0 15,4 5-336-15,1-5-176 16,1 0 192-16,1-4-192 0,4-5 0 0,-1-5 0 16,5-3 0-16,2-8 0 0,1-1 0 0,1-6 0 0,6-6 0 0,3-1 0 15,-3-4-1280-15,-1-6-192 0,5 1-64 16,-1-2-6768-16,0-3-1360 0</inkml:trace>
  <inkml:trace contextRef="#ctx0" brushRef="#br0" timeOffset="6743.2">6506 14258 1839 0,'0'-2'160'0,"0"2"-160"0,0 2 0 0,2 1 0 16,-2 1 1008-16,0 1 160 0,-2 4 48 0,2 5 0 15,-3 3 400-15,1 9 96 0,-1 2 16 0,-1-2 0 0,-1 4-64 0,-2-4-16 16,0 0 0-16,0-1 0 0,2-1 64 0,0-5 16 16,-2 4 0-16,1-6 0 0,3 1-384 0,1-3-80 15,-1-4-16-15,-1-3 0 0,3 1-880 0,1-2-176 16,-4-5-48-16,1 1 0 0,1-1-144 0,2-2-144 15,-4 0 144-15,1-2-208 16,1-1-752-16,-1-1-160 0,1-3-32 0,-2 0 0 16,1-1 304-16,1-1 48 0,-1-5 16 0,-1 2 0 0,4-2 592 0,0-4 192 15,4-1 0-15,-1-2-160 0,2 2 160 0,-1-2 128 16,1 0-128-16,4 2 176 0,-4 2 240 0,4-1 48 0,-2 6 16 16,3-2 0-16,-1 6-320 0,3-1-160 0,-3 4 160 15,5-2-160-15,-4 2 144 0,2-4-144 16,1 4 128-16,1-1-128 0,-2-1 0 0,3-1 0 0,3-1 128 0,3 0-128 15,-2 1 0-15,2-6 0 16,5 3 0-16,-26 11 0 0,0 0 0 0,0 0-144 16,113-70 0-16,-113 70-7104 0,0 0-1424 0</inkml:trace>
  <inkml:trace contextRef="#ctx0" brushRef="#br0" timeOffset="6948.92">7207 13688 11055 0,'-4'9'480'0,"-3"-4"112"0,6 4-464 0,-4-2-128 0,3-2 0 0,0 0 0 0,2 4 1632 0,-5 9 304 16,1 8 64-16,-4 9 16 15,-1 1-720-15,4 4-144 0,-2 2-16 0,1 0-16 0,3 1 48 0,1 3 16 16,2 1 0-16,0 5 0 0,0 0-80 0,4-1-16 16,1-3 0-16,-3 3 0 15,1-2-784-15,1-4-176 0,1 0-128 0,-5-3 192 16,0-5-1120-16,0-1-224 0,0-6-32 0,-4-4-11344 0</inkml:trace>
  <inkml:trace contextRef="#ctx0" brushRef="#br0" timeOffset="7303.53">6935 14214 22111 0,'-5'18'976'0,"5"-10"208"0,0 1-944 0,0 0-240 16,2-6 0-16,5-3 0 0,-2 6 704 0,7-1 112 0,4 2 16 0,10-2 0 0,3 2-688 0,1-7-144 16,3-2 0-16,-33 2 0 15,0 0-1152-15,98-31-208 0,-98 31-48 0,0 0-16 32,96-49-464-32,-96 49-96 0,0 0 0 0,92-50-16 0,-92 50 1104 0,0 0 208 0,89-44 48 0,-89 44 16 0,0 0 624 0,0 0 128 15,101-38 32-15,-82 33 0 16,-3 1 544-16,-4 4 96 0,-2 5 32 0,-1 2 0 0,-5-2-320 0,1 8-48 15,-2 1-16-15,-3 7 0 0,2 1 720 0,-2 4 144 16,0 2 32-16,-2 3 0 16,2 3-320-16,-3 2-48 0,3 4-16 0,-5 0 0 0,1 2-48 0,1-5-16 0,-3 1 0 0,3-5 0 15,1-3 128-15,-1-4 32 0,3-7 0 0,3-2 0 16,1 1-928-16,1-9-128 0,4-1 0 0,-1-3-192 31,6-1-2112-31,-5-4-432 16</inkml:trace>
  <inkml:trace contextRef="#ctx0" brushRef="#br0" timeOffset="7803.95">8122 14133 11967 0,'0'5'1072'0,"-4"-2"-864"32,3-1-208-32,1-2 0 0,-4 3 2768 0,1 1 512 0,1 1 112 0,-7 4 0 0,-3 1-592 0,-2-1-128 31,0 3-32-31,-2 0 0 0,1-1-1856 0,3 3-368 0,-2-2-80 0,-4 5-16 0,4 1-320 0,2-1 0 15,-2 2 0-15,4 4-128 0,-1-2 128 0,6 2 0 16,-2-3 0 0,5 3 0-16,4-2 0 0,5-2 144 0,2 2-16 0,5-4-128 0,-4-3 192 0,7 0-64 0,4 2 0 31,0-6-128-31,5-1 0 0,2 0 0 0,2 0 0 0,1-6 0 16,-5-1 0-16,6-2 0 0,-6 0-160 15,-2-5 160-15,2-4 0 0,-3 0 0 0,2-5 0 0,-8-3 0 16,2-2 0-16,-1-6 0 0,2-1 0 0,-6-2 0 15,4-1 0-15,-6-3 0 0,2 1 0 0,-4-4 128 16,1 4-128-16,-4-4 0 0,0 0 0 0,-7 4 128 16,2 1-128-16,-4-1 0 0,-2 6 0 0,-1 1 128 15,0 5-128-15,-2 3 0 0,-2 8 0 0,0 1 0 16,1 5 0-16,-3 5 0 0,3 3 0 0,-5 6 0 16,5 5 0-16,-3 6 0 0,3 3 0 0,1 5 0 15,1 4 0-15,1 0 0 0,3 5 0 0,1-2 0 0,2 2 0 0,3 2 0 16,-1 2 0-16,6-1 128 0,0-4 128 15,1-6 0-15,2-2 16 0,6-5 0 0,1-5 48 0,5-7 16 16,-1-5 0-16,7-4 0 0,6-7-208 0,-36 2-128 16,0 0 160-16,110-43-160 15,-110 43-368-15,0 0-160 0,92-93-48 0,-92 93 0 16,53-76-2400-16,-53 76-480 0,50-84-112 0,-50 84-16 16,44-78 16-16,-27 43 0 0,2 0 0 0,-1 2 0 15,3 0 1584-15,-4 1 304 0</inkml:trace>
  <inkml:trace contextRef="#ctx0" brushRef="#br0" timeOffset="8043.55">9073 13962 3647 0,'0'0'320'0,"0"0"-320"0,2-4 0 0,1 4 0 15,-1-1 256-15,5-5-32 0,-2-1 0 0,4 4 32 16,-5-2 2576-16,-3 3 512 0,-2 4 112 0,-6 1 48 16,-2 1-592-16,-2 1-112 0,-1 4-32 0,-2-1 0 15,-3 3-816-15,3-3-160 0,-3 6-48 0,-1-1 0 16,1 1-640-16,-6-2-128 0,6 2-16 0,-4 0-16 16,7-2-368-16,0 3-64 0,-2-1 0 0,6-3-16 15,1 5-160-15,2-6-16 0,5 4-16 0,-1-2 0 16,1 2-96-16,4-2-16 0,3 2 0 0,2 0 0 15,3-2-192-15,1 2 0 0,3 2 0 0,3-2 0 0,-1 0 0 16,5 3 0-16,2-3 0 0,-1 2-160 0,-3 1 160 0,1-3 0 16,-3 0 0-16,-8 0 0 0,-1 2 0 15,-6-2 0-15,-4 0 0 0,-5-1 0 0,-3 0 0 16,-4 1-160-16,-9 0 160 0,-3-2 0 16,-7 0-1088-16,-4-2-96 15,-8-1-32-15,-2 0-9840 0,-2-1-1968 0</inkml:trace>
  <inkml:trace contextRef="#ctx0" brushRef="#br0" timeOffset="8247.17">7596 13812 24879 0,'-9'4'2208'0,"2"-4"-1760"0,7-4-448 0,3 2 0 16,-3-1 1152-16,4-2 160 0,-2-2 32 0,10-11-6720 31,-10 1-1328-31,-8 1-272 0</inkml:trace>
  <inkml:trace contextRef="#ctx0" brushRef="#br0" timeOffset="11759.1">9155 11844 911 0,'-5'7'0'0,"1"-4"0"0,3 3 0 0,-5-3 0 15,3 1 512-15,3-1 0 0,-5 2 16 0,1 4 0 16,-4 1 288-16,-5 8 48 0,3-1 16 0,1-3 0 15,0 2-240-15,1-6-32 0,3 4-16 0,-2-3 0 16,3-3-96-16,2-1-32 0,-1 2 0 0,1-5 0 16,4-1 80-16,1-3 16 0,-3 0 0 0,4-3 0 0,1-1-240 15,4-1-32-15,-1-4-16 0,1 0 0 0,0 1 240 0,0-3 32 16,-1-1 16-16,-1 0 0 0,0 1 16 0,-1-3 16 16,0 2 0-16,1 0 0 0,0-2 192 0,-1 2 48 15,-3 2 0-15,-1-3 0 0,1 3-64 0,1-2-16 16,-4-1 0-16,2 0 0 0,1 0-256 15,1-2-48-15,-3-1-16 0,3 2 0 0,5-3-224 0,-4 4-32 16,2 0-16-16,1 0 0 0,3 3-160 0,1-2 0 16,-3 3 0-16,-1 2 0 0,1 0 0 0,0 4 0 15,0-3 0-15,-1 5 0 0,3-1 0 0,-2 2 0 16,1 2 128-16,-1-1-128 0,1-1 352 0,1 6-16 16,1-3 0-16,-2 2 0 0,2 2-192 0,1-2-144 15,1 1 192-15,3-3-192 0,-3 6 0 0,3-4 0 0,1 4 0 0,-1 0 0 16,-3 3 0-16,4-2 0 15,3 2 0-15,1 6 0 0,-3-1 0 0,4-3 0 16,1 4 0-16,-4-1 0 0,0-3 0 0,1-2 0 0,2 0 0 0,-4-5 0 16,2-3 0-16,-3-4 0 0,-1-2 0 0,-1-5-7808 15,-1-2-1568-15</inkml:trace>
  <inkml:trace contextRef="#ctx0" brushRef="#br0" timeOffset="12264.15">9251 11894 1839 0,'0'4'160'0,"2"-1"-160"0,-1-1 0 15,1 2 0-15,-2-3 1136 0,4 1 192 0,-1 5 32 0,2 2 16 16,6 3 624-16,-1 2 128 0,4 2 32 0,-3-3 0 16,1 1-752-16,-2 0-160 15,3 2-32-15,-5 0 0 0,5-1-704 0,-5 3-128 0,-3 1-48 0,4-2 0 16,-4 4 112-16,2-2 0 0,0 6 16 0,0-3 0 0,2 1 192 0,0 0 48 15,-1 3 0-15,1-4 0 0,2 5-32 0,1-1 0 16,2 0 0-16,3 2 0 16,-3-2-352-16,2-2-64 15,1 2 0-15,-1-1-16 0,1-4-240 0,1 1 0 0,3-1 0 0,-4-2 0 16,1 4 0-16,-1-2 0 0,6 2 0 0,-1 3 0 0,4 0 0 0,-3-4 0 16,7 5 0-16,-4-5 0 0,5 3 0 15,1-3 0-15,2 1 128 0,3 0-128 0,1-1 0 0,-3-3 0 16,5 0 0-16,0 4 0 0,0-2 0 0,4 2 0 15,0-1 0-15,-3 4 0 16,1 1 0-16,-3-1-128 0,-5 2 128 0,-4-2 0 16,-2 5-320-16,-4-1 32 0,-1-4 16 0,-2 2 0 15,1 1-1200-15,1-3-256 0,-2-3-32 0,3-2-8240 16</inkml:trace>
  <inkml:trace contextRef="#ctx0" brushRef="#br0" timeOffset="13126.04">11194 13617 6447 0,'-2'2'576'0,"2"-2"-576"0,0 0 0 0,0 0 0 16,0 0 288-16,0-2-48 0,-3 2-16 0,1-4 0 16,2 4 224-16,-3-3 32 0,3 3 16 0,-4-2 0 15,2-1 528-15,2 3 96 0,-3 0 32 0,3 0 0 16,-4 3 64-16,4-1 0 15,0 5 16-15,0-2 0 0,4 0-80 0,-4 4 0 0,3 0-16 0,6-2 0 16,-4 0-240-16,4-4-32 0,3-3-16 0,2 0 0 16,4 0-528-16,-1-5-96 0,6 0-32 15,-1-2 0-15,-1 2-192 0,4-4 0 0,-1 0 0 0,0-3 0 16,1 2 0-16,1-3 0 0,-7-1 0 0,2 2 0 16,-4-2 0-16,-3 0-128 0,0 2 128 0,-2 0 0 15,1-2 0-15,-5 0 0 0,-1 2 0 0,0-2 0 0,-5 2 0 0,2-2 0 16,-8 0 0-16,2 2 0 0,-1 3 0 0,-2 0 0 15,-4 1 0-15,-5 1 0 0,2 3 0 0,-6 1 0 16,-4 3 0-16,-1 0 0 0,2 8 0 0,-2 1 0 16,1 3 0-16,4 2 0 15,-3 4 0-15,4-1 0 0,0 4 0 0,3 3 0 0,0 2 256 0,0 1 64 16,3 2 16-16,3-1 0 0,2 2 432 0,1-2 96 16,5 3 16-16,-3 4 0 15,3-4-432-15,0 2-64 0,3-5-32 0,-3 3 0 0,2-1-224 16,1-4-128-16,3-3 128 0,1-6-128 0,1-5 0 0,1-1 0 15,1-2 0-15,6-4 0 0,0-2-384 0,0-6 16 16,1 1 0-16,2-7 0 16,2-3-1296-16,0-2-272 0,3-3-48 0,1-4-16 15,3-2-528-15,-28 23-96 0</inkml:trace>
  <inkml:trace contextRef="#ctx0" brushRef="#br0" timeOffset="13613.22">12027 13556 5519 0,'9'3'240'0,"-6"-1"64"0,1 2-304 0,-3-4 0 0,3 3 0 0,-4-3 0 0,0 2 1088 0,-4-2 144 32,3 5 48-32,-1-1 0 0,-3-1 64 0,-4 1 32 15,-2-3 0-15,-4-1 0 0,-1 0-160 0,-3-1-16 0,3-1-16 0,-6-3 0 0,1 3-272 0,0 0-48 16,-2 0-16-16,0 4 0 0,-1 2-512 0,0 3-96 16,-1 3-32-16,1 4 0 0,-2 2-208 0,0 3 0 15,-1 3 0-15,1 3 0 0,5-1 0 0,2 2 0 16,5 0 0-16,-3 1 0 0,8 2 272 0,0-3-32 15,4-1-16-15,2-4 0 16,3 0-224-16,3-4 176 0,4 0-176 0,2-6 160 0,7 1-160 0,-2-7 0 0,5 0 0 16,0-5 128-16,5-5-128 0,1-3 0 15,3-5 0-15,1-4-176 0,-29 17 176 0,0 0 0 0,80-80-144 0,-54 40 144 16,-26 40-160 0,51-86 160-16,-25 36-208 0,0 1 80 0,-1 6-80 0,1-6-16 0,-2 4 0 0,-1-3 0 15,1 0 224-15,-5-6 0 0,2 5 0 0,-3-5 0 31,-4 3 0-31,0-3 0 0,0-3 128 0,1 1-128 0,-4 2 0 0,-1 9 0 0,4 7 128 0,-5 6-128 16,0 10 0-16,-4 8 0 0,-2 7 128 0,-4 7-128 16,-1 8 0-16,-3 8 0 0,-4 3 0 0,-3 7 0 15,-2 4 304-15,0-2-48 16,2 8-16-16,-2-1 0 0,1 0 768 0,1 3 144 0,2-1 48 0,1 1 0 0,2-1-608 16,0 3-112-1,4 4-32-15,-3-1 0 0,-1 2-448 0,2-1 0 16,2 1 0-16,-2-1 0 0,-1-4 0 0,1-2 0 15,2-3 0-15,-1-7 0 0,1 1-224 0,3-6 64 0,0 0 16 0,1-6 0 16,5-3-1440 0,-3-5-272-16,8-1-64 0,-3-4-9216 0</inkml:trace>
  <inkml:trace contextRef="#ctx0" brushRef="#br0" timeOffset="14482.81">12600 13446 5407 0,'5'0'0'0,"-3"0"224"0,3 0-64 0,-5-1 16 0,0 1-176 0,0-2 0 0,0 2 0 0,0-5 0 16,0 3 1456-16,-3-5 256 0,-2 2 48 0,-4-4 16 15,0 0-992-15,-8 0-192 0,3 6-32 0,-3-2-16 16,-1 5-320-16,1 5-64 0,-4 4-16 0,2-1 0 16,1 5 384-16,-3 4 80 0,2 2 16 0,-4-1 0 15,6 3-176-15,0 1-16 0,-1 1-16 0,1-2 0 16,5 5-32-16,1 0-16 0,4 0 0 0,2 2 0 0,5 2-368 0,0-3 0 15,0 0 0-15,5-5-128 0,2-1 128 16,4-7-128-16,2 3 128 0,3-8-128 0,3-4-160 0,4-1-32 16,1-4 0-16,-1-5 0 15,0-4-368-15,-2 0-80 0,-4-3 0 0,0 0-16 0,1-2 464 0,-2 0 80 16,-1-3 32-16,-1-3 0 0,-2-1 208 0,2 1 0 16,-3-3 0-16,-1 4 0 0,1-2 0 0,-3 0 0 15,1 2 208-15,0-4-64 0,-6 2 112 0,3 0 32 16,-5 4 0-16,1 3 0 0,0 5 288 0,1 4 64 15,-3 2 16-15,-3 6 0 0,1 2-256 0,0 8-48 16,-3 0-16-16,3 8 0 0,-5 2 176 0,2 3 48 0,0 5 0 16,-4 6 0-16,4 1-128 0,-2 9-32 0,2 2 0 15,-4 5 0-15,2 9-272 0,5 1-128 16,-1 4 128-16,3-2-128 0,-2-5 0 0,-1-5 128 0,-3-7-128 16,-2-7 0-16,-1-2 240 0,-3-11-48 0,0 3 0 0,-4-6 0 31,4-4-1312-31,-6-4-272 0,4-1-48 0,-1-3-16 0,1-3 176 15,3-10 16-15,-1-1 16 0,0-3 0 0,5-4 976 0,-2-9 272 0,6-1 0 0,-1-6-128 16,4-3-112-16,0-2-16 0,4-5 0 0,1-3 0 16,4 4 256-16,3-3 0 0,2 1-160 0,0 2 160 15,1 3 0-15,1 1 208 0,0 5-16 0,1 2-16 0,1 2 80 0,-1 2 32 16,-1 4 0-16,-1-1 0 0,3 1-288 0,-3-3 128 16,1 4-128-16,2-2 0 15,-8 5 512-15,4 0 0 0,2-1 0 0,-4 1 0 0,2-3 416 0,0 3 80 16,3 1 16-16,-5-6 0 15,2 5-416-15,4-3-80 0,-4-2-16 0,3-4 0 16,1 1-320-16,-1 0-64 0,0-3 0 0,1-1-128 0,-1 2 416 0,2-2-32 16,-1-1 0-16,-1 1 0 0,1-2-64 15,-8 4 0-15,2-2-16 0,-1 4 0 0,-4-1 128 0,-2 4 16 0,0 2 16 0,-1-2 0 16,-1 2 80-16,-1-2 16 0,-2 4 0 0,2-6 0 16,-2 6-288-16,0-4-48 15,-2 1-16-15,0 1 0 0,-1 4-208 0,-1-3 0 16,-1 2 128-16,0 1-128 0,-4-1 0 0,0 2 0 0,1 0 0 0,-1 0 0 15,0 5 0-15,-1-1 0 0,-1-1 128 0,1 8-128 16,-2-1 576-16,1 4 32 16,-5 2 0-16,6 0 0 0,-4 3-304 0,4 2-64 0,-1 3-16 0,-3-3 0 15,6 2-224-15,-6-2 0 0,5 5 128 0,-2 0-128 16,4 0 0-16,0-1 0 16,2 4 0-16,0 1 0 0,5-2 0 0,0 7 0 0,0-2 0 0,5 9 144 0,-1 0 320 15,4 8 64-15,6 2 16 0,-5-1 0 16,5-4-304-16,0 0-64 0,2-7-16 0,-1-5 0 0,6-7-160 0,5-7 0 15,2-9 0-15,2-7-176 16,0-5-784-16,-30 7-176 0,0 0-16 0,116-80-13280 0</inkml:trace>
  <inkml:trace contextRef="#ctx0" brushRef="#br0" timeOffset="14816.83">13799 13357 12895 0,'-9'13'1152'0,"4"-6"-928"0,2-4-224 0,-2 1 0 16,3-4 1920-16,0-4 320 0,-1 4 80 0,-3-2 16 15,-2-1-400-15,-6-4-80 0,-4 2 0 0,1-4-16 16,-6 4-1392-16,2 1-256 0,-5 3-64 0,-2 2-128 16,2 3 0-16,-5 4 0 0,5 5 0 0,-6 4 0 15,6-1 0-15,2 5-256 0,1 0 80 0,6-2 16 16,3-2 160-16,5 1-192 0,4-5 192 0,5 3-192 15,1-2 192-15,6-3 0 0,2 4 128 0,5-4-128 16,-2 3 208-16,4 3-16 0,3 0-16 0,0 8 0 0,2-3-176 0,2 5 0 31,0 0 0-31,-3 5 128 0,3-6-128 0,-4 0 0 16,2-3 0-16,-3-2 0 0,-1-4 0 0,-8-3 0 0,-4-2 0 0,-9-1 0 0,3-3 320 0,-11-3 48 16,-1-1 0-16,-4-1 0 15,-2 1-112-15,-4-2-32 0,-3-2 0 0,0 3-9120 16,-2-3-1840-16</inkml:trace>
  <inkml:trace contextRef="#ctx0" brushRef="#br0" timeOffset="15571">11590 14962 7359 0,'-6'1'656'0,"-1"3"-528"0,6-4-128 0,1 0 0 16,-4 0 1280-16,1 2 208 0,-4-1 48 0,-4 1 16 15,-3 5-80-15,-3-2 0 0,-1 0-16 0,-1 1 0 16,2-3-992-16,-1 6-192 0,-1-4-32 0,0 4-16 16,3-1-224-16,-1 1 0 0,0 5 0 0,-4-2 0 15,3 2 448-15,-1 4 0 0,2-1 0 0,-1 1 0 16,1-1 192-16,3 6 48 0,0-3 0 0,2 3 0 15,3 0-96-15,0 1-16 0,1 1 0 0,-1 1 0 16,4 0-176-16,5 0-32 0,0 0-16 0,1-7 0 16,6-7-144-16,2-3-16 0,1 0-16 0,4-9 0 0,4 0-176 0,3-5 0 15,-2-4 0-15,0-3 0 16,4-1-784-16,-4-4-192 0,4-6-48 0,-3 4 0 16,1-3-848-16,-5-3-176 0,0 6-48 0,-2-2 0 15,-2-1 1136-15,-2 2 240 0,3-4 32 0,-8 5 16 0,2-2 672 16,-2 4 224-16,-2-3 0 0,-1-1 0 0,2 8 320 0,-4-3 64 15,0 0 16-15,-4 4 0 0,1 3-304 0,1 6-48 16,-2 1-16-16,3 4 0 0,-3 5 64 0,-1 3 16 16,2 6 0-16,-6 3 0 0,5-2 160 0,-1 6 16 15,-4 3 16-15,4 0 0 0,-2 4 256 0,0-2 48 0,4 1 16 0,-4-1 0 16,2 4-80-16,1-6 0 0,4 0-16 0,0-3 0 16,2-3-304-16,3-6-48 0,4-5-16 0,3-4 0 31,2-1-704-31,0-8-128 0,3-4-48 0,1 1-11328 0</inkml:trace>
  <inkml:trace contextRef="#ctx0" brushRef="#br0" timeOffset="15917.26">11877 15148 5519 0,'-2'12'240'0,"-1"-7"64"0,-2 4-304 0,5-4 0 16,0 1 0-16,-4-3 0 0,4 0 1456 0,0 6 224 15,0 5 48-15,-3 0 16 0,1 7-544 0,2-4-112 16,-4-3-32-16,4 4 0 0,0-4-320 0,0-2-64 16,0 0-16-16,0-2 0 0,0 3-416 0,4-5-96 15,-4 3-16-15,0-4 0 0,-4 2-400 0,3-1-96 16,-1-1-16-16,0-3 0 16,-3 4-656-16,1-2-144 0,1-3-32 0,0 1 0 15,1-3 608-15,-3-1 112 0,3 0 32 0,2-1 0 0,2-3 464 0,-1-1 0 16,3 0 208-16,1-2-64 0,0-4 320 0,4-4 64 0,0-3 16 0,3 1 0 15,0-2-64-15,-1-4-16 0,4-3 0 0,1-4 0 16,0-1 192-16,6 1 48 0,-22 30 0 0,0 0 0 16,63-94-304-16,-42 66-48 15,2 4-16-15,-6 6 0 0,-3 5-336 0,0 0 128 0,-2 5-128 0,0 1 0 16,-3 0-448 0,0 5-176-16,-1 0-16 0,-1-3-4592 0,2 5-912 0</inkml:trace>
  <inkml:trace contextRef="#ctx0" brushRef="#br0" timeOffset="16185.57">12632 15096 9215 0,'-11'12'400'0,"-1"-7"96"0,2 2-496 0,3-5 0 15,1-2 0-15,1 0 0 0,2 0 1248 0,-10 0 160 16,-2 3 16-16,-6-3 16 0,-2 2-816 0,1 2-176 15,1-1-16-15,3 2-16 0,1 0-592 0,3 8-112 16,0-5-32-16,3 5 0 0,3-3 0 0,1 4 0 0,3 2 0 0,1-2 0 31,3-1 1216-31,3 0 224 0,1 1 48 0,3 0 16 0,3-2 80 0,4 2 16 0,0 0 0 0,3-4 0 16,1 0-560-16,3-1-96 0,3 0-32 0,2 0 0 16,4-4-592-16,-4-2 0 0,5 1 0 0,1-6-128 31,-3-3-1424-31,-1 3-288 0,-2-5-48 0,1 2-7008 0</inkml:trace>
  <inkml:trace contextRef="#ctx0" brushRef="#br0" timeOffset="16580.9">13637 14761 9215 0,'-5'4'400'0,"-2"-1"96"0,2-1-496 0,-1 0 0 15,3-1 0-15,1-1 0 0,-5 0 560 0,-3 0 16 16,-8 4 0-16,-4-2 0 0,-4 1-576 0,-6 2 0 0,6 4 0 0,-4 0 0 31,3 0-688-31,0 8-32 0,1 0-16 0,0 1 0 16,3 3 736-16,6-2 0 0,0-2 0 0,3 1 0 15,7-1 1344-15,5-3 144 0,2-5 48 0,0-1 0 0,9 1-288 0,-1-4-48 0,8 2-16 0,2-1 0 16,6-1-832-16,-1 2-160 0,3 1-48 0,0-1 0 16,5 4 64-16,1-1 16 0,-1 4 0 0,4-2 0 15,-4 2 224-15,-1 0 64 16,-4-5 0-16,-9 1 0 0,-3-3-128 0,-5 6-32 16,-9 4 0-16,-7-3 0 0,-3 7 144 0,-6-4 16 15,0 1 16-15,-8 1 0 0,-2-2 208 0,-2 6 32 0,-4-2 16 0,1-4 0 16,-2 1-512-16,0-8-96 0,-2 2-32 0,4-8-8416 15,-2-2-1696-15</inkml:trace>
  <inkml:trace contextRef="#ctx0" brushRef="#br0" timeOffset="22518.55">4159 15937 3679 0,'0'5'320'0,"0"-5"-320"0,2 4 0 0,1-4 0 0,-3 0 752 0,4 0 80 16,-2-4 0-16,5 4 16 0,1-5 304 0,1 1 64 15,5-1 16-15,-4 0 0 16,3-2-608-16,-5 2-128 0,1 0-32 0,0 1 0 0,-4 4 48 0,0 0 0 16,-1 0 0-16,-1 4 0 0,1-1 320 0,-3-1 64 15,3 3 0-15,-4 4 16 0,2-2 160 0,-1 1 16 0,1 1 16 16,2 2 0-16,-4 1-272 0,1 2-48 16,3-2-16-16,-1 2 0 0,-3 3-384 0,0 1-64 0,6 1-32 0,-6 5 0 15,3 1-288-15,2-1 0 16,-1 4 0-16,1-2 0 0,0 5 0 0,-1-1 0 0,1 1 0 0,0 4 0 15,-1-4 0-15,-1 1 0 0,-1 3 0 0,1-4 0 16,1 0 0-16,-4-5-144 0,2 1 144 0,-2-5 0 16,1-4 0-16,-1-3-160 15,2-4 160-15,-2-2 0 0,4-6 0 0,-4-1 0 0,0-2 0 0,0-5 0 0,1 1 0 0,3-5 0 16,-1-1-128-16,-1-6 128 16,5-3 0-16,-2 2 0 0,0-6 128 0,2-3-128 15,2-2 528-15,2-5 16 16,1 0 0-16,-2-6 0 0,2 5-112 0,-3-6-32 0,3 0 0 0,2-8 0 15,-2 0-128-15,2-1-16 0,0-5-16 16,-1-2 0-16,2 7-48 0,3 6 0 0,-3 3 0 0,1 9 0 16,0 4-192-16,-8 10 0 0,3 3-144 0,-4 5 144 31,-2 6-2000-31,0 3-304 0,2 3-64 0,-2 4-8672 0</inkml:trace>
  <inkml:trace contextRef="#ctx0" brushRef="#br0" timeOffset="22962.1">4813 16590 911 0,'0'0'0'0,"0"0"0"0,0 0 0 0,0 0 0 0,1 0 768 0,-1 0 80 16,0-3 16-16,0-3 0 0,0 3 528 0,-1-6 96 15,1 2 32-15,-4 0 0 0,2-1-384 0,-5 2-80 16,2 1-16-16,0 2 0 0,2 1 32 0,-6 2 0 16,4 0 0-16,-2 2 0 0,-2 3 32 0,0 4 16 15,2-2 0-15,-2 3 0 0,1-1-480 0,-4 5-80 16,3 1-32-16,-2-1 0 0,3 4-384 0,-3 1-144 16,4 0 0-16,-1 0 144 0,1 2-144 0,1-2 0 15,1 4-192-15,2-2 192 0,1-2 0 0,2 0 0 16,0-3 0-16,5-1 0 0,-3-1 208 0,5-3 112 0,-2-3 32 15,7-4 0-15,-3 1-32 0,5-5-16 0,-2 0 0 0,2-2 0 16,3-3-304-16,1-2 0 0,1-3 0 0,-1-2 0 16,-5-2 192-16,0-4 0 0,-1 1-16 0,-3-1 0 15,-1 1 160-15,-3 0 48 0,1-1 0 0,-3 1 0 16,-6-1-64-16,-3-1-16 0,-2-2 0 0,-4 4 0 16,-1-2-304-16,-1 3 0 0,1 2 0 0,-5 5 0 15,4 4 144-15,-3 2-144 0,3 3 0 0,-2 3 144 16,6 2-144-16,-3 2 0 0,5 2-160 0,-1 0 160 31,4 1-1232-31,0-1-160 0,1 0-16 0,1-4-9776 0</inkml:trace>
  <inkml:trace contextRef="#ctx0" brushRef="#br0" timeOffset="23212.3">5184 16879 5519 0,'3'2'240'0,"-3"-2"64"0,2 3-304 0,0-3 0 15,-2 0 0-15,0 0 0 0,0 0 1216 0,0 2 192 0,0-2 48 0,-2 7 0 16,0-2-176-16,-3 1-48 0,2 6 0 0,-4 0 0 16,0-2-576-16,-2 4-112 0,0 2-32 0,1 1 0 15,-5-1-32-15,3 2-16 0,-2-1 0 0,-1 0 0 16,3 8-464-16,-2-6-240 0,-2 4 32 0,2-3-7920 15</inkml:trace>
  <inkml:trace contextRef="#ctx0" brushRef="#br0" timeOffset="23465.17">5606 16510 5519 0,'5'0'496'0,"-4"0"-496"16,-1-4 0-16,2 4 0 0,-2 0 976 0,2 0 112 15,1 4 0-15,3-2 16 0,-3 1-640 0,-3 4-128 16,0 0-16-16,0 2-16 16,-3 3-1024-16,-3 2-208 0,-1 2-32 0,1-2-16 15,2-4 400-15,1-1 64 0,-1-6 32 0,4 2 0 0,2-5 480 0,3 0-144 0,4 0 144 0,-4-1 0 16,7-3 0-16,-15-6-144 0</inkml:trace>
  <inkml:trace contextRef="#ctx0" brushRef="#br0" timeOffset="23780.08">6296 16506 20271 0,'-4'13'896'0,"2"-8"192"0,2-2-880 0,-3-1-208 0,6-2 0 0,-3 0 0 16,0-2 640-16,0-1 64 0,4 3 32 0,1-4 0 31,-1-1-1808-31,1 3-352 0,0 1-80 0,-2-1-16 0,6-2 1264 0,-4 4 256 0,-1 0 0 0</inkml:trace>
  <inkml:trace contextRef="#ctx0" brushRef="#br0" timeOffset="24097.24">6698 16439 11967 0,'-9'15'528'0,"2"-4"112"0,4-1-512 0,-2 2-128 0,1-6 0 0,1 2 0 0,1 3 1056 0,-5 6 176 16,-3 9 48-16,-3 13 0 0,-1 1-672 0,1-2-128 15,0-1-32-15,1-1 0 0,2-3-640 0,-4 0-128 16,2-3-16-16,-1 1-16 15,-1 4-352 1,0-5-64-16,0-2 0 0,2-6-16 16,0 1 224-16,3-11 48 0</inkml:trace>
  <inkml:trace contextRef="#ctx0" brushRef="#br0" timeOffset="24625.74">7146 15709 3679 0,'-5'-5'320'0,"1"-1"-320"0,1 3 0 0,3 3 0 16,-2 0 1376-16,0-2 208 0,1-1 32 16,-8-1 16-16,0 2-272 0,2 2-48 0,0 6-16 0,4 4 0 15,-3 2-272-15,6 7-48 0,0 1-16 0,0 2 0 16,0 1 848-16,0 0 176 0,6-1 16 0,-3 3 16 16,2-1-672-16,4 0-128 0,0-1-16 0,1 3-16 15,1-3-928-15,3 3-256 0,-4 0 0 0,6 2 0 16,-1 3 0-16,1-1 0 0,3 6 0 0,-1-3 0 15,-1-1-160-15,1-1 160 0,-4-1 0 0,0-2-144 16,-2-2 144-16,0-4 0 0,-3 5 0 0,-1-7-128 0,1 3 128 16,-4-2 0-16,-1-2 0 0,1-1 0 0,-3-1 0 0,1-3 0 15,2-5 0-15,-1-4 0 16,1-5 256-16,2-5-32 0,2-4 0 0,0-5 0 0,4-7-224 0,-4-2 128 16,5-3-128-16,-2-5 0 0,-1 1 0 15,1-3 0-15,0 0 0 0,-1-3 0 16,1 4 416-16,-3-3-16 0,3 1 0 0,-2-1 0 0,2 7 576 0,-3-2 112 15,-4 8 32-15,4-1 0 16,-4 2-608-16,2 4-112 0,-2 3-16 0,1 5-16 16,-1 0-768-16,2 6-160 0,-2 1-16 0,-1-1-16 15,1 3-2048-15,-2 3-416 0</inkml:trace>
  <inkml:trace contextRef="#ctx0" brushRef="#br0" timeOffset="25301.1">7836 16378 11055 0,'-2'3'976'0,"2"-3"-784"0,0 0-192 16,0 0 0-16,0-2 1920 0,0 2 352 16,2-1 64-16,2-3 16 0,-1 2-576 0,-1-5-112 0,1 4-32 0,1-2 0 0,1-1-1232 0,-5 6-240 15,3-3-160-15,-3 3 192 0,0 0-192 0,0 0 0 16,-3 3 144-16,3-3-144 0,-5 6 688 0,1-1 64 15,-1-2 16-15,2 3 0 0,-3 1-176 0,-1-2-16 16,6 2-16-16,-6 0 0 0,5 1-560 0,-5-1 0 16,2-1 0-16,1-1 0 15,2 4-1120-15,-3-1-224 0,3 1-64 0,1-2 0 16,1-2-720-16,0 0-160 0,0 1-16 0,1-3-16 16,3-3 1280-16,-1 0 256 0,1-3 48 0,1-3 16 15,0-2 1616-15,1 2 320 0,1-2 64 0,-6-4 0 16,6 3 32-16,-7 0 0 0,6 0 0 0,-6 1 0 0,3 3-784 0,-1-1-144 0,1 1-48 0,-3-2 0 15,0 5-32-15,4-1-16 16,-4 3 0-16,0-4 0 0,0 8 32 0,0-4 0 0,-4 3 0 0,4 3 0 16,-3-1 256-16,1 4 48 0,-1-1 16 0,3 4 0 15,-6-1 128-15,3 5 16 0,-1-3 16 0,3 1 0 16,-5-1-352-16,3-3-80 0,3 4-16 0,-5-2 0 16,1-3-144-16,1 5-16 0,-1-5-16 0,2 3 0 15,-3-2-176-15,2-1 0 0,-1 1 0 0,-1-3 0 16,2 2 0-16,-3-2 0 0,1-2 0 0,-2 0-176 0,2-1-80 0,1 1-32 15,-1-1 0-15,0-1 0 16,0-1-384-16,1-2-80 0,4 3-16 0,0-6 0 31,0 3 272-31,0-5 48 0,0-4 16 0,4 0 0 16,1-1-32-16,4-6-16 0,-4-1 0 0,4-1 0 0,3 1 112 0,-2-2 32 16,2-2 0-16,1-2 0 0,1 4 336 0,0 0 0 0,-2 0 0 0,-4 1 128 0,6 8-128 0,-5-1 0 15,-4 4 144-15,1 0-144 0,1 7 160 0,-7 0-32 0,1 6-128 0,1 1 192 16,3-2 464-16,-5 4 96 15,0 4 16-15,0-4 0 16,2 3 192-16,1-1 64 0,-3 1 0 0,4 0 0 16,-4 2-336-16,0 0-64 0,2 2-16 0,-2-1 0 15,0 1-416-15,0-2-64 0,0 3-128 0,-2-3 176 16,2 4-176-16,0-1-256 0,0-3 64 0,0 4 16 16,0-4-1008-16,0-2-208 15,0 2-32-15,0-2-8112 0,0 0-1600 0</inkml:trace>
  <inkml:trace contextRef="#ctx0" brushRef="#br0" timeOffset="25617.74">8125 16569 2751 0,'0'-5'256'0,"0"3"-256"0,0-1 0 0,2 3 0 16,2 0 1616-16,-4-4 288 0,3-1 48 0,2 0 16 15,-1-2 384-15,4 0 80 16,1 0 0-16,0 5 16 0,1 2-752 0,3 2-160 0,-3 1-16 0,2 1-16 16,0 1-144-16,2-3-16 0,0 5-16 0,0-5 0 15,2 1-416-15,-2-3-80 0,3 0 0 0,-3-3-16 16,4-3-352-16,-1 3-64 0,-3-4-16 0,0 0 0 15,2 2-384-15,-8-1 0 0,1 3-192 0,0-1 192 16,-2 4-1328-16,0-1-144 0,-4 1-16 0,2 0-7328 16,1 1-1456-16</inkml:trace>
  <inkml:trace contextRef="#ctx0" brushRef="#br0" timeOffset="25858.76">8695 16277 10127 0,'0'3'448'0,"0"-3"96"0,0 0-544 0,0 0 0 15,2 0 0-15,-2 0 0 0,2 0 976 0,-1 0 96 16,3 0 16-16,-2 2 0 0,-1 1 0 0,1 9 0 0,-4 2 0 0,2 4 0 16,-3 1 512-16,-1 5 96 0,1 1 32 0,-2 8 0 15,-1 0 960-15,1 0 192 0,2 2 32 0,-3-2 16 16,1-2-2288-16,3-1-464 0,1 0-176 0,2-6 128 15,1 2-320-15,0 0-80 0,1-3-16 0,3-2-14960 16</inkml:trace>
  <inkml:trace contextRef="#ctx0" brushRef="#br0" timeOffset="29423.9">10854 16304 911 0,'0'-1'0'0,"0"1"0"0,0 0 0 0,-2 0 0 16,2 0 672-16,0 0 48 0,0 1 16 0,0 1 0 0,-3 0 128 15,-1 3 32-15,3-1 0 0,1-1 0 0,0-1-208 0,-4 0-48 16,4-2 0-16,4 0 0 0,-4 1-96 0,0-1-32 15,0 0 0-15,-4 0 0 0,3 0 64 0,1 0 0 16,-4 0 0-16,4 0 0 0,-3 0-576 0,3 0 0 16,-2 0 0-16,2 0 0 0,0 4 0 0,0-4 0 15,0 2 0-15,0-2 0 0,0 3 0 0,0 2 128 16,0-1 0-16,0 1-128 0,0 2 1040 0,0 2 112 16,0-1 0-16,-4 3 16 0,4-2 112 0,-3 3 0 15,3-2 16-15,0-1 0 0,0 3-512 0,3-1-96 16,1-1-32-16,-2-3 0 15,5-4-416-15,-2 3-96 0,3-3-16 0,3 2 0 0,1-5-128 0,0 4 128 0,2-4-128 16,0-4 128-16,2 4 368 0,-2-5 64 16,5 2 16-16,2 3 0 0,-4-6 64 0,1 5 32 15,-1-3 0-15,-1 1 0 0,0-1-288 0,-3-3-48 0,1 0-16 0,-1 4 0 16,1-4-320-16,-2-2 128 0,-2 0-128 0,2 1 0 31,1-1 0-31,-3 0 0 0,2-3 0 0,-3 3 0 0,0 1 0 0,-4-6 0 0,2 5 0 0,-2-1 0 16,-1-1 0-16,-3 1 0 0,-1-2 0 0,0 1 0 15,-1-1 0-15,-3 3 0 0,-1 0 0 0,-2-1 0 16,-2 1 0-16,-1 1 0 0,1 1 0 0,-3-2 128 16,0 4-128-16,-2 1 0 0,0-1 0 0,0 5 0 15,-4 0 0-15,1 3 0 0,1 3 0 0,2 2 0 0,0 6 0 0,-3 2 0 32,3 1 0-32,-3-1 128 0,3 7 240 0,-4-2 48 0,6-4 16 0,0 6 0 0,1-6-176 0,3 4-48 15,-1-2 0-15,0 2 0 0,4 0-80 0,-2-2 0 16,2 7-128-16,0-3 192 0,1 0 0 0,1 3 0 15,1 0 0-15,2-4 0 0,-4 5 80 0,8-3 16 16,-1-1 0 0,4-1 0-16,6-3 32 0,-1-1 0 0,-2-6 0 0,6-2 0 15,7-3-320-15,3-3 128 16,2-2-128-16,1-4 0 0,3-2 0 0,-6-3 0 0,-4 2 0 0,4-3 0 31,-3-1-816-31,3-5-160 0,-26 14-48 0,0 0-9248 0,0 0-1856 0</inkml:trace>
  <inkml:trace contextRef="#ctx0" brushRef="#br0" timeOffset="29770.68">11478 16813 5519 0,'-3'0'240'0,"-3"-2"64"0,6 1-304 0,-3-3 0 16,3 4 0-16,0-2 0 0,3 1 224 0,-3-5-16 16,0 1 0-16,6-2 0 0,-5 0-208 0,3 0 176 15,-1-1-176-15,-3 2 192 0</inkml:trace>
  <inkml:trace contextRef="#ctx0" brushRef="#br0" timeOffset="31651.39">11584 16775 911 0,'-7'1'0'0,"6"-1"0"16,-5 0 0-16,5 0 0 0,-1 0 448 0,2 0 16 0,-4 0 0 0,3 0 0 16,-3 0-208-16,1 0-64 0,-3-1 0 0,0 1 0 15,4-4-192-15,-3 4 176 0,5 0-176 0,-4-2 160 16,4 2 288-16,0 0 48 0,0 0 16 0,0 0 0 15,0 0 480-15,4 0 96 0,-4 2 32 0,0-2 0 16,0 4-16-16,0-3 0 0,0 1 0 0,0 0 0 16,0-2-192-16,0 3-32 0,0-1-16 0,0 0 0 15,-4 0-224-15,4-2-64 0,-3 5 0 0,1-3 0 16,-2 3-336-16,-1 0-80 0,2 2-16 0,-3 0 0 16,-1 0-144-16,2 2 0 0,0-1 144 0,-4 3-144 15,2-2 304-15,0 3-16 0,0-2 0 0,2 2 0 0,0 2 112 0,-2 2 32 16,5 1 0-16,-3-1 0 15,3 5 144-15,0-2 16 0,2 2 16 0,-3-4 0 16,3 3-144-16,0-3-16 0,3-1-16 0,-3-6 0 16,6 2-432-16,2-3 0 0,1-5 0 0,0-3 0 15,5-2 0-15,0-6 0 0,1 1 0 0,-1-2 0 0,6-5 0 0,-3 0 0 16,4-5 144-16,0 1-144 0,-6-1 256 0,5-1-32 16,-1-2 0-16,-2-1 0 0,1-5-224 0,-6 7 144 15,2-3-144-15,-6 0 128 0,1 6-128 0,-4-1 192 16,-1 1-192-16,-2 1 192 0,1 1-192 0,-3 1 0 15,-3 5 144-15,1-3-144 0,-5 7 160 0,2-4-32 0,-7 4-128 0,1-1 192 16,-5 5-16-16,1-1-16 16,-3 4 0-16,1 1 0 0,-1 6-160 0,-3 0 0 15,4 5 0-15,-2-1 0 0,1 3-944 16,-2-2-160-16,6 7-48 0,0-7 0 16,5 3-864-16,0-4-176 0,2-5-48 0,6-1-6208 0</inkml:trace>
  <inkml:trace contextRef="#ctx0" brushRef="#br0" timeOffset="31908.62">11786 16837 15663 0,'0'9'688'0,"0"-4"144"0,2-1-656 0,-2-1-176 0,4-1 0 0,-4-2 0 0,5 0 800 0,-2 2 128 15,-1 0 32-15,5 3 0 0,-2-2-448 0,1 6-96 16,-3-4-16-16,1 4 0 0,-3 3-16 0,-1-1 0 0,0 1 0 0,-1 2 0 15,-1 3 480-15,0-1 96 0,2 1 0 0,-3 1 16 16,-1 1-144-16,2-5-16 16,-1 7-16-16,1-7 0 0,2 3-544 0,0 0-96 15,0-3-32-15,-3 4 0 16,3-3-1088-16,0-4-208 0,0 1-48 0,0-7-10368 0</inkml:trace>
  <inkml:trace contextRef="#ctx0" brushRef="#br0" timeOffset="34654.83">12480 16912 3679 0,'-7'6'320'0,"5"-5"-320"0,-3 1 0 0,5-2 0 15,0-2 448-15,-2 2 32 0,2-3 0 0,0-1 0 16,-1 4 224-16,1 0 32 0,-4-5 16 0,2 5 0 0,-1 0-144 0,3-3-32 16,-5 3 0-16,1 0 0 0,4 0 448 0,-3 3 64 15,1-3 32-15,2 5 0 0,0-1 240 0,0 1 48 16,0 0 16-16,2-1 0 0,3 4 48 0,2-2 16 15,-4 1 0-15,3 1 0 0,-3-2-432 0,2 7-96 16,-1-4 0-16,1 7-16 0,-5 0-624 0,-3 1-128 16,-1 6-32-16,-1 4 0 0,0 5-160 0,-4 3-176 15,-3 1 48-15,-2 4 0 16,0-3-816-16,-2-2-144 0,2-6-48 0,0-3 0 16,6-6-656-16,-1-3-128 0</inkml:trace>
  <inkml:trace contextRef="#ctx0" brushRef="#br0" timeOffset="35203.21">13041 16397 3679 0,'0'0'320'0,"0"0"-320"16,0 0 0-16,0 0 0 0,4 0 1680 0,-4 0 272 16,0 3 48-16,1-3 16 0,3 5 288 0,-4 2 48 15,3-1 16-15,-1 4 0 0,2 1-912 0,-4-1-176 16,3-1-48-16,-1 5 0 0,1-6-224 0,1 1-48 0,3 0-16 0,0-6 0 15,3-1-208-15,2-4-32 16,1-3-16-16,0-2 0 0,1-3-320 0,0-3-64 16,2 1-16-16,-5-3 0 0,4-1-288 0,-6-2 0 15,0 5 0-15,-1-1 0 0,1 0 0 0,-2-2 0 0,0 2 0 0,-2 2 0 16,-1-2 0-16,1 0 0 0,-5 0 0 0,3-2 0 16,-3 1 0-16,-3-1 0 15,-2-1 0-15,1 3 0 0,-1 1-352 0,-7 3-32 16,0 1 0-16,-2 2 0 0,0 0-544 0,0 6-112 0,-7 2-32 15,0 5 0-15,-2 2 592 0,-1 6 112 0,-2 4 32 16,0 4 0-16,-1 1 704 0,5 1 144 0,-3 4 16 0,6-2 16 0,2 0 544 0,3-3 96 31,2 3 32-31,-1-3 0 0,7 1-528 0,2-1-112 0,1 3 0 0,1-3-16 0,4-1-208 0,1 1-32 16,-1 3-16-16,5 0 0 16,1-3 96-16,3-2 32 0,3-2 0 0,7-3 0 0,5-6-176 15,4-1-48-15,6-2 0 0,-36-7 0 16,0 0-352-16,105-7-80 0,-105 7-16 0,0 0-10272 15,102-28-2064-15</inkml:trace>
  <inkml:trace contextRef="#ctx0" brushRef="#br0" timeOffset="35707.33">13517 16696 4607 0,'-7'0'400'0,"2"0"-400"16,1 0 0-16,2 0 0 0,2 0 1104 0,0 0 144 16,0-1 32-16,0 1 0 0,0-4 64 0,0 4 32 0,0 0 0 0,2-3 0 0,0 3-464 0,3 0-80 15,4 0-32-15,-4 0 0 0,4 0 352 0,3 0 80 32,-2 0 16-32,4 3 0 0,2-3-32 0,-2 4-16 0,3-3 0 0,1 3 0 0,-1 1-304 0,2-1-48 0,2-1-16 0,-1-1 0 15,-3 1-528-15,0-1-112 0,1-2-32 0,-4 0 0 16,1 2-160-1,-6-2 0-15,0 1 0 0,-4-1 0 0,-1 4 0 0,1 1 0 0,-5-1 0 0,0 1 0 16,0 4 0-16,-4-1 0 16,3 1 0-16,-3 3 0 15,-5 4 416-15,1 1 96 0,-3 4 32 0,1 2 0 16,-1-1-112-16,-3 3-32 0,6 1 0 0,-6-2 0 16,3 1-224-16,1-3-48 0,1 1-128 0,0-2 192 15,4-2-192-15,-4 2 0 0,2-4 0 0,2-3 0 16,2 0 0-16,1 0 0 0,-1-5 0 0,1-2 0 15,2-2-800-15,2 0-208 0,3-5-32 0,2 0-12656 16</inkml:trace>
  <inkml:trace contextRef="#ctx0" brushRef="#br0" timeOffset="36131.39">13989 17132 2751 0,'0'-4'256'0,"0"3"-256"0,0-1 0 0,0 0 0 16,0-1 768-16,0 3 128 0,2-6 0 0,-2 3 16 15,0-6-64-15,-2 4-16 0,-1 1 0 0,-3 3 0 0,1 1 256 0,2 1 64 16,-3 3 0-16,-1 1 0 0,6 4 416 0,-6 0 96 15,5 3 0-15,-5 0 16 0,5-2-32 0,2-1-16 16,0 3 0-16,0-3 0 0,-3-4-656 0,6 4-128 16,-3-4-16-16,0-1-16 15,2 1-1856-15,-2-2-368 0</inkml:trace>
  <inkml:trace contextRef="#ctx0" brushRef="#br0" timeOffset="36635.53">14341 16670 7359 0,'-2'-5'656'0,"1"5"-528"16,1 0-128-16,0 0 0 0,0 0 1168 0,0 0 208 16,0 0 32-16,0-2 16 15,0 1-288-15,0 1-64 0,0 1-16 0,0 1 0 0,0 3-96 0,-4-1 0 0,2 4-16 0,2-2 0 16,-1 2 240-16,1 1 48 0,-2 0 16 0,2-1 0 16,-4 1-352-16,1 3-64 0,1-1 0 0,-5 1-16 15,0 2-496-15,0 2-80 0,-1 1-32 0,-1 2 0 16,2-1-208-16,-4 3 0 0,3 1 0 0,-3 3 0 15,3 1 0-15,-5-2 0 0,3 2 0 0,1-3 0 16,2-4 0-16,2-2 0 0,1-3 160 0,4-5-32 16,2-5-528-16,3-4-112 15</inkml:trace>
  <inkml:trace contextRef="#ctx0" brushRef="#br0" timeOffset="37107.14">14589 16766 13823 0,'0'5'608'0,"-4"-5"128"0,4 4-592 0,0-3-144 0,0-1 0 0,0 0 0 15,0 2 864-15,0-2 144 0,-3 2 16 0,3 1 16 16,-2 3-576-16,2-1-112 0,-4 2-32 0,-1-2 0 15,2 4-320-15,-1-1 0 0,2 1 0 0,-5 0 0 16,6 3 0-16,-6-1 0 0,5 1 0 0,-3-2 0 16,1 2 448-16,4-3 80 0,-3 5 16 0,3-5 0 15,0-1-224-15,0 1-32 0,3 0-16 0,-1 0 0 0,1-4-272 0,1 2 0 16,1-2 0-16,0-2 0 0,2-1 0 0,2 3 0 16,0-1-208-16,0-4 80 0,-1 3-16 0,6-3 0 15,-3 0 0-15,1-3 0 0,5 6 144 0,-5-3 0 16,2 0 0-16,0 0 0 0,0 0 0 0,-2-3 0 15,2-1 128-15,-1-1-128 0,-5 0 0 0,1-4 0 16,-5 6 0-16,1-6-128 16,0 2-1344-16,0-2-272 0</inkml:trace>
  <inkml:trace contextRef="#ctx0" brushRef="#br0" timeOffset="37311.49">14789 16806 12895 0,'0'9'576'0,"-2"-1"112"0,2-2-560 0,0 1-128 0,0-6 0 0,0 3 0 16,0 1 1696-16,0 4 304 0,0 5 64 0,2 3 16 16,-4 8-368-16,2 1-80 0,0-2-16 0,-3 2 0 15,-1-1 80-15,2-3 16 0,-1 3 0 0,0-4 0 16,3-1-624-16,-2 0-128 0,4 2-32 0,1-3 0 16,-3-3-704-16,0 1-224 0,3-3 128 0,3-1-128 15,-3-5-1152-15,2 1-272 0</inkml:trace>
  <inkml:trace contextRef="#ctx0" brushRef="#br0" timeOffset="37611.01">15326 17076 11967 0,'-4'4'1072'0,"4"-1"-864"0,0-1-208 0,0-2 0 16,4 0 1312-16,-4 0 224 0,0 0 32 0,0 3 16 31,0 1-1584-31,0-3-448 0,-4 3-32 0,4 5 0 0,-2-1 480 0,1-2-144 0,-1 2 144 0,-2 1 0 31</inkml:trace>
  <inkml:trace contextRef="#ctx0" brushRef="#br0" timeOffset="37770.75">15634 17067 16575 0,'-2'21'1472'0,"1"-7"-1168"0,1-5-304 0,1 0 0 0,1-6 1840 0,0-1 304 16,1 0 64-16,-1 3 16 0,5 0-944 0,-3 4-176 31,1-1-32-31,-2-1-16 0,-1 0-1904 0,-4-3-384 0,2-1-80 0,-3-1-6304 32,3 2-1248-32</inkml:trace>
  <inkml:trace contextRef="#ctx0" brushRef="#br0" timeOffset="37925">15997 17078 9215 0,'0'15'816'0,"0"-6"-656"0,0-2-160 0,1-5 0 16,3-2 1456-16,-1 0 256 0,1-2 48 0,1-1 16 15,9 3-2432 1,-2-9-496-16,4 0-80 0,-4 1-32 0</inkml:trace>
  <inkml:trace contextRef="#ctx0" brushRef="#br0" timeOffset="70110.09">23721 2317 14735 0,'9'-2'1312'0,"0"-2"-1056"16,0 1-256-16,-4 3 0 0,-3-2 0 0,5-1 0 16,5-4 0-16,7-4 0 0,2-1 0 0,-2-2 128 0,-3 4 16 0,-2 1 0 15,-6 2 1456-15,1 2 272 0,-4 1 64 0,4 4 16 16,0 0-592-16,-1 0-112 15,1 4-32-15,5-1 0 0,-2-1-896 0,6 1-192 0,-18-3-128 0,0 0-11792 16</inkml:trace>
  <inkml:trace contextRef="#ctx0" brushRef="#br0" timeOffset="70763.73">27580 3304 15663 0,'-2'-2'1392'0,"2"1"-1120"15,0-1-272-15,2 2 0 0,-1 0 864 0,1-4 112 0,1 4 32 0,3 0 0 16,1-1 176-16,7 1 32 0,0 1 16 0,5 3 0 15,-19-4 272-15,0 0 48 0,90 14 16 0,-90-14 0 16,0 0-608-16,129 12-128 0,-129-12-32 0,107 9 0 31,-107-9-1120-31,122 14-208 0,-122-14-48 0,132 21-13184 0</inkml:trace>
  <inkml:trace contextRef="#ctx0" brushRef="#br0" timeOffset="71194.77">29449 6633 23039 0,'14'5'2048'0,"2"-2"-1648"0,1-1-400 0,-8-4 0 0,2 4 1264 0,4-2 160 16,-15 0 48-16,0 0 0 16,140 9-656-16,-140-9-128 0,118 3-32 0,-118-3 0 31,89 5-1408-31,-89-5-272 0,0 0-64 0,113 13-7360 15,-113-13-1456-15</inkml:trace>
  <inkml:trace contextRef="#ctx0" brushRef="#br0" timeOffset="71582.86">27804 10184 25791 0,'-1'17'2304'0,"2"-8"-1856"16,8-2-448-16,3-5 0 16,6-2-256-16,-1-2-160 0,-17 2-32 0,0 0 0 0,143-21 608 0,-47 12 112 0,7 1 32 0,-4-1 0 15,-10 4-2080-15,-89 5-400 16,153-9-96-16,-153 9-16 0,129-9 400 15,-129 9 80-15,115-14 16 0,-115 14-4000 0</inkml:trace>
  <inkml:trace contextRef="#ctx0" brushRef="#br0" timeOffset="72017.17">22293 8212 11967 0,'19'7'1072'0,"5"-5"-864"0,-6-2-208 0,-1 0 0 0,2 0 976 16,-19 0 160-16,92 4 16 0,-3 1 16 31,25 0-2480-31,6 4-496 0,-2 6-112 0,-8-1 0 0</inkml:trace>
  <inkml:trace contextRef="#ctx0" brushRef="#br0" timeOffset="73431.55">23326 12356 11055 0,'-5'5'976'0,"5"-5"-784"0,0 0-192 0,3 0 0 16,-3-3 1344-16,2 3 208 0,1-2 48 0,1-2 16 15,1-1-656-15,0-3-144 0,1-1-32 0,-3-3 0 16,0 3-640-16,-6-2-144 0,1-1 0 0,-1 4 0 16,-6 2 240-16,0 1 48 0,-5 5 16 0,-1 0 0 0,-1 2 576 0,-5 3 112 15,0 2 32-15,-5 3 0 0,3-1-80 0,-4 3-16 16,-5 2 0-16,3 4 0 0,1-4-544 0,-2 3-96 15,2 1-32-15,2-3 0 0,0 3-256 0,1-3 0 16,6 1 0-16,-2-2 0 0,6-2 0 0,3 2 0 16,3-4 0-16,2 3 0 0,2 1 0 0,1-2 0 15,2 0 0-15,4 2-144 0,2 0 144 0,1 0 0 16,4 1 0-16,1-1 0 0,4 0 0 0,3 0 0 16,1 0-144-16,6-2 144 0,-3-5 0 0,0 0-144 15,2 0 144-15,-1-1 0 0,-1-3-192 0,-2 2 64 0,-1-1 128 16,-1 1-208-16,-3 0 208 0,-2 4-176 0,-3 0 176 15,-9 6-160-15,0 1 160 0,-9 1 0 0,-6 9 0 16,-1 1 0-16,-7 2 272 0,-1-1-16 0,-4 7 0 0,-5 1 0 16,-4 6-128-16,1-2-128 0,1-3 144 0,4-2-144 15,1-4 128-15,2-5-128 0,7-3 0 0,4-7 0 16,3-3 224-16,0-2-48 0,5-4-16 0,6-4 0 16,-1-3-160-16,4-1 128 0,4-5-128 0,4 3 128 15,1-4-128-15,2 0-144 0,4-3 144 0,4-3-208 16,4 1-16-16,1-4 0 0,-24 16 0 0,0 0 0 15,86-50 48-15,-86 50 16 0,0 0 0 0,89-33 0 0,-89 33 160 16,0 0-128-16,0 0 128 0,122-26-128 0,-96 22 128 16,2 4 192-16,-6 4-32 0,-1-3-16 0,-3 6 224 15,-6-1 32-15,-5 2 16 0,-4 3 0 0,1 1-192 0,-4 2-32 16,-7 3-16-16,0 1 0 16,-2 3 112-16,0-2 32 0,-6 5 0 0,-1 1 0 0,-1 1 16 0,-4 5 16 15,-2-1 0-15,-1 5 0 0,5-1 16 0,-4 3 0 16,2 1 0-16,2-1 0 0,1 1 224 0,1 2 48 15,1 0 16-15,6-3 0 0,1-2-192 0,4-9-32 16,5 0-16-16,0-5 0 0,9-2-176 0,-1-5-48 16,3-2 0-16,3-3 0 0,3 1-192 0,4-3 0 0,5-1 0 15,6-1 0-15,-32-5-240 0,0 0 16 16,120 8 0-16,-120-8 0 16,96 4-688-16,-96-4-144 0,95-5-32 0,-95 5 0 15,0 0-1280-15,135-21-256 0,-135 21-48 0,0 0-9632 0</inkml:trace>
  <inkml:trace contextRef="#ctx0" brushRef="#br0" timeOffset="73970.27">24262 12974 5519 0,'-2'-3'240'0,"-3"-4"64"0,5 0-304 0,0 3 0 0,1-1 0 0,3 0 0 0,-1 1 544 0,3-4 48 16,2-6 16-16,1 0 0 0,1-4-480 0,-1 4-128 15,-2 2 0-15,-2 4 0 0,-5 4 336 0,-3 4 48 16,-2 4 16-16,-4 1 0 16,0 4 1712-16,-3-1 320 0,-4 4 80 0,1-3 16 0,-3 2 160 0,1-3 48 15,-1-1 0-15,1 2 0 16,1-4-1568-16,-1 4-304 0,-1-4-64 0,-2 4-16 0,0 0-784 0,-1 4 0 15,-1 3 0-15,-4-2 0 0,0 7-256 0,-1-2-16 0,1 4 0 0,2 3 0 16,-1 0 144-16,3 5 128 16,-1 1-192-16,2-3 192 15,4 3-464-15,3-1 16 0,0 4 0 0,5-9 0 0,2 5-48 16,6-6 0-16,2-3 0 0,6-2 0 0,5-5 496 0,8-4-144 16,2-4 144-16,8-6 0 0,-30-1 0 0,0 0 0 0,120-17 0 0,-120 17-128 15,0 0-528 1,131-54-112-16,-131 54 0 0,0 0-16 15,94-64-256-15,-94 64-48 0,0 0-16 0,75-74 0 0,-54 48 832 0,-2 0 272 0,-2-3-160 0,1 2 160 16,-6 5 0-16,-3-6 224 16,1-2-32-16,-1 2 0 0,-2-1 64 0,-2-1 16 15,-1 8 0-15,-4 4 0 0,-2 4-272 0,-3 11 0 0,-1 3 0 0,-2 7 0 0,-1 3 176 0,0 8-176 16,-3 4 160-16,2 4-160 0,1 0 864 0,0 4 80 16,2-2 16-16,0 3 0 0,4 1-16 0,-1-3 0 15,2 6 0-15,2 0 0 0,6 1-944 0,-3-2 0 16,6-1 0-16,0 0 0 31,5-2-1232-31,-1-7-128 0,1 1-32 0,7-6-5856 0,2-3-1184 0</inkml:trace>
  <inkml:trace contextRef="#ctx0" brushRef="#br0" timeOffset="74161.03">24974 13323 8863 0,'0'3'192'0,"0"1"32"0,0-3 16 0,-3 5 16 0,3-6-256 0,0 3 0 0,-2 6 0 0,-1-1 0 16,-1 10 2368-16,-1 4 432 0,-4 8 80 0,1 3 0 0,-6 2-960 0,1-2-208 16,-1 0-48-16,-1 2 0 0,1-4-400 0,0 4-96 15,2-5-16-15,1-2 0 0,-3-2-848 0,4 0-176 16,-1-7-128-16,3-3 144 16,2-2-1008-16,3-6-208 0,-2 1-32 0,1-9-10992 15</inkml:trace>
  <inkml:trace contextRef="#ctx0" brushRef="#br0" timeOffset="74734.62">25884 12246 10127 0,'-4'0'896'0,"4"0"-704"0,4-3-192 0,-4 3 0 0,3-2 432 0,-3-2 48 16,0 1 16-16,0 1 0 0,2-1-496 0,-4-1 0 16,2 8-128-16,-3-1 128 0,-2 6 0 0,-2 1 0 15,-2 8 0-15,0-1 144 0,1 6 1600 0,-3 0 320 16,2 3 64-16,1 3 16 0,-1-1 416 0,-1 2 64 15,1 8 32-15,2 4 0 16,2 0-1120-16,-4 5-240 0,0 3-32 0,1 1-16 0,2 1-944 0,-2 0-304 16,1-3 160-16,0 0-160 15,0-2-272-15,-2-5-144 0,4-2-32 0,0-6 0 16,1-7-48-16,4-1-16 0,-3 0 0 0,3-7 0 16,3-3-496-16,-3-6-96 0,2-1-32 0,1-2 0 15,4-5-352-15,-2-2-80 0,4 0-16 0,0-6 0 16,5 1 224-16,-2-7 32 0,5-2 16 0,-1-3 0 0,5-4 784 0,2-2 144 15,1 2 48-15,-24 21 0 0,0 0 336 0,82-66 240 0,-82 66-48 0,0 0 0 16,96-56 224-16,-96 56 32 0,0 0 16 0,0 0 0 16,111-28-176-16,-90 32-32 0,-3 5-16 15,-6 4 0-15,2 3-240 0,-5 3 0 16,-1 4 0-16,-3-2 0 0,-5 1 560 0,0 5 16 0,-5-1 0 0,-3 3 0 16,-5 3 64-16,-6-1 32 0,-2-1 0 0,-5-2 0 15,-3 3 352-15,-5-5 80 0,-4 4 16 0,-2-6 0 16,3 2-368-16,-1-5-80 0,1-2-16 0,4-7 0 15,5 1-384-15,-1-8-80 0,10-5 0 0,-4 0-16 32,6-5-880-32,-1-8-160 0,4 1-32 0,4-3-7296 0,3-3-1472 0</inkml:trace>
  <inkml:trace contextRef="#ctx0" brushRef="#br0" timeOffset="75049.05">26806 13255 3679 0,'-5'7'320'0,"1"-4"-320"16,4 2 0-16,0-5 0 0,4 0 1184 0,-4 0 160 0,5 0 48 0,-5 4 0 15,5-4-880-15,0 5-192 0,2-1-16 16,-7 4-16-16,0 3-288 0,-3 1 0 0,-2 0 128 0,-2 6-128 16,-4 1 1616-16,-3 3 272 0,-3 4 48 0,-1 1 16 15,-3-1 736-15,2 0 160 0,4 3 32 0,-1-4 0 0,4 1-1200 0,-2 0-224 16,5-3-48-16,0 3-16 16,1-4-1136-16,1-1-256 0,5 2 0 0,-5-2-9536 15,5-4-1920-15</inkml:trace>
  <inkml:trace contextRef="#ctx0" brushRef="#br0" timeOffset="75550.23">28094 12554 9215 0,'-6'-3'816'0,"3"3"-656"15,-1 0-160-15,3 0 0 0,-1 0 1200 0,0 0 208 16,-7 0 32-16,-4 3 16 0,-5 3-528 0,-3 2-96 16,0 5-32-16,-3 1 0 0,1 3-320 0,-1 2-64 15,1 2-16-15,1 2 0 0,-1 3 480 0,2 0 80 16,0 4 32-16,-2 1 0 0,4 2 480 0,2 0 80 15,-1 0 32-15,4 2 0 0,6-2 112 0,4-2 32 16,4 1 0-16,2-6 0 0,5-3-448 0,7-4-64 16,7-4-32-16,1-1 0 0,5-5-864 0,4 3-192 15,-31-12-128-15,0 0 192 32,118 14-1024-32,-118-14-208 0,107-3-48 0,-107 3 0 0,118-6-1344 0,-118 6-256 0,115-8-64 0,-115 8-10032 0</inkml:trace>
  <inkml:trace contextRef="#ctx0" brushRef="#br0" timeOffset="75736.55">28879 13204 5519 0,'-22'30'496'0,"4"-9"-496"16,1-2 0-16,5-2 0 0,7-6 2576 0,-1-3 432 0,-2 5 64 0,-6 8 32 0,-7 12-592 0,-5 5-112 15,-6 7-32-15,6-6 0 0,3-3-2016 0,-1-6-352 31,5-2-192-31,5-4 32 0,-3-1-864 0,1-3-192 0,2 3-16 0,3-5-16 16,-1-1-112-16,-2-7-32 0</inkml:trace>
  <inkml:trace contextRef="#ctx0" brushRef="#br0" timeOffset="76415.87">29944 12847 7359 0,'0'4'160'0,"0"-4"32"0,2 3 16 0,-2-3 0 0,0-3-208 0,0 3 0 0,-2 0 0 0,0 0 0 0,2 0 1280 0,-7-4 192 15,1-1 64-15,-3 0 0 16,0-2-864-16,-3-2-160 0,0-1-48 0,1-3 0 0,-3-1 784 0,-1-3 160 16,1 3 16-16,-5-3 16 0,1-1-192 0,1 6-32 15,-1-2-16-15,1 4 0 0,-1-1-64 0,1 4-16 16,0 4 0-16,-3 3 0 0,1 5-464 0,-3 2-80 15,-1 3-32-15,0 8 0 0,1-1-320 0,-5 6-64 16,1 3-16-16,4 4 0 0,-1 1-16 0,4 0 0 16,5 1 0-16,3 2 0 0,3 3 208 0,8-2 48 15,0 0 0-15,8-4 0 0,6-5-144 0,4 0-32 0,4 0 0 0,8-5 0 16,1-3-208-16,4-4-128 0,-35-14 128 16,0 0-208-16,112 19-128 0,-112-19-32 0,0 0 0 15,120-11 0-15,-120 11 112 0,0 0 0 16,108-52 16-16,-108 52 0 0,63-64-16 0,-35 25 0 15,1-2 0-15,1-5 0 0,-2-1 256 0,-2-1 0 0,0-3 0 0,-3-5 0 16,3 2 0-16,-7-7 0 0,0 4 0 0,0-4 0 16,-1-2 0-16,-6-3 0 0,2-4 0 0,-2 4 0 15,-1 0 0-15,-3 8 0 0,5 6 0 0,-8 9 0 16,0 4 0-16,-2 13 0 0,-3 9-128 0,0 8 128 0,-5 6 304 0,-2 3 96 16,2 8 32-16,-7 6 0 0,1 4 416 0,-3 8 96 15,2 3 16-15,-5 3 0 0,3 3 64 16,0-1 32-16,-2 5 0 0,2-1 0 0,2 7-432 0,2-1-96 15,1 5-16-15,0 3 0 0,1 2-224 0,2 2-48 16,3 1-16-16,-1 1 0 0,1-1-224 16,1 4 144-16,-1-2-144 0,1-3 128 15,2 1-128-15,0-3 160 0,5-1-160 0,-1-10 160 0,4 1-160 0,6-8 0 16,0-1 0-16,4-9 0 16,1-5-960-16,-2-5-192 0,4-6-16 0,-3-3-16080 0</inkml:trace>
  <inkml:trace contextRef="#ctx0" brushRef="#br0" timeOffset="76636.3">30692 13075 12895 0,'2'14'576'0,"-2"-5"112"0,3 0-560 0,-3-2-128 0,0-6 0 0,0 5 0 15,0-3 1664-15,0 6 288 0,-3 5 64 0,-1 3 16 16,-3 4 80-16,-5-2 0 0,-2 7 16 0,-2-5 0 15,1 2-1024-15,-3-1-208 0,-3 5-32 0,-1-5-16 0,-1 8-240 0,-1-2-48 16,1-2-16-16,0 0 0 0,2-3-384 0,2-6-160 16,3 0 128-16,6-4-128 31,1-8-768-31,4 0-256 0</inkml:trace>
  <inkml:trace contextRef="#ctx0" brushRef="#br0" timeOffset="77078.22">31199 12781 14735 0,'-4'9'1312'0,"4"-2"-1056"0,2-6-256 0,2-1 0 15,-1 0 2240-15,2 0 384 0,4 4 64 0,0 5 32 16,3-1-1488-16,5-3-288 0,3 4-64 0,0-4-16 15,3-1-736-15,0-4-128 0,3-2 0 0,-26 2-128 16,0 0 128-16,0 0 192 0,120-24-32 0,-120 24-16 16,0 0 816-16,0 0 144 0,119-32 48 0,-93 24 0 0,0-3-64 0,-7 1-16 15,0-4 0-15,-3 0 0 0,-2-3-496 0,-5-1-80 16,-2-1-32-16,-4 2 0 0,-3-1-464 0,-3 1 0 16,-4-1 0-16,-4 4 0 0,-3-1 0 0,-3 6 0 15,-4-2 0-15,-2 5 0 0,-6 0-240 16,-5 3 16-16,-4 3 0 0,2 3 0 0,-3 6 32 0,3 3 16 15,1 6 0-15,0 1 0 0,4 5 176 0,-1 4 0 16,6 2 0-16,5 1 0 0,4-3 384 0,3 7 96 16,2 5 32-16,3-2 0 0,4 2 64 0,1 0 32 15,6 0 0-15,3-1 0 0,0-3-208 16,8-5-32-16,0 1-16 0,8-3 0 0,7 3-224 0,4-6-128 16,6 2 128-16,2-7-128 0,0-4 0 0,-40-17-256 15,98 26 32-15,-98-26 16 16,106 9-688-16,-106-9-144 0,110-9-32 0,-110 9-15984 0</inkml:trace>
  <inkml:trace contextRef="#ctx0" brushRef="#br0" timeOffset="77699.31">32373 12079 28559 0,'-21'12'2544'0,"11"-7"-2032"16,10 1-512-16,2-6 0 0,3-2 2096 0,-2 2 320 15,1 2 64-15,-2 5 16 0,6-6-2272 16,1 5-448 0,3-5-96-16,1 1 0 0,0-2-2112 15,-2 4-432-15,1 1-80 0,0-2 0 16,2 2 1424-16,0 4 304 0,0 0 48 0,2 0 16 0,1-1 2976 0,1 1 608 15,4 1 112-15,-4 1 16 0,1-2-448 0,2-2-80 16,-4-4-32-16,-5 2 0 0,-3 4-1312 0,-4-6-272 0,-5 3-48 16,-8 2-16-16,-1 1-352 0,-8 3 0 0,-6 2 0 0,-2 4-192 15,-2 4-80-15,-5 1-32 0,3 1 0 0,1-1 0 16,3 3 304-16,3-3-192 0,3 3 192 0,1-3-160 16,2-1 160-16,6-4 0 0,1-1 0 0,4 0 0 15,5-3 0-15,0 2 0 0,5-6 0 0,4 3 0 16,0-1-192-16,3-5 32 0,4 0 16 0,1-2 0 15,4 0 144-15,-2-1-128 0,5-4 128 0,-24 0-128 16,0 0 128-16,0 0 0 0,115-4 0 0,-115 4 0 16,0 0 160-16,98-8 16 0,-98 8 0 0,0 0 0 15,0 0 32-15,101-2 16 0,-92 2 0 0,-9 2 0 0,-5 1-224 0,-6 2 128 16,-5 7-128-16,-4 2 0 16,-3 4 224-16,-3 3-48 0,3 1-16 0,-7 4 0 0,3 2-32 0,-8 5-128 15,3 1 192-15,1 0-64 0,1 1-128 0,2 4 192 16,-1 2-192-16,3-1 192 0,3 0-192 0,2-1 0 15,7-3 0-15,2-1 0 0,7-3 0 0,5-5 0 16,9 1 0-16,1-5 0 0,7 0 256 0,8-3 0 16,1 1 16-16,2-3 0 0,3-3-80 0,2-2 0 15,-33-13-16-15,0 0 0 0,98 27-176 0,-75-20 0 16,-4-1 0-16,-7-3 128 0,-5 1-128 0,-5-3 192 0,-6 3-192 16,-6-2 192-16,-4 1-192 0,-7-3 160 0,-7 4-160 0,-2-3 160 15,-8-2-160-15,1-3 0 0,-3-1 0 0,0-2 0 31,-2-2-272-31,6-5-144 0</inkml:trace>
  <inkml:trace contextRef="#ctx0" brushRef="#br0" timeOffset="82246.86">23125 15137 6447 0,'6'-3'576'0,"-3"0"-576"0,-1 1 0 0,1 0 0 16,-3 0 768-16,2-1 64 0,2-2 0 0,3-2 0 15,1-4-144-15,3 2-32 0,-8-3 0 0,2 7 0 16,-1 0 240-16,-4 1 64 0,-4 3 0 0,4-1 0 15,-5 4 176-15,-3-1 32 0,1 5 16 0,-4-3 0 16,2 6-96-16,-5-1-32 0,-1 1 0 0,1 2 0 16,0-3-352-16,2 1-64 0,0-2 0 0,1 2-16 15,-3-1-368-15,0 3-80 0,2-2-16 0,-4-1 0 0,2 4-160 0,0-1 0 16,-5 1 0-16,4 2 0 0,1-2 0 0,0 2 0 16,-2 2 0-16,6 0 0 0,-3-1-128 0,3 1 128 15,1 0 0-15,6-3 0 0,-3 0 0 0,3-3 0 16,3 2 0-16,3-3 0 0,3-4-160 0,2 0 160 15,1-1 0-15,0-4-144 0,0 0 144 0,1 0 0 16,6 0-144-16,-6 0 144 0,2-2-128 0,1 0 128 16,2 1-160-16,1 1 160 0,1-4 0 0,-3 4 0 15,4 4 0-15,-1-4 0 0,-3 3 0 0,3-1 0 16,-4 5 208-16,-3 0-64 0,2 2 192 0,-6-1 48 0,-3 5 0 0,-1 0 0 16,-4 5 64-16,-1-1 32 15,-3 1 0-15,-2-1 0 0,-1 1 16 0,0 1 0 0,-3 2 0 0,2-2 0 16,-3-2-128-16,1 1-32 0,2-1 0 0,-8 4 0 15,4-2-208-15,-3 5-128 0,-1-1 128 0,-2-2-128 16,2 2-128-16,4-4-112 0,0 2-16 0,-1-7 0 16,4 0-272-1,2-6-64-15,4 1-16 0,2-4 0 0,6-3 368 0,-1-4 80 0,7-3 16 0,-1 1 0 16,5-2 144-16,-3-3-160 0,6 0 160 0,-2 0-160 16,-2 2-112-16,2 0-32 0,3 1 0 0,-6 4 0 31,1 0-208-31,-2 2-32 0,2 0-16 0,1 0 0 0,-3 2 384 0,2 0 176 0,-3 4-160 0,0 0 160 15,-1-1 0-15,1 4 0 0,-4 3 0 0,1-2 0 0,-3 2 192 0,1 2 96 16,-4 4 16-16,0-1 0 16,-4 4 0-16,-1 2 0 0,0-1 0 0,-4 1 0 0,2 3-176 0,-3 0-128 15,1 6 192-15,2-6-192 0,2 2 288 0,-1-4-48 16,1-1-16-16,2-2 0 16,3-2 144-16,-4 3 16 0,2-4 16 0,2 3 0 0,0-2-240 15,-1-2-160-15,1 4 192 0,0-2-192 0,0 2 0 0,0-3 0 16,1 1 0-16,5-2-144 0,-3-1 144 0,8-2-160 0,-3-5 160 0,10-4-160 15,1 2 160-15,11-7 0 0,-1-2 0 16,-29 2 0-16,0 0 0 0,147-37 224 16,-147 37-48-16,125-54-13360 0</inkml:trace>
  <inkml:trace contextRef="#ctx0" brushRef="#br0" timeOffset="90602.33">23775 2374 5519 0,'-1'0'496'0,"-1"0"-496"15,0 0 0-15,2-2 0 0,0 2 512 0,-3 0 16 16,-1-1 0-16,-3-1 0 0,-1-2-144 0,-1-1-16 16,0 0-16-16,-3-2 0 0,3 2-352 0,4 1 0 15,-4-1 0-15,1 2 128 0,1-3 336 0,0 6 80 16,3 0 16-16,-1 0 0 0,1 0 272 0,-1 4 48 15,2-2 16-15,1-2 0 0,0 0-480 0,1 0-96 16,2 3 0-16,1-6-16 0,3 3-304 0,0-6 0 0,1 6 0 0,1-3 0 16,1-2 0-16,1-1 0 0,2 1 0 0,1-2 0 15,-2 5 128-15,2-5 112 0,2 2 16 0,2 2 16 16,1-2 160-16,6 1 16 0,-4-1 16 0,4 0 0 16,1-1-304-16,1-1-160 0,-1 7 160 0,-1-3-160 15,-2 1 0-15,1-1 128 0,-4 3-128 0,-4 0 0 16,0 3 0-16,-2-3 176 0,-3 2-176 0,-1 0 160 15,-3-1 32-15,1-1 0 0,-3 4 0 0,-3-2 0 16,0-1-192-16,-3 1 0 0,-4 2 0 0,-2-3 0 16,-1 3 0-16,-1-1 0 0,-6 3 0 0,-4-1 0 15,2 2 0-15,-4-2 0 0,-3 4 128 0,0-4-128 0,0 4 128 16,-4 3-128-16,-1-2 192 0,-3 2-64 16,0 2-128-16,-1 0 0 0,-4 4 0 0,3-3 0 0,-3 1-224 0,6-4-32 15,7 0 0-15,0-3 0 16,9-4 256-16,-1 1 0 0,11-3 0 0,2-3 0 15,9 0 0-15,-3-3 0 0,6 3 0 0,2-6 0 16,5-2-640-16,3-1-16 0</inkml:trace>
  <inkml:trace contextRef="#ctx0" brushRef="#br0" timeOffset="92425.28">29512 6439 3679 0,'-2'0'320'0,"-3"4"-320"0,5-4 0 0,-3 1 0 15,3-1 592-15,-4 0 48 0,-1 4 16 16,0 1 0-16,-8-1 528 0,3 4 96 0,0-2 32 0,-1 2 0 0,4-4 32 0,0-1 0 15,4-1 0-15,-3 2 0 16,6-3 32-16,2 1 16 0,5-4 0 0,-2 1 0 0,4-3-128 0,3-1-32 16,2 0 0-16,0-2 0 15,4 1-656-15,-1 1-144 0,0 2-32 0,1-1 0 32,-1 4-784-32,1 0-144 0,-1 0-48 0,-1 4 0 15,0-1-352-15,-3-1-80 0,5-2-16 0,-1 0-8800 0</inkml:trace>
  <inkml:trace contextRef="#ctx0" brushRef="#br0" timeOffset="94314.65">24375 15641 4607 0,'-5'5'400'0,"1"0"-400"0,1-1 0 0,1-4 0 16,2 3 448-16,0-3 0 0,0 0 0 0,-4 2 0 16,1-2 0-16,-2 3 16 0,1-1 0 0,-3 2 0 15,4-4-464-15,-6 3 0 0,2 1 0 0,0-3 0 0,-2 5 400 0,2-5-16 16,2 1 0-16,-3 3 0 15,-1-3 320-15,0 0 48 0,4 3 16 0,-4-1 0 16,0-4-64-16,2 3-16 0,1-1 0 0,-3 1 0 0,0-3-64 0,0 0-16 16,-3 0 0-16,3 0 0 0,1 0-464 0,-3 4-144 15,3-3 0-15,-5-1 0 16,1 4 0-16,2 1 0 0,1 0 0 0,-3-1 0 16,1 1 144-16,3 2-16 0,-1-2-128 0,0 4 192 15,4 0 80-15,2-1 16 0,-6 5 0 0,4-3 0 0,1 2 0 0,-1 2 0 0,1-2 0 16,-1 2 0-16,2 0 48 0,-3 2 16 15,-1 0 0-15,6 1 0 16,-4-1 224-16,1-1 64 0,1-2 0 0,-1 4 0 0,2 0-224 0,-1 3-32 0,-1 0-16 0,3 1 0 31,-3 2-48-31,1-2-16 0,1 3 0 0,2-3 0 0,0 2 96 0,3-6 32 0,3 4 0 0,-1-5 0 16,4-4-176-16,3 0-16 0,-4-1-16 0,3-3 0 16,1-1-224-16,-3-5 0 0,1 2 0 0,1-1 0 15,-1-1 0-15,-1-4 0 0,0-1 0 0,-1-1 0 16,3-1 0-16,-1-6-128 0,1-1 128 0,1 0 0 15,-3-5 0-15,1 3 0 16,2-4 0-16,-3 1 0 0,1-2 0 0,-1-2 176 0,3 2-176 0,-6-2 160 16,2-5-160-16,1-1 0 0,0 1 0 0,-1 0 0 15,-1-5 0-15,0 0 0 0,2-1 0 0,-2 1 0 0,-2 1 0 0,0-1 0 16,2 3-144-16,-1 2 144 0,-1 5 0 0,-2 0 0 31,3 7 0-31,-3 5 0 0,-3 4 0 0,0 2 0 0,0 3 0 0,-3 5 0 0,-3 2 0 0,1 2 0 31,-2 1 0-31,2 2 0 0,0 6 208 0,-4-4 0 0,2 7 0 0,0-2 0 0,0 2-208 0,2-1 0 16,-2 0 128-16,0 2-128 0,3 3 256 0,-3-6 16 16,6 3 0-16,-4 3 0 0,5-3 144 0,0-2 32 15,0 4 0-15,0-5 0 0,0 4-320 0,5-6-128 0,3 1 128 16,1-3-128 0,0 1-352-16,3-4-160 15,2-1-16-15,0-1-16 0,3-1-1680 0,-3 0-336 0,4-4-64 0,-6-4-7792 0</inkml:trace>
  <inkml:trace contextRef="#ctx0" brushRef="#br0" timeOffset="94835.36">24927 15571 5519 0,'-1'5'496'0,"1"-1"-496"16,0-4 0-16,0 0 0 0,0 0 1744 0,0 3 256 15,0-1 48-15,-4 2 16 0,4-1-128 0,0-1-16 0,-3 1-16 0,1-1 0 16,-2-2-992-16,4-2-192 0,-5 2-32 0,2-3-16 16,-1 3-48-16,2-2-16 0,-3-1 0 0,2 3 0 15,-4-4 256-15,2 4 48 0,-1 0 16 0,-1 0 0 16,0 4-64-16,0-4-16 0,-1 5 0 0,-1-2 0 16,-2 3-160-16,3-1-48 0,-1 2 0 0,-5-2 0 15,5 4-288-15,-6-4-64 0,4 4-16 0,-4-1 0 16,4 1-272-16,-3 3 128 0,2-1-128 0,0-3 0 15,1 5 0-15,-1-5 0 0,2 6 0 0,-3 0 0 16,5 2 0-16,-1-2 0 0,0 3 0 0,1 1 0 16,2-4 0-16,1 3 0 0,2-3 0 0,-4 3 0 0,5 1 160 0,2-1-160 15,-3 6 128-15,6-6-128 16,-3 1 224-16,5-1-32 0,2 0-16 0,2-3 0 16,5 2 240-16,0-6 48 0,3 3 16 0,4-3 0 0,2-1-224 0,-1 0-64 15,5-2 0-15,-5-2 0 0,4 0-192 0,-3-5 0 16,3 3 0-16,-5-3 0 15,2 0-576-15,-6-3-96 0,6 1-32 0,-6-5-15248 16</inkml:trace>
  <inkml:trace contextRef="#ctx0" brushRef="#br0" timeOffset="98915.33">23816 2449 2751 0,'-6'-2'256'0,"1"-1"-256"15,2-1 0-15,-1 3 0 0,4-1 400 0,-2-3 48 0,-5 1 0 0,-3-6 0 16,1 1 256-16,-6-3 48 16,1 1 16-16,3-1 0 0,-3 3 224 0,4 4 48 0,-1-4 16 0,3 1 0 15,1 4 0-15,0-1 0 0,3-4 0 0,1 1 0 16,1-1-576-16,4 0-112 0,1 4-32 0,-3-4 0 15,0 6-336-15,0 1 0 0,0-1 0 0,4 3 0 16,-4 0 560-16,0 0 80 0,1 5 32 0,3-2 0 16,1 2 800-16,2 2 176 0,4 0 16 0,2 0 16 15,5-1-608-15,3-1-128 0,1-2-32 0,5-3 0 16,-27 0-688-16,0 0-224 0,101-3 128 0,-101 3-128 16,0 0 0-16,111-14 0 0,-111 14-208 0,0 0-7984 15,115-19-1600-15</inkml:trace>
  <inkml:trace contextRef="#ctx0" brushRef="#br0" timeOffset="99656.01">28594 9780 1839 0,'26'-2'160'0,"-9"2"-160"16,1 2 0-16,-6 0 0 16,-7-2 480-16,0 5 64 0,2-2 16 0,7 6 0 0,9 0 192 0,8 8 32 15,8-3 16-15,-39-14 0 0,0 0-800 0,111 26-384 16,-85-26 48-16</inkml:trace>
  <inkml:trace contextRef="#ctx0" brushRef="#br0" timeOffset="100729.97">25548 16264 4607 0,'-4'0'400'0,"1"4"-400"0,1-4 0 0,-2 0 0 0,4 0 448 0,-5 3 16 16,-2-1 0-16,-3 5 0 15,-2-2 256-15,-1 4 48 0,3-4 16 0,-2 2 0 0,7-2 624 0,-1 1 128 16,-1-3 32-16,6 1 0 0,-5-3-96 0,3 3-32 0,3-2 0 0,-5 1 0 16,1 2-352-16,-1-1-64 0,1 1 0 0,-4-2-16 0,-1 3-256 0,0 1-48 15,1 0-16-15,-5 0 0 0,3 1-416 0,1 1-80 32,-3 1 0-32,2 3-16 0,1 1-176 0,0 0 160 15,0 3-160-15,1-1 160 0,-1 1 176 0,0 0 48 16,4 1 0-16,-4 1 0 0,6 2-80 0,-6-2-16 15,4 4 0-15,-4 1 0 0,4-5-288 0,2-1 0 16,-1-4 0-16,4-2 0 16,4-7-976-16,-3-1-304 0</inkml:trace>
  <inkml:trace contextRef="#ctx0" brushRef="#br0" timeOffset="101624.42">26492 15536 7359 0,'0'4'656'0,"0"-4"-528"0,2 0-128 0,-2 0 0 0,2 2 880 0,-2-2 144 16,1 0 16-16,3 0 16 0,-2 1-480 0,1-2-80 15,1 1-32-15,-3 0 0 0,-1 0-464 0,0-2 0 16,0 4 0-16,-1-2 0 0,-3 1 256 0,-1 1 128 16,-2 5 0-16,0-5 16 0,-2 6 512 0,-1-2 112 15,-1 1 0-15,-1-2 16 0,2 0-112 0,-6 2-32 16,0-5 0-16,-1 5 0 16,-1-5-448-16,3 3-112 0,1-4-16 0,0 1 0 15,0-2-320-15,-2 4 0 0,6-3 0 0,-4 1 0 16,2 0 0-16,-1 3 0 0,3-1 0 0,-2 1 0 15,0 4 0-15,1-1 0 0,2 1 0 0,1 3 0 0,-1 0 0 0,0 4 0 0,1 0 0 0,-1 3 0 16,4 4 0-16,1 1 128 16,1 2-128-16,3-2 0 0,0 1 288 0,0-3-16 0,1 1 0 0,5-5 0 15,-3 2 96-15,8-4 16 0,-3-4 0 0,3 0 0 16,4-1-112-16,-4-4-16 0,5-2 0 0,-3-1 0 16,1-3-256-16,2-1 0 0,0 0 0 0,-1-5 0 15,-1 0 0-15,0-2 0 0,0-2 0 0,2-5 0 16,-2 4 0-16,-2-8 0 0,2 3 0 0,0-4 0 15,-2-2-256-15,2 2-64 0,-2-6-16 0,-3 3 0 16,5-5-464-16,-5 3-96 0,-1-2 0 0,1 1-16 16,0 3 80-16,-4-1 0 0,4 1 16 0,-4 1 0 15,0 1 544-15,2 3 96 0,-3 5 32 16,1 0 0-16,-3 6 144 0,-1 5 0 0,1-1 0 0,-2 4 0 0,0 3 0 0,-2 0 0 16,2 4 0-16,-3 3 0 0,3-1 144 0,-5 6-144 15,1 0 192-15,-1 4-192 0,2-2 848 0,-6 4 64 16,4 3 16-16,1 0 0 0,-1-3-32 0,-2-2 0 15,5 5 0-15,-3-7 0 0,3 2-448 0,2-2-80 0,2-3-32 16,3-6 0 0,4-1-336-16,1-2-320 0,4-5 64 0,4-4-7264 0,3-5-1456 15</inkml:trace>
  <inkml:trace contextRef="#ctx0" brushRef="#br0" timeOffset="102307.03">27358 15603 1839 0,'-3'0'160'0,"1"0"-160"0,-2 0 0 0,4-2 0 16,0 2 1152-16,-1-2 192 15,-3 2 32-15,-4-2 16 0,-1-1-432 0,-3-2-96 0,-2 1-16 0,0 4 0 0,0-2-656 0,-2 2-192 16,-1 2 0-16,1 2 0 0,-1-4 416 0,1 5 16 16,-2-2 0-16,1 3 0 0,1-1 720 0,-1-2 160 15,0 6 32-15,-1 0 0 16,-3-1 48-16,2 1 16 0,-2 3 0 0,2-3 0 0,2 0-512 0,-1-1-112 16,2 3-16-16,1-2 0 0,3 3-512 0,-2-2-128 0,0 2 0 0,1 2-128 15,5 2 0-15,-4 0 0 16,3 1 0-16,4 4 0 0,-4-2 0 0,4 2 0 15,-1 2 0 1,3 3 0-16,-1 0 0 0,3 2 0 0,1-4 0 0,1-1 0 16,5-2 0-16,1-2 0 0,-2-5 0 0,7 2 0 15,2-6 0-15,3-3 0 0,1 0 0 0,-1-4 0 16,2-3 0-16,4-3 0 0,-2-4 0 0,2-2 0 16,-2-3 0-16,1-5 0 0,1-3 0 0,-2 0-144 15,-2-1 144-15,2-5 0 0,0-2-144 0,-2-4 144 16,2-1-256-16,-4 0 32 0,2 0 0 0,2-4 0 15,-3 3 224-15,-2-1-176 0,-1 2 176 0,3-6-160 16,-1 1-208-16,-3-4-32 0,0-1-16 16,-2-1 0-16,0 4 16 0,-1-3 0 0,1 2 0 0,-7 1 0 0,0 0 128 15,1 2 16-15,-3 1 16 0,1 3 0 0,-1-1 240 0,2 3 0 16,-1 3 0-16,1 1 0 0,-3 2 0 16,1 8 256-16,1 1-48 0,-4 3-16 0,2 5 192 0,-4 1 48 15,2 2 0-15,-5 3 0 0,1-1-208 0,-1 4-32 16,-2 0-16-16,-2 4 0 0,0 1 256 0,-1 4 48 15,-2 0 16-15,0 6 0 0,1 1-16 0,2 5 0 16,-3 1 0-16,2 10 0 0,1-3 112 0,0 6 32 16,1 2 0-16,-1 1 0 0,2-1-48 0,2 6 0 0,1-3 0 15,2 7 0-15,2 2-160 0,-5 3-32 0,4 4-16 16,-1 3 0-16,-3 1-128 0,1 1-32 16,4 1 0-16,0-4 0 0,4-3 48 0,1-9 16 0,5 1 0 0,6-12 0 15,7-9-496-15,-3-11-96 0</inkml:trace>
  <inkml:trace contextRef="#ctx0" brushRef="#br0" timeOffset="107582.01">29876 6636 7407 0,'0'-9'656'0,"-3"2"-528"15,-1 4-128-15,3-2 0 0,-3 5 0 0,1-2 0 0,1 2 0 0,-7-4 0 16,0 1 0-16,-5-2 0 0,-3 0 560 0,0-2 176 16,3 1 32-16,-2-2 32 0,6 6 80 0,-3-2 16 15,5 1 0-15,-1 1 0 0,0 0-448 0,0 2-80 0,1 0-32 16,-3 2 16-16,3 0-160 0,-1-2-16 0,0 5-16 0,0-3 16 16,2 0 256-16,1 3 48 0,2-5 16 0,-1 3 16 15,-2 3-192-15,2-6-48 0,-1 0 0 0,1 3 16 16,-2 1-288-16,-2-3 0 0,-1 6 0 0,-2-2 0 31,0 1 320-31,1 1-16 0,-1-2 0 0,2-2 16 0,-1 3 64 0,4-3 32 0,-2 2 0 0,1-1 16 16,1 1-272-16,5-3-160 15,-3 1 192-15,5 1-64 0,1-3-128 0,3 3 0 0,1-1-128 0,0-1 128 16,4 2-192-16,3-1 16 0,2-3 16 0,2-3 16 16,7-1 144-16,-4 2 0 0,3-5 0 0,3 2 0 15,-3 0 0-15,1-2 0 0,0 2 0 0,-2 0 0 16,0-1 0-16,-4-1 0 0,-3 6 0 0,-4-1 0 0,-1 0 0 0,-5 2 0 15,-3 0 0-15,-2 0 0 16,-3 2 0-16,-5 0 0 0,-1-1 0 0,-4 5 0 0,-2-3 128 0,-1 2-128 16,-2-1 128-16,-4 3-128 0,2-2 128 0,-5 0-128 31,-4 0 0-31,3-1 128 0,-5-1 144 0,1-1 32 0,1 2 0 0,-1-4 0 0,5 3-48 0,3-1-16 16,-1 1 0-16,1-1 0 0,6 2-48 0,-1 1-16 15,4-2 0-15,0 4 0 0,6-2-176 0,-5 1 0 16,8-1 0-16,3-2 0 0,2 1 0 0,6-2 0 0,4 1 0 0,6-3 0 15,6-3 0-15,6 1 0 0,4-2 0 0,-32 4 0 16,0 0 0-16,118-27 0 16,-118 27 0-16,0 0 0 0,113-34 0 0,-113 34 0 0,0 0 0 0,93-33 0 31,-71 25 0-31,1-3 0 0,3 1 0 0,-5 1 0 0,2 0 0 0,-6 1 0 0,-1-1 0 0,0 4 0 16,-3-2 0-16,1 0 0 15,-1 0 0-15,-1 2 0 16,-2-1 0-16,2-1 0 0,-3 6 0 0,-4-3 0 15,1 1 0-15,-3 3 0 0,1 0 0 0,-8 0 0 16,2 0 0-16,-1 3 0 0,-6 2 0 0,-3-1 0 16,-2 1 320-16,0 4 64 0,-7 0 32 0,0-1 0 15,-3 4 48-15,-2-1 16 0,-4 1 0 0,2 2 0 0,2 0-64 16,0-4-16-16,-2 1 0 0,7-2 0 0,4-1-112 0,-1 1-32 16,4-4 0-16,0-1 0 0,2 1-256 0,4-2 0 15,-1-3 0-15,4 0 0 16,1 0-560-16,4-3-16 0,0-2 0 0,4 1 0 15,1-1-1168-15,4-4-240 0,-1 4-64 0,1-7-7728 16</inkml:trace>
  <inkml:trace contextRef="#ctx0" brushRef="#br0" timeOffset="146281.96">23986 14564 1839 0,'6'-1'160'0,"-1"-5"-160"0,2 6 0 0,-7-1 0 16,1 1 464-16,6-2 64 0,2-3 16 15,2 0 0-15,4 1 32 0,-1-1 0 0,0 0 0 0,-2 1 0 16,-3 4 288-16,-2 0 64 0,0 0 16 0,-7 0 0 16,2 0 400-16,0 0 64 0,-2 4 32 0,1-4 0 15,3 1-192-15,-4-1-32 0,0 0-16 0,-5 0 0 16,1 0-448-16,1 0-96 0,-3 0-16 0,1 0 0 15,-2-1-288-15,2 1-64 0,-4 1-16 0,-1-1 0 16,3 4 256-16,-4-4 48 0,-1 5 16 0,0-5 0 16,1 4 16-16,-2-4 0 0,0 3 0 0,1-1 0 15,0 1-160-15,-2-1-16 0,4 1-16 0,-4 1 0 0,1-1 16 16,-1 3 0-16,2-1 0 0,-2 0 0 16,6 2-192-16,-5-2-48 0,5 1 0 0,-1 2 0 0,4 1-32 0,0-2-16 15,1 2 0-15,1-2 0 0,1 1 0 0,2 1 0 16,2 0 0-16,1 3 0 15,-1-2-144-15,5 3 0 0,-4 1 0 0,4-2 0 0,2 5 192 0,1 2-32 16,1 0-16-16,1 1 0 16,2 0 352-16,0 0 64 0,2-3 16 0,3 0 0 0,-5-3-192 0,7-5-48 15,-4 0 0-15,2-9 0 0,2 0-336 0,-3-5 0 16,-1-8 0-16,0 3 0 16,-1-6-1552-16,0-1-384 0</inkml:trace>
  <inkml:trace contextRef="#ctx0" brushRef="#br0" timeOffset="146847.23">24683 14483 1839 0,'-3'3'160'0,"1"-1"-160"16,2 0 0-16,-2-2 0 0,2 0 2000 0,-1 1 368 16,-3-1 80-16,-1 7 16 0,-4-2-32 0,-3 1 0 15,-2-3 0-15,2 2 0 0,-2 1-1280 0,0 1-256 0,0-2-48 0,2-2-16 16,-2 3-416-16,-2-1-96 15,6 0 0-15,-4 2-16 0,-2-2-112 0,2 4 0 16,4 0-16-16,-2-1 0 16,3 1 16-16,0 3 16 0,0-1 0 0,1 3 0 0,2-2-16 0,-1 2 0 0,2 3 0 0,2 1 0 15,1 2-192-15,-3 0 0 0,5 4 0 0,0-1 0 16,0-4 0-16,5 2 0 16,-1-2 0-16,2-3 0 0,3-6 0 0,3-1 0 15,1-2 0-15,2-6 0 0,1-2 0 0,3-6 0 16,2-2 0-16,-4-1-160 15,3-3-304-15,-3-1-64 0,1 0-16 0,-3-1 0 0,-1 1 0 16,0 2 0-16,-5-2 0 0,-1 3 0 0,1-1 304 0,-4 0 64 16,1 3 16-16,-5 1 0 0,5 1-32 0,-6-4-16 0,0 2 0 0,0-1 0 31,0 1-240-31,0 1-64 0,-4-1 0 0,2-2 0 0,2 3 160 0,-1 1 32 16,1-2 0-16,1 4 0 0,1 1 320 0,2 4 0 0,-4 0 0 0,1 7 0 0,1 4 144 0,-2 3-144 15,0 3 160-15,-2 4-160 16,4 2 800-16,-2-1 64 0,5-1 16 0,-3 2 0 15,7-6 32-15,3 4 16 0,5-2 0 0,1 2-7648 0,-1 2-1520 16</inkml:trace>
  <inkml:trace contextRef="#ctx0" brushRef="#br0" timeOffset="147980.66">26386 14575 5519 0,'2'3'496'0,"1"-3"-496"0,-1-3 0 0,0 3 0 16,-1 0 880-16,3-2 80 0,-4 0 0 0,3 1 16 15,3-3-592-15,-3 1-112 0,2 1-16 0,-5-2-16 16,-3 4-112-16,-1 0-128 0,3 0 176 0,-8 0-176 15,2 4 1216-15,-2-2 144 0,2 1 32 0,-2-3 0 16,1 4-16-16,-1-3 0 0,2 1 0 0,-2 0 0 16,2-2-480-16,-1 3-112 0,-1 1-16 0,2-2 0 0,-2 3-544 0,1-2-224 15,1 3 176-15,-2 2-176 0,2-1 0 0,2 0-336 16,-2 2 48-16,1 0 16 0,1-1-96 0,0 1-16 16,1 3 0-16,1 0 0 0,1-1 384 0,-1-2 0 15,3 5 0-15,0-2 0 0,-4-4 0 0,4 5 0 16,4-3 0-16,-4 2 0 15,3-3 0-15,2 0 0 0,1-4 0 0,1-2 128 0,3-1-128 0,2-4 0 16,1-1 0-16,0-2 0 16,1-4 0-16,-1-3 0 0,1-2 0 0,0 0 0 0,-2 2 0 0,2-6 0 15,0 1-144-15,-2-2 144 0,-2 1-176 0,2-3 32 16,1-1 0-16,1-4 0 0,-4-1-48 0,2 1 0 0,0 2 0 0,-3-2 0 16,0 0-64-16,0 0-32 15,-1-1 0-15,1 1 0 0,-2-2 144 0,2-1 144 0,-2 3-208 16,-6 3 80-16,3 0 128 0,-1 3 0 0,-1 2 0 0,-2 4 128 15,-2 5-128-15,-1 6 0 0,-1 1 0 0,-1 4 0 16,0 1 128-16,0 6 0 0,1 0 0 0,-3 1 0 16,6-1 336-16,-3 3 80 0,2 0 16 0,-1 2 0 15,3 0-64-15,0 0-16 16,0-2 0-16,0 2 0 0,0 2-96 0,0 0 0 16,0 3-16-16,-4-3 0 0,4 8 80 0,0-5 0 0,0 4 16 0,4 1 0 15,-4-5 48-15,3 4 16 0,-3-2 0 0,6 1 0 0,-5-4-368 16,3-1-160-16,-1 4 128 0,1-3-128 0,-3-3 0 0,3 1-144 15,-2-2 0-15,1 3 0 16,2-4-928-16,2-3-176 0,-1-1-32 16,2-4-9536-16</inkml:trace>
  <inkml:trace contextRef="#ctx0" brushRef="#br0" timeOffset="148468.91">27013 14584 1151 0,'-5'0'0'0,"1"-4"0"0,1-1 0 0,1 3 0 0,-1 0 0 0,3 1 0 15,-5-3 0-15,1-5 0 0,-5 1 304 0,-1-6-48 16,-2 2 0-16,-4 1 0 0,6 2-80 0,-8 4-32 0,4 4 0 0,-2 2 0 15,1 4 112-15,-3 1 32 0,-3 6 0 0,1 2 0 16,0 0 352-16,-1 3 64 0,4 1 0 0,-2-1 16 16,1 0 128-16,5 3 32 0,-3-3 0 0,5 4 0 15,3-4-272-15,2 3-48 0,3 0-16 0,-2-2 0 16,5 1 480-16,1-3 112 0,6-2 16 0,0-6 0 16,6-2-304-16,2-3-48 0,8-3-16 0,0-3 0 15,-1 1-656-15,4-5-128 0,1 2 0 0,-1-4 0 16,-4 0 0-16,1-1-144 0,0-2 144 15,-2-1 0-15,-1-1 0 0,0 0-160 0,1-1 160 0,-4-3 0 0,0 3-160 0,1-3 160 16,-3 3-128-16,1-3 128 16,-2 3-720-16,-3-1-64 0,-3 5-16 15,-1-1 0-15,-3 2-176 16,1-2-48-16,-5 3 0 0,-4 5 0 0,3-1 1024 0,-3 5 0 0,-1 5 0 0,-2 4 208 16,-2 7 1008-16,-1 1 208 0,1 2 48 0,-3 4 0 15,3 0 32-15,4-2 16 0,-2 1 0 0,5 4 0 0,2-3-112 0,2-2-32 0,5 1 0 16,-2-1 0-16,7-1-960 0,2-3-192 0,4 4-32 0,-1-4-12480 15</inkml:trace>
  <inkml:trace contextRef="#ctx0" brushRef="#br0" timeOffset="152700.91">27996 15991 9215 0,'0'3'816'0,"-2"1"-656"0,2-2-160 0,0-2 0 16,0 0 464-16,0 0 64 0,0 3 16 0,2 2 0 0,-2 4-304 15,2-4-64-15,1 2-16 0,-3-2 0 16,2 1 208-16,1-3 32 0,1-3 16 0,-2 4 0 0,1-3 464 0,1-1 80 15,-3 4 32-15,3-1 0 0,-1-1 112 0,-3 5 32 16,0-2 0-16,0 4 0 0,0 1-304 0,-7 3-48 16,2 4-16-16,-5 6 0 15,-1 1-496-15,1 4-96 0,-4 2-32 0,-2 1 0 0,6 0-144 0,-6 1 0 16,6-3 0-16,1-4 0 16,0-6 0-16,4-9 0 0,5-1 0 0,0-13-10752 0</inkml:trace>
  <inkml:trace contextRef="#ctx0" brushRef="#br0" timeOffset="153203.84">28923 15254 13823 0,'-12'14'608'0,"7"-10"128"0,-2 3-592 0,1-2-144 0,3-3 0 0,1-2 0 15,-3 3 464-15,1 0 64 16,-8 3 16-16,2-1 0 0,-6-2-288 0,6-3-64 0,-3 0-16 0,3 0 0 31,-2 0-176-31,3-3 128 0,-3 3-128 0,1 0 128 16,3-2 128-16,-6 4 0 0,2-2 16 0,-2 7 0 15,1-2 512-15,1 0 112 0,2 8 0 0,-2-1 16 16,3 2-208-16,0 0-64 0,2 5 0 0,4-2 0 16,-1 4-352-16,3 2-80 0,1 1-16 0,1 1 0 15,3 1-192-15,-1 0 0 0,4 0 0 0,2 3 0 0,3-1 192 0,0-2-48 16,2 1-16-16,4-5 0 0,4-1 256 0,4-3 64 16,1-3 0-16,4-3 0 0,4-3-448 0,-4 0 0 15,1-9 0-15,-3 0 0 16,-6-5-1104-16,3-2-304 0,-3-4-64 0,-4-1-8624 15</inkml:trace>
  <inkml:trace contextRef="#ctx0" brushRef="#br0" timeOffset="153817.69">29807 15346 911 0,'-4'0'0'0,"2"0"0"0,-1 0 0 0,3 0 0 16,-2 0 592-16,0 0 48 0,-3 0 0 0,0 4 0 0,-7-4-288 15,-2 0-48-15,0 2-16 0,-4-2 0 16,4 0 544-16,-3 0 96 0,0 0 32 0,-1 0 0 0,-3 0 496 0,4 3 96 15,-1-3 32-15,-1 5 0 0,2-1-384 0,-1 1-80 16,-1 2-16-16,2 0 0 0,-1 4-480 0,3-3-112 16,-1 3 0-16,4 1-16 0,-2 2-320 0,2 3-176 15,3 2 192-15,0-1-192 0,4 3 0 0,-4 1 0 16,6 4 0-16,-1 1 0 16,3-5 0-16,1 4 0 0,3-3 0 0,2 1 0 0,4-4 0 0,1 0 128 15,3-4-128-15,4-4 160 0,1-3-160 0,4-2 128 16,1-2-128-16,3-8 128 0,4 1-128 0,-8-5 0 15,1-3 0-15,-2-6 0 0,1-2-176 0,-4-1 176 0,-1-5-128 16,2-4 128-16,-1 2-528 16,-2-5-32-16,-1 3 0 0,1-5 0 0,-2 5 304 0,-2-7 64 0,2-3 16 0,-5 1 0 15,1-3 176-15,-1-4 0 16,0-3-144-16,-1-1 144 0,-2-1 0 0,2-2 0 0,-1-4 0 0,-3 2 0 16,1 5 208-16,0 2 176 0,0 3 16 0,2 3 16 0,-1 1 192 0,-3 3 32 31,2 6 16-31,1 6 0 0,-1 6-80 0,2 6-32 0,-4 9 0 0,2 3 0 15,-3 8-112-15,-2 6-32 16,0 6 0-16,-2 2 0 0,2 4 512 0,-5 6 112 0,2-1 0 0,-4 9 16 16,5-2 784-16,-3 2 160 0,1 4 16 0,1-2 16 15,1 1-1856-15,-1 4-368 0,3 2-80 0,0-4-16 16,0 4 304-16,3-5 256 0,-3 1-64 0,5-1 0 16,-1-4-192-16,-2 1-128 0,1-4 128 0,1 0-208 15,1-8-752-15,-2 3-128 0,2-6-48 0,-1-4 0 31,1-1-1104-31,-1-2-208 0</inkml:trace>
  <inkml:trace contextRef="#ctx0" brushRef="#br0" timeOffset="154053.37">30437 15585 16575 0,'-5'26'736'0,"-4"-10"160"0,4-2-720 0,2-5-176 16,-1-4 0-16,2 0 0 0,1 4 1584 0,-4 3 272 16,-4 7 64-16,-2 7 16 0,3 0-1168 0,-6 4-224 15,3-2-48-15,1-2-16 16,1 0-912-16,-3 0-176 0,1 2-32 0,3-2-16 16,-1 0-416-16,-3 0-80 0,1-3 0 0,3 0-7872 0</inkml:trace>
  <inkml:trace contextRef="#ctx0" brushRef="#br0" timeOffset="154527.43">31513 15122 14735 0,'-7'7'1312'0,"1"-5"-1056"15,1 1-256-15,5-3 0 0,-3-3 1200 0,-1 3 176 0,-5 3 32 0,-5 0 16 16,-3-1-976-16,-2 3-192 0,-4-1-32 0,2 1-16 31,4 4-720-31,-6 0-160 0,6-1-32 0,-1 8 0 0,1 1 496 0,0-1 208 0,3 5-192 0,-2-2 192 16,5 2 928-16,-2 2 304 15,4 3 64-15,0 0 16 0,2-3 112 0,2 3 32 0,3 3 0 0,2-3 0 16,5-1-528-16,-1-1-96 0,3-1-32 0,5-2 0 16,0-2-176-16,2 2-48 0,-2-6 0 0,4-2 0 0,1-1-240 15,4-7-48-15,2 4-16 0,3-9 0 16,2 0-912-16,0-9-176 0,5 0-32 16,0-1-8608-16,-33 10-1712 0</inkml:trace>
  <inkml:trace contextRef="#ctx0" brushRef="#br0" timeOffset="154940.29">31854 15240 5519 0,'0'9'496'0,"0"-4"-496"0,0-1 0 0,0-3 0 32,4 1 2560-32,-4 0 400 0,3 7 96 0,-1 5 16 0,3 1-384 0,2 1-80 0,-2 1-16 0,2-5 0 15,0 2-1440-15,0-1-272 0,2-1-64 0,0-2-16 16,-1-1-592-16,1 0-208 0,5-1 144 0,-2-2-144 15,2-3 0-15,3 1 128 16,3-3-128-16,1-2 0 0,1-3 0 0,-4-5 0 0,1 4 0 0,-2-4 0 16,-1-3-128-16,-2 2 128 0,0-2-160 0,-2-1 160 15,0-1-768-15,-1 2-64 0,-3-2-16 0,1 4 0 32,-4-6 336-32,1 6 80 0,1-4 16 0,-6-2 0 0,3 2 32 0,-1-3 0 0,-3-1 0 0,2-1 0 31,-2-2-112-31,-2 0-16 0,-1-3 0 0,-1 0 0 0,-1-2 512 0,0-1 0 0,-4 0 176 0,-3 7-48 15,3 3 656 1,-1 1 144-16,-4 11 32 0,2 2 0 0,-1 6-320 0,3 8-48 16,-6 1-16-16,6 5 0 0,-4 4 640 0,3 2 112 15,4-1 16-15,-1 8 16 0,4-2-48 0,1 3-16 16,1 4 0-16,4 5 0 0,1 0-768 0,1 4-144 0,1 4-48 0,-2-4 0 16,4 3-336-16,0-10 128 0,4-3-128 0,4-7 0 15,-1-8-416-15,9-7-160 0,7-7-16 16,5-10-15568-16</inkml:trace>
  <inkml:trace contextRef="#ctx0" brushRef="#br0" timeOffset="155855.26">28663 7246 12895 0,'-8'5'1152'0,"2"0"-928"0,3-1-224 0,1-4 0 16,2 0 160-16,0 0-16 0,0-2 0 0,0 0 0 15,0 0 112-15,0-1 32 0,-2-1 0 0,1-1 0 0,-3 3-288 0,-1-4 0 16,2 6-208-16,-3-2 80 15,3-2 384-15,-1 4 96 0,3-3 16 0,-5 3 0 0,3-2 1168 0,-2-1 224 16,1 3 48-16,1 0 16 0,1 0-416 0,-2 3-96 16,-1-1-16-16,2 1 0 0,3 1-320 0,-4-2-64 15,8 3-16-15,-1-2 0 16,2 1-272-16,4-4-64 0,5 0-16 0,4-4 0 16,4 4-336-16,3-5-64 0,2 2-16 0,-27 3 0 0,0 0-128 0,0 0 0 15,128-23 0-15,-128 23 0 0,0 0-160 0,101-5 160 16,-70 5 0-16,-31 0-144 0,0 0 144 0,106 1 0 15,-106-1 0-15,0 0-128 16,115-1-1088-16,-115 1-192 0</inkml:trace>
  <inkml:trace contextRef="#ctx0" brushRef="#br0" timeOffset="157430.96">24321 6815 11967 0,'0'13'1072'0,"0"-5"-864"0,2-1-208 0,1-5 0 0,-3 3 1008 0,2 2 144 16,1 7 48-16,3 12 0 0,2 6 144 0,1-1 16 16,0 2 16-16,3 0 0 0,-3 0 96 0,-1 0 32 15,3 7 0-15,-3 1 0 0,1 0-368 0,0 3-80 16,0 3-16-16,-1 0 0 0,-1 0-688 0,2-2-144 0,1 1-16 0,3-6-13888 16</inkml:trace>
  <inkml:trace contextRef="#ctx0" brushRef="#br0" timeOffset="158425.81">26396 4151 6447 0,'-5'8'576'0,"2"1"-576"16,1-4 0-16,0 1 0 0,2-3 192 0,0-3-192 16,0 5 192-1,-2-1-192-15,2 4 816 0,0 5 48 0,0-3 16 0,0-1 0 16,2-2 400-16,5-6 96 0,-3-1 16 0,4-5 0 15,1 2 96-15,5-6 32 0,-4-5 0 0,6 2 0 0,1-5-304 0,1-3-48 16,5-1-16-16,-4 4 0 16,3-6-384-16,3 6-96 0,1-2-16 0,2-2 0 15,-2 3-528-15,0 1-128 0,0 3 0 0,0-3 0 32,2 3-320-32,2-4-112 0,1 1-16 0,-3 0 0 15,-28 17-1056-15,0 0-224 0,99-53-32 0,-99 53-4688 0,89-45-928 0</inkml:trace>
  <inkml:trace contextRef="#ctx0" brushRef="#br0" timeOffset="158916.19">25164 5072 16575 0,'-3'3'1472'0,"3"-3"-1168"0,0 0-304 0,0 0 0 15,0-3 960-15,0 3 144 0,-2 0 32 0,2 3 0 0,-2-3-112 0,4 0-32 0,0 2 0 0,3-4 0 32,5 2 304-32,4-3 64 0,9 3 16 0,3-5 0 0,-26 5-464 15,0 0-80-15,124-32-32 0,-124 32 0 0,106-34-496 0,-106 34-112 16,110-49 0-16,-110 49-14640 0</inkml:trace>
  <inkml:trace contextRef="#ctx0" brushRef="#br0" timeOffset="161348.01">32882 14517 911 0,'-5'-1'0'0,"0"1"0"0,1 0 0 0,3 0 0 15,-1 0 224-15,0 0-32 0,-5 0-16 0,-2 0 0 16,-1 0 16-16,-2 0 0 0,3 0 0 0,4-2 0 15,0 2 32-15,-1 0 16 0,5 0 0 0,1 0 0 16,-2 0 320-16,2 0 64 0,2-2 16 0,-1 2 0 0,1 0 288 0,2 0 64 16,-3-3 16-16,-1 3 0 0,4 0 64 0,-4-4 16 15,0 2 0-15,0-1 0 0,0 3-144 0,0-2-32 16,-4-1 0-16,3-1 0 16,-3 4 288-16,2 0 48 0,1 0 16 0,1-1 0 0,0 1-160 0,0 0-16 15,1 0-16-15,5 0 0 0,-1 0-320 0,-2 1-64 16,6-1-16-16,0 0 0 0,1 0-176 0,2 0-48 15,6-1 0-15,-1-1 0 0,6 0-160 0,-1-1-32 16,5-1-16-16,-5-1 0 0,3 3-240 0,-1-1 144 16,-1-1-144-16,1 2 128 0,-1 2 0 0,-1-3-128 15,1 6 192-15,-2-1-64 0,0-2 64 0,-2 4 0 0,2 1 0 16,-7-2 0-16,-4 3-192 0,-1-1 160 0,-2 2-160 0,-7 1 160 16,0 3-160-16,-9 1 0 0,1 2 0 0,-5 3 0 15,-4 4 0-15,-2 2 0 0,-2 0 0 0,-2 1 0 16,1 4 0-16,-5-2 0 0,1 2 144 0,4-2-144 15,-1 0 288-15,2-3-16 0,7-1 0 0,-1-2 0 16,4-3 48-16,6-1 0 0,1-4 0 0,4-2 0 16,0 3-320-16,4-5 0 0,-2 1 0 15,1 0 0-15,2-4 0 0,1-2 0 0,2 3 0 0,1-3 0 16,3-3 0-16,2-3-144 0,2 3 144 0,-1-6 0 16,3 3 0-16,-1-2 0 0,1-4 0 0,-3 0 0 0,1 1 0 0,-4 2 0 15,0-1 0-15,-6 2-128 0,-1 0 128 0,-2 5 0 16,-6-4 0-16,-2 8 0 0,-1-1 0 15,-6 3 0-15,0 2 0 0,-4 3 0 0,1 1 0 0,-3 2 0 16,-1 2 0-16,2 1 0 0,-6 2 0 0,2 4 0 16,0-2 0-16,2 1 0 0,2 4 0 0,-3-3 0 15,8 1 0-15,-3-1 128 0,4 0-128 0,-1-2 0 16,7 1 0-16,-4 1 128 0,5 0-128 0,3-1 0 16,1 1 0-16,0-2 0 0,1 1 0 0,6 1 0 0,-1-2 0 0,6 0 0 31,-2-2 0-31,6 5 0 0,0-1 0 0,1 0-128 15,1-2 128-15,-3-2 0 0,-1-2 0 0,-2 1 0 0,2-4 0 0,-5 3 0 0,0 0 128 0,-1 1-128 16,3-4 304-16,-4 1-16 16,0 1 0-16,0-4 0 0,-2 6-64 0,-1-4-16 0,1 1 0 0,-5 1 0 15,0 1-208-15,0 1 128 16,-5-1-128-16,-2 1 0 0,-4-1 416 0,-3 4-16 0,-5-2 0 0,-4-1 0 16,-5 4 80-16,-6 1 16 0,-6-2 0 0,-1-4 0 0,0 4-176 15,-6-4-48-15,0 3 0 16,-2-6 0-16,3-1-144 0,5-4-128 0,4-5 192 0,6-8-192 15,10-3-272-15,16-8-176 0,13-12-16 0,15-6-16816 16</inkml:trace>
  <inkml:trace contextRef="#ctx0" brushRef="#br0" timeOffset="165663.67">23972 16719 11055 0,'-3'2'976'0,"3"-2"-784"0,0 0-192 0,0 0 0 0,0 0 992 0,0 0 160 15,0 0 16-15,0 0 16 0,0 0-704 0,0 0-144 16,0 0-16-16,0 0-16 0,0 0-304 0,0 0-224 15,0 0 32-15,0 0 16 0,0 0 720 0,0 0 144 16,3-9 16-16,-4 9 16 0,-1 0 832 0,2 0 176 16,-5 0 16-16,3 0 16 0,0 2-16 0,-3 1 0 15,1-1 0-15,1 1 0 0,1-3-656 0,2 6-128 16,2-5-16-16,-2-1-16 0,0 0-624 0,0 0-128 0,0 0-32 0,0 0 0 16,0 0-144-16,0 0 0 0,73-1 0 0,-73 1 0 15,0 0 0-15,0 0 0 0,0 0 0 0,77-14 0 16,-77 14 192-16,0 0 144 0,0 0 48 0,0 0 0 15,83-5 128-15,-83 5 16 0,0 0 16 0,0 0 0 16,79 0-96-16,-79 0-32 0,0 0 0 0,84 1 0 16,-84-1-176-16,0 0-48 0,115-7 0 0,-115 7 0 15,97-8-192-15,-97 8 0 0,105-16 0 0,-105 16 0 16,94-16-192-16,-94 16-144 0,69-24-32 0,-69 24-17168 16</inkml:trace>
  <inkml:trace contextRef="#ctx0" brushRef="#br0" timeOffset="166434.62">26097 16703 9215 0,'-2'0'816'0,"-2"0"-656"0,4 0-160 0,4 0 0 0,-4 0 896 0,0-3 128 15,0 3 48-15,2-4 0 0,1 3-384 0,-3-3-80 16,4-1-16-16,1 1 0 0,-3 1 208 0,1 1 32 16,0-1 16-16,-1 3 0 0,0 0 416 0,3 0 80 15,-3-2 0-15,1-2 16 0,1 1 48 0,-1 3 0 16,-3 0 0-16,0 0 0 0,0 0-288 0,0 0-48 15,0 0-16-15,0 0 0 0,0 0-352 0,60-31-80 16,-60 31-16-16,0 0 0 0,0 0-224 0,0 0-32 0,75-14-16 0,-75 14 0 16,0 0-32-16,0 0-16 0,95-12 0 15,-95 12 0-15,0 0 16 0,98-4 0 0,-98 4 0 16,84-5 0-16,-84 5-160 0,102-5-16 0,-102 5-128 16,122-7 192-16,-122 7-192 0,124-11-240 0,-124 11 48 15,112-14 16 1,-112 14-1488-16,104-12-288 0</inkml:trace>
  <inkml:trace contextRef="#ctx0" brushRef="#br0" timeOffset="167150.01">28508 16447 11967 0,'-8'2'1072'0,"-1"-2"-864"16,5 0-208-16,4-2 0 0,0 2 544 0,-1-1 64 15,-3 1 16-15,-3-6 0 0,0 1-624 0,4-4 0 16,-2 1 0-16,5-5 0 16,0 3-416-16,0-2 0 0,1 3 0 0,3 0 0 0,-3 1 624 0,1-1 128 15,3 4 32-15,-5 0 0 0,4-2 1056 0,-2 5 224 16,1-2 32-16,1 3 16 0,3-1-32 0,0-3 0 0,-7 5 0 0,0 0 0 16,0 0-768-16,0 0-144 0,0 0-48 0,94 0 0 15,-94 0-336-15,0 0-80 16,96 7-16-16,-96-7 0 0,83 1 192 0,-83-1 48 15,101 0 0-15,-101 0 0 0,101-1-320 0,-101 1-64 0,103 1-128 0,-103-1 192 16,110-1-432-16,-110 1-80 0,106-4-32 0,-106 4 0 31,107-7-80-31,-107 7-16 0,111-10 0 0,-111 10 0 16,113-12-448-16,-113 12-112 0,101-9-16 0,-101 9-10752 0</inkml:trace>
  <inkml:trace contextRef="#ctx0" brushRef="#br0" timeOffset="167803.95">31077 16331 5519 0,'-18'0'496'16,"5"0"-496"-16,4 0 0 0,4 0 0 0,1 0 912 0,-5 0 96 16,-10 0 16-16,-9 0 0 0,-5 0-32 0,-2 0 0 15,4 0 0-15,8-6 0 0,6 6 80 0,10-3 16 0,2-2 0 0,5 1 0 16,3-1 288-16,-3 5 64 0,0 0 16 0,0 0 0 15,72-23 224-15,-72 23 48 0,0 0 16 0,89-21 0 16,-89 21-352-16,64-10-80 0,-64 10-16 0,75-14 0 16,-75 14-800-16,84-19-176 0,-84 19-16 0,97-19-16 15,-97 19-288-15,106-13-256 0,-106 13 64 0,117-8 0 16,-117 8-64-16,119-5-16 16,-119 5 0-16,115 3 0 0,-115-3-240 0,104 5-64 15,-104-5 0-15,103 5-13184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59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24 2303 0 0,'-3'6'-392'0'0,"-9"20"3303"0"0,11-26-2832 0 0,1 0 1 0 0,0 1 0 0 0,0-1 0 0 0,0 0 0 0 0,0 0-1 0 0,0 1 1 0 0,0-1 0 0 0,0 0 0 0 0,0 1-1 0 0,0-1 1 0 0,0 0 0 0 0,0 0 0 0 0,1 1 0 0 0,-1-1-1 0 0,0 0 1 0 0,0 0 0 0 0,0 1 0 0 0,0-1-1 0 0,0 0 1 0 0,0 0 0 0 0,1 1 0 0 0,-1-1-1 0 0,0 0 1 0 0,0 0 0 0 0,0 0 0 0 0,1 1 0 0 0,-1-1-1 0 0,1 0 1 0 0,14 0 1456 0 0,88-20-393 0 0,-66 14-1164 0 0,0-1 0 0 0,40-14 0 0 0,-59 13 21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00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294 0 919 0 0,'0'1'150'0'0,"0"0"0"0"0,0-1-1 0 0,0 1 1 0 0,0 0-1 0 0,0 0 1 0 0,0-1 0 0 0,0 1-1 0 0,0 0 1 0 0,0 0-1 0 0,0-1 1 0 0,-1 1-1 0 0,1 0 1 0 0,0 0 0 0 0,-1-1-1 0 0,1 1 1 0 0,0 0-1 0 0,-1-1 1 0 0,1 1 0 0 0,-1-1-1 0 0,1 1 1 0 0,-1 0-1 0 0,1-1 1 0 0,-1 1-1 0 0,1-1 1 0 0,-1 1 0 0 0,0-1-1 0 0,1 0 1 0 0,-1 1-1 0 0,0-1 1 0 0,0 1 0 0 0,-25-1 1870 0 0,-2-1-1910 0 0,17 3-118 0 0,0 1 0 0 0,0-1 0 0 0,1 2-1 0 0,-1 0 1 0 0,0 0 0 0 0,1 1-1 0 0,0 0 1 0 0,0 0 0 0 0,1 1 0 0 0,-11 8-1 0 0,13-7 0 0 0,0-1-1 0 0,1 1 0 0 0,0 0 1 0 0,0 0-1 0 0,0 1 1 0 0,1 0-1 0 0,0 0 0 0 0,0 0 1 0 0,1 1-1 0 0,0-1 1 0 0,1 1-1 0 0,-4 13 0 0 0,-3 19 525 0 0,1-1 1 0 0,-4 62-1 0 0,12-85-230 0 0,1 0 0 0 0,0 1 0 0 0,1-1 0 0 0,1 1 1 0 0,1-1-1 0 0,0 0 0 0 0,2 0 0 0 0,9 26 0 0 0,-13-39-225 0 0,1 0-1 0 0,0-1 1 0 0,0 0-1 0 0,0 1 1 0 0,0-1-1 0 0,0 0 1 0 0,1 0-1 0 0,-1 0 1 0 0,1 0-1 0 0,0 0 1 0 0,0-1-1 0 0,0 1 1 0 0,0-1-1 0 0,0 0 1 0 0,6 4-1 0 0,-5-5-18 0 0,-1 0 0 0 0,0-1 0 0 0,1 1 0 0 0,-1 0 0 0 0,1-1-1 0 0,-1 0 1 0 0,0 0 0 0 0,1 0 0 0 0,-1 0 0 0 0,1 0 0 0 0,-1-1-1 0 0,1 1 1 0 0,-1-1 0 0 0,0 0 0 0 0,0 0 0 0 0,1-1 0 0 0,-1 1-1 0 0,3-2 1 0 0,0 0-81 0 0,0-1 0 0 0,0 1 0 0 0,-1-1-1 0 0,1 0 1 0 0,-1 0 0 0 0,0 0 0 0 0,-1-1-1 0 0,1 1 1 0 0,-1-1 0 0 0,0-1 0 0 0,0 1-1 0 0,0 0 1 0 0,-1-1 0 0 0,0 0-1 0 0,0 0 1 0 0,4-10 0 0 0,-4 4-51 0 0,0-1-1 0 0,-1 0 1 0 0,0 1 0 0 0,-1-1 0 0 0,-1 0-1 0 0,0 0 1 0 0,-3-22 0 0 0,3 24-88 0 0,-2 0 0 0 0,0-1 0 0 0,0 1 0 0 0,-6-15 0 0 0,7 23 132 0 0,0 0 0 0 0,-1 0 1 0 0,1 1-1 0 0,-1-1 0 0 0,1 1 0 0 0,-1-1 1 0 0,0 1-1 0 0,0 0 0 0 0,0-1 1 0 0,0 1-1 0 0,0 0 0 0 0,0 0 0 0 0,0 1 1 0 0,-1-1-1 0 0,1 0 0 0 0,-1 1 1 0 0,1-1-1 0 0,-1 1 0 0 0,0 0 0 0 0,0 0 1 0 0,1 0-1 0 0,-6-1 0 0 0,8 2 56 0 0,-1 0 0 0 0,1 0 0 0 0,-1-1 0 0 0,1 1 0 0 0,-1 0 0 0 0,1 0 0 0 0,0 0 0 0 0,-1 0-1 0 0,1 0 1 0 0,-1 0 0 0 0,1 0 0 0 0,-1 0 0 0 0,1 0 0 0 0,-1 0 0 0 0,1 0 0 0 0,-1 0 0 0 0,1 0-1 0 0,-1 0 1 0 0,1 0 0 0 0,-1 0 0 0 0,1 1 0 0 0,-1-1 0 0 0,1 0 0 0 0,0 0 0 0 0,-1 1 0 0 0,15 8 629 0 0,-6-6-387 0 0,-1 0 1 0 0,1 0 0 0 0,0-1 0 0 0,1 0-1 0 0,-1-1 1 0 0,10 1 0 0 0,52 0-110 0 0,-65-2-132 0 0,1 0-82 0 0,0 0 1 0 0,0-1-1 0 0,-1 1 0 0 0,1-1 0 0 0,0 0 0 0 0,-1-1 0 0 0,1 0 0 0 0,-1 0 0 0 0,0 0 0 0 0,1 0 0 0 0,-1-1 1 0 0,6-3-1 0 0,6-6-4162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2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2375 0 0,'0'3'75'0'0,"-1"-1"0"0"0,1 1 0 0 0,-1 0 0 0 0,0 0 0 0 0,0 0 0 0 0,-1-1 0 0 0,1 1 0 0 0,0 0 0 0 0,-1-1-1 0 0,-3 5 1 0 0,3-5 15 0 0,0 1 1 0 0,0 1-1 0 0,0-1 0 0 0,1 0 0 0 0,-1 0 0 0 0,-1 5 0 0 0,-2 26 1502 0 0,-1 38 0 0 0,-2 15-1528 0 0,-30 171 663 0 0,38-257-717 0 0,-2 5 83 0 0,1 0-1 0 0,1 1 1 0 0,-1-1 0 0 0,1 0-1 0 0,0 1 1 0 0,0-1-1 0 0,1 0 1 0 0,2 12 0 0 0,-3-17-11 0 0,1 0 0 0 0,0-1 0 0 0,-1 1 0 0 0,1 0 0 0 0,0-1 0 0 0,0 1 0 0 0,0-1 0 0 0,-1 1 1 0 0,1-1-1 0 0,0 1 0 0 0,0-1 0 0 0,0 1 0 0 0,0-1 0 0 0,0 0 0 0 0,0 1 0 0 0,0-1 0 0 0,0 0 0 0 0,0 0 0 0 0,0 0 1 0 0,0 0-1 0 0,0 0 0 0 0,0 0 0 0 0,0 0 0 0 0,0 0 0 0 0,1-1 0 0 0,30-4 515 0 0,-25 4-658 0 0,13-4 145 0 0,-14 4-22 0 0,1-1 0 0 0,-1 1 0 0 0,1 0 0 0 0,-1 1 0 0 0,14 0 0 0 0,-18 0-167 0 0,0 0 0 0 0,1 0-1 0 0,-1 0 1 0 0,1 0-1 0 0,-1 0 1 0 0,1-1 0 0 0,-1 1-1 0 0,1-1 1 0 0,-1 0 0 0 0,0 1-1 0 0,1-1 1 0 0,-1 0-1 0 0,0-1 1 0 0,0 1 0 0 0,1 0-1 0 0,-1 0 1 0 0,0-1 0 0 0,0 0-1 0 0,-1 1 1 0 0,1-1-1 0 0,0 0 1 0 0,-1 0 0 0 0,1 0-1 0 0,-1 0 1 0 0,1 0-1 0 0,-1 0 1 0 0,0 0 0 0 0,2-5-1 0 0,0 1-3158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3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83 1063 0 0,'0'0'80'0'0,"-1"0"-41"0"0,1 0 0 0 0,0 1 0 0 0,0-1 0 0 0,0 0 0 0 0,0 0 0 0 0,0 0 0 0 0,0 1 0 0 0,0-1 0 0 0,-1 0 0 0 0,1 0 0 0 0,0 0 0 0 0,0 1 0 0 0,0-1 0 0 0,0 0 0 0 0,0 0 0 0 0,0 0 0 0 0,0 1 0 0 0,0-1 0 0 0,0 0 0 0 0,0 0 0 0 0,0 0 0 0 0,0 1-1 0 0,0-1 1 0 0,0 0 0 0 0,0 0 0 0 0,0 0 0 0 0,1 1 0 0 0,-1-1 0 0 0,0 0 0 0 0,0 0 0 0 0,0 0 0 0 0,0 1 0 0 0,0-1 0 0 0,0 0 0 0 0,0 0 0 0 0,1 0 0 0 0,-1 0 0 0 0,0 1 0 0 0,11 6 1480 0 0,12 1 1186 0 0,-15-8-2431 0 0,-1 0 0 0 0,0 0 0 0 0,0 0 0 0 0,1-1-1 0 0,-1 0 1 0 0,0-1 0 0 0,0 0 0 0 0,12-5 0 0 0,-8 3-354 0 0,0-1 0 0 0,0 0-1 0 0,-1-1 1 0 0,16-12 0 0 0,-21 14-177 0 0,0 1 0 0 0,-1-2-1 0 0,0 1 1 0 0,1 0 0 0 0,-2-1-1 0 0,1 0 1 0 0,6-10 0 0 0,-6 5-2309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3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1 123 1407 0 0,'0'0'13'0'0,"0"0"-1"0"0,0 0 1 0 0,0 0-1 0 0,0 0 1 0 0,0 1-1 0 0,0-1 1 0 0,0 0-1 0 0,0 0 0 0 0,0 0 1 0 0,0 0-1 0 0,0 0 1 0 0,0 1-1 0 0,0-1 1 0 0,0 0-1 0 0,0 0 0 0 0,0 0 1 0 0,0 0-1 0 0,0 0 1 0 0,0 1-1 0 0,0-1 1 0 0,0 0-1 0 0,0 0 1 0 0,0 0-1 0 0,1 0 0 0 0,-1 0 1 0 0,0 0-1 0 0,0 0 1 0 0,0 1-1 0 0,0-1 1 0 0,0 0-1 0 0,0 0 0 0 0,0 0 1 0 0,1 0-1 0 0,-1 0 1 0 0,0 0-1 0 0,0 0 1 0 0,0 0-1 0 0,0 0 1 0 0,0 0-1 0 0,1 0 0 0 0,-1 0 1 0 0,0 0-1 0 0,0 0 1 0 0,0 0-1 0 0,0 0 1 0 0,0 0-1 0 0,1 0 0 0 0,-1 0 1 0 0,0 0-1 0 0,0 0 1 0 0,0 0-1 0 0,0 0 1 0 0,0 0-1 0 0,1 0 0 0 0,-1 0 1 0 0,16-5 937 0 0,19-10 796 0 0,-33 14-1627 0 0,38-18 1401 0 0,81-26 0 0 0,-109 41-1789 0 0,0 0 0 0 0,0-1-1 0 0,0 0 1 0 0,18-11 0 0 0,-19 8-2153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5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1839 0 0,'0'0'712'0'0,"-4"21"4304"0"0,5-20-4846 0 0,1 1-41 0 0,0-1 0 0 0,0 1 1 0 0,0 0-1 0 0,0 0 0 0 0,0 0 0 0 0,-1 1 1 0 0,1-1-1 0 0,-1 0 0 0 0,1 1 0 0 0,-1-1 1 0 0,0 0-1 0 0,0 1 0 0 0,0 0 0 0 0,0-1 1 0 0,-1 1-1 0 0,1 0 0 0 0,-1-1 0 0 0,1 6 1 0 0,8 282 1761 0 0,-11-250-1813 0 0,-2 0 0 0 0,-1-1 0 0 0,-2 0 0 0 0,-2 0-1 0 0,-17 48 1 0 0,7-45-8 0 0,18-40-128 0 0,-1 1 1 0 0,1-1-1 0 0,0 0 1 0 0,-1 0 0 0 0,0 1-1 0 0,1-1 1 0 0,-1 0-1 0 0,0-1 1 0 0,0 1-1 0 0,0 0 1 0 0,0 0 0 0 0,0-1-1 0 0,-1 1 1 0 0,-3 1-1 0 0,6-3 6 0 0,0 0 0 0 0,-1 0 0 0 0,1 0 0 0 0,0 0 0 0 0,-1 0 0 0 0,1 0 0 0 0,-1 0 0 0 0,1 0 0 0 0,0 0 0 0 0,-1 0-1 0 0,1 0 1 0 0,-1 0 0 0 0,1 0 0 0 0,0 0 0 0 0,-1 0 0 0 0,1-1 0 0 0,0 1 0 0 0,-1 0 0 0 0,1 0 0 0 0,0 0 0 0 0,-1-1 0 0 0,1 1 0 0 0,0 0-1 0 0,-1 0 1 0 0,1-1 0 0 0,0 1 0 0 0,0 0 0 0 0,-1 0 0 0 0,1-1 0 0 0,0 1 0 0 0,0 0 0 0 0,0-1 0 0 0,-1 0 0 0 0,-2-5-978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5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1 134 1231 0 0,'0'-2'91'0'0,"0"1"-1"0"0,0-1 1 0 0,0 0-1 0 0,0 1 1 0 0,0-1-1 0 0,0 0 1 0 0,0 1-1 0 0,1-1 1 0 0,-1 1-1 0 0,1-1 0 0 0,-1 1 1 0 0,1-1-1 0 0,0 1 1 0 0,-1-1-1 0 0,1 1 1 0 0,0-1-1 0 0,0 1 1 0 0,2-3-1 0 0,9-4 898 0 0,0 0 0 0 0,1 1 0 0 0,25-11 0 0 0,13-7 1188 0 0,-42 20-2125 0 0,-1 0 1 0 0,1 1-1 0 0,-1-1 1 0 0,1 2-1 0 0,0-1 0 0 0,1 1 1 0 0,-1 1-1 0 0,11-3 1 0 0,-19 6-168 0 0,0-1 0 0 0,-1 0 0 0 0,1 1 0 0 0,-1-1 0 0 0,1 1 0 0 0,0-1 0 0 0,-1 0 0 0 0,1 1 0 0 0,-1-1 0 0 0,1 1 0 0 0,-1 0 0 0 0,1-1 0 0 0,-1 1 0 0 0,1-1 0 0 0,-1 1 0 0 0,0 0 0 0 0,1-1 0 0 0,-1 1 0 0 0,0 0 0 0 0,1 1 0 0 0,-1 2-566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6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54 1839 0 0,'0'0'50'0'0,"0"1"0"0"0,-1-1 0 0 0,1 1 0 0 0,0-1 0 0 0,-1 1 0 0 0,1-1 0 0 0,0 0 0 0 0,0 1 0 0 0,-1-1 0 0 0,1 1 0 0 0,0-1 0 0 0,0 1 0 0 0,0-1 0 0 0,0 1 0 0 0,0 0 0 0 0,0-1 0 0 0,0 1 0 0 0,0-1 0 0 0,0 1 0 0 0,0-1 0 0 0,0 1-1 0 0,0-1 1 0 0,0 1 0 0 0,0-1 0 0 0,1 1 0 0 0,-1-1 0 0 0,0 1 0 0 0,0-1 0 0 0,0 1 0 0 0,1-1 0 0 0,-1 1 0 0 0,0-1 0 0 0,1 0 0 0 0,-1 1 0 0 0,0-1 0 0 0,1 1 0 0 0,-1-1 0 0 0,1 1 0 0 0,1-1 236 0 0,1 0 0 0 0,-1 0 0 0 0,0 0 0 0 0,0 0 0 0 0,0 0 0 0 0,1 0-1 0 0,-1-1 1 0 0,0 1 0 0 0,2-2 0 0 0,50-9 1699 0 0,-38 8-1922 0 0,0 0 0 0 0,-1 0-1 0 0,1-2 1 0 0,-1 0 0 0 0,0-1 0 0 0,-1 0-1 0 0,18-11 1 0 0,-15 6-3310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51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348 388 2303 0 0,'-18'18'525'0'0,"1"1"-1"0"0,-21 30 0 0 0,31-38-217 0 0,0 0 1 0 0,1 1-1 0 0,0-1 0 0 0,1 1 1 0 0,1 0-1 0 0,-6 22 0 0 0,-4 19 905 0 0,-3 0 0 0 0,-1-1 0 0 0,-39 74 0 0 0,52-116-1087 0 0,-77 171 1675 0 0,74-157-1440 0 0,1 0-1 0 0,0 0 1 0 0,2 0 0 0 0,1 1 0 0 0,1-1 0 0 0,0 27 0 0 0,6 11 518 0 0,3 0 0 0 0,25 110 0 0 0,-22-143-541 0 0,1 0 1 0 0,1-1 0 0 0,1 0 0 0 0,2-1 0 0 0,21 31 0 0 0,-6-7-117 0 0,-14-27-47 0 0,1-1 1 0 0,0-1 0 0 0,2-1 0 0 0,1 0 0 0 0,0-1 0 0 0,1-2-1 0 0,32 24 1 0 0,-37-30-95 0 0,2-1-1 0 0,0-1 1 0 0,0 0-1 0 0,34 14 1 0 0,-12-11 86 0 0,71 15 1 0 0,-96-25-125 0 0,40 3-20 0 0,14 3 20 0 0,-10 1 36 0 0,109 33-1 0 0,-94-21 7 0 0,-46-18-25 0 0,33-1-5 0 0,-40-2-44 0 0,-6-1 5 0 0,-1 0 0 0 0,0-1 1 0 0,16-3-1 0 0,55-8 57 0 0,-68 10-62 0 0,49-11 52 0 0,1-4-50 0 0,10-7-12 0 0,-4-3 0 0 0,-1 0 0 0 0,6 0 0 0 0,-6 5 0 0 0,-66 21 0 0 0,0-1 0 0 0,0 1 0 0 0,0-2 0 0 0,-1 1 0 0 0,7-4 0 0 0,38-26 11 0 0,-19 8 31 0 0,10-12-20 0 0,-21 18 20 0 0,30-34-31 0 0,9-4-11 0 0,-11 10 11 0 0,1 3 31 0 0,3-2-31 0 0,1-3-11 0 0,-5 0 0 0 0,-10 4 0 0 0,-26 27 0 0 0,1 0 0 0 0,-2-1 0 0 0,-1-1 0 0 0,0 0 0 0 0,-1 0 0 0 0,-1 0 0 0 0,6-29 0 0 0,-2-9 0 0 0,5-76 0 0 0,-11 73 0 0 0,5 2 81 0 0,1 1 1 0 0,38-107-1 0 0,-10 38-85 0 0,-33 100 3 0 0,-1 0 0 0 0,-1-1 0 0 0,-1 1 0 0 0,-2-1 0 0 0,-2-38 1 0 0,-2 28 17 0 0,-2 0 0 0 0,-1 0 1 0 0,-15-47-1 0 0,20 77-14 0 0,-1 1 1 0 0,0 0-1 0 0,-1-1 0 0 0,0 1 0 0 0,0 0 0 0 0,0 1 1 0 0,-1-1-1 0 0,1 1 0 0 0,-1-1 0 0 0,-1 1 0 0 0,1 0 1 0 0,-1 0-1 0 0,0 1 0 0 0,0 0 0 0 0,0 0 0 0 0,0 0 1 0 0,-1 0-1 0 0,0 1 0 0 0,-8-4 0 0 0,-11-6 3 0 0,-49-25 13 0 0,-2 3 1 0 0,-106-33-1 0 0,146 59-8 0 0,1 2-1 0 0,-1 1 1 0 0,0 2 0 0 0,0 1-1 0 0,-43 3 1 0 0,-2 6 21 0 0,-96 18 0 0 0,147-18-32 0 0,0-2 0 0 0,-1-1 0 0 0,0-2 0 0 0,1 0 0 0 0,-1-2 0 0 0,-32-6 0 0 0,48 5-10 0 0,1 0 0 0 0,-1 1 1 0 0,1 0-1 0 0,-1 2 0 0 0,1-1 0 0 0,-1 2 0 0 0,1 0 0 0 0,-24 6 0 0 0,-4 6-44 0 0,-61 28 0 0 0,80-32 51 0 0,9-5 5 0 0,0-1-1 0 0,0 0 1 0 0,0-1-1 0 0,-21 2 1 0 0,21-3-19 0 0,1 0 1 0 0,-1 1 0 0 0,1 0-1 0 0,-1 1 1 0 0,-12 5-1 0 0,-30 15-112 0 0,-71 19 0 0 0,119-41 105 0 0,-39 11-127 0 0,35-11-114 0 0,0 1 0 0 0,0 1 0 0 0,0-1 0 0 0,1 2 1 0 0,-1 0-1 0 0,1 0 0 0 0,0 1 0 0 0,-17 12 0 0 0,16-8-483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1:05:43.7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27499 10003 3679 0,'-1'3'320'0,"1"-3"-320"0,0 0 0 0,0-3 0 0,0 3 224 0,1 0-32 16,-1 0 0-16,4-2 0 0,-4-1-192 0,5-1 0 16,-1 2 0-16,-1-1-160 0,2 1 384 0,-3-1 80 0,1-1 16 0,1 4 0 15,-2 0 368-15,1-3 80 0,1 3 0 0,1 0 16 16,-5 1 48-16,0 1 0 0,0 2 0 0,0-3 0 15,3 1-160-15,-3 0-32 0,0-2 0 0,6 0 0 16,-3 0-32-16,-1 0-16 0,1 0 0 0,3-2 0 16,-3 0 64-16,1 2 16 0,-3-1 0 0,3 1 0 15,-4 0 224-15,-4 0 32 0,3 0 16 0,-3 0 0 16,1 1-16-16,-3 1 0 0,1 0 0 0,-4-2 0 16,1 5-352-16,1-1-64 15,1 1 0-15,1-2-16 0,0 1-64 0,2-2-16 0,3 1 0 0,0-3 0 16,0 4-80-16,0-3-16 0,3-1 0 0,-1 4 0 0,1-1-320 0,-3-1 0 15,0 1 0-15,0 1 128 0,0-2-128 0,0 5 0 16,-5-2 0-16,2 0 128 16,-3 0 112-16,3 2 16 0,-4-1 16 0,2-1 0 0,-1 3 112 15,1-2 0-15,-2 1 16 0,2-2 0 0,2 4-16 0,-3-2-16 16,5 0 0-16,-3 1 0 0,4-1-96 0,0 2-16 16,0-4 0-16,-3 4 0 0,3-4-64 0,0 4 0 15,0-1-16-15,0 5 0 0,3-5-176 0,-3 3 160 16,0 1-160-16,2 0 160 0,-2-1 32 0,2 1 0 15,-2-2 0-15,1 2 0 16,3 2 16-16,-4-5 16 0,0 3 0 0,2-1 0 0,-2-3-224 0,1 5 144 0,1-5-144 0,1 5 128 31,-1-3-128-31,2-1 192 0,1 5-192 0,2-6 192 16,-2 5 16-16,4-5 16 0,0 3 0 0,-1-3 0 0,1 3-96 0,0-4-128 16,-1 2 176-16,1-6-176 0,0 6 0 0,-2-4 0 15,0 2 0-15,3-5 0 0,-1 5 128 0,0-6-128 16,-1 3 0-16,1-4 0 0,0 2 192 0,0-2-64 0,-1 1 0 0,-1-2-128 15,2 1 128-15,-4 0-128 0,4 1 0 16,-4-1 0-16,0 0 208 0,2 2-64 16,-1-2-16-16,-1 0 0 0,2 0 48 0,0 0 0 15,1 0 0-15,1 0 0 0,3-2-176 0,-3-1 0 0,3-1 0 0,-5 3 128 0,2-3-128 0,0 1 0 32,-1-3 0-32,1 3 0 0,0-2 0 0,-2 0 0 0,1-2 0 15,-1 1 0-15,0-2 0 0,2 2 0 0,0-1 0 0,-4-1 0 16,0 1 0-16,2-2 0 0,-2 0 0 0,1 1 0 0,1-1 0 0,-2 0 0 15,-2 1 0-15,3-1 0 16,-5 0 0-16,6 0 0 0,-5 1 0 0,2-1 128 16,-1 0-128-16,0 1 0 0,-1-1 0 15,-2 0 128-15,0 0-128 0,0 1 0 0,0-1 0 0,-3 0 0 0,1 1 0 0,-1-1 128 0,1-2-128 0,-2 3 0 32,4-4 144-32,-5 3-144 0,3 0 160 0,1 4-160 15,-5-4 128-15,3 6-128 0,-2-3 0 0,1 1 0 16,-1 2 0-16,1-2 0 0,-1-1 0 0,-2 3 0 15,6-2 128-15,-6-2-128 0,0 5 0 0,3-5 0 16,-3 2 0-16,0-1 0 0,0 3 0 0,2-6 0 16,0 6 0-16,-4-2 128 0,0-1-128 0,1 3 0 15,-1-2 0-15,0-1 0 0,0-1 0 0,1-1 0 0,2 3 0 0,-2-1 0 16,4-1 0-16,-1 0 0 0,-2 0 0 0,2 6 0 16,0-3 0-16,-1 1 0 0,-1 3 0 0,-1 0 0 15,-3 3 0-15,3-1 0 0,-5 1 0 0,1-3 0 16,2 6 0-16,1-3 0 0,-3 2 0 0,3-1 0 15,0-1 0-15,4-1 0 0,-4 2 0 0,6-4-288 16,1 3 64-16,-3-3 16 16,5 0-1584-16,2-3-304 0,1 3-64 0,2-6-13520 15</inkml:trace>
  <inkml:trace contextRef="#ctx0" brushRef="#br0" timeOffset="1166.58">27637 10585 1839 0,'0'-2'160'0,"0"0"-160"16,2 0 0-16,0-1 0 0,1 1 464 0,-3-1 64 16,2 3 16-16,1-4 0 0,1-1 240 0,-1 1 48 0,2-4 16 0,-5 6 0 15,2-1-272-15,-2-1-48 0,0 2-16 0,-2 2 0 16,2 2 128-16,-5 2 0 0,2-1 16 0,-1-1 0 16,1 5 112-16,1-2 32 0,-3 4 0 0,1-4 0 15,-1 2-128-15,2 0-32 0,-3 2 0 0,3 1 0 0,-1 0 16 0,-1 3 0 16,2-3 0-16,-3 7 0 0,1-3-208 0,0-1-32 15,-2 4-16-15,2-3 0 0,-4 3 0 16,0 1 0-16,1-4 0 0,-1 3 0 16,0-1 176-16,0 0 48 0,-1 1 0 0,-2 0 0 15,3 1-176-15,-5 3-48 0,2-2 0 0,-2 3 0 0,0-1 16 0,2 0 0 16,-6-2 0-16,5 4 0 0,-1-4-240 0,1 0-48 16,-2 4-128-16,-1-2 192 15,2-2-192-15,2-2 176 0,-4 6-176 0,2-4 160 16,0 0-160-16,0 1 0 0,0 1 0 0,-1-1 0 0,4 0 0 0,-4 0 0 15,1 0 128-15,0 1-128 0,2 1 0 0,-1-1 0 0,-1-2 144 16,4 4-144-16,-4-4 0 0,2 0 0 16,-4 4 0-16,0-1 0 0,4-1 192 0,-5 2-48 0,3 0 0 0,0-2 0 15,2 5 0-15,-2-4 0 16,2 4 0-16,-1-3 0 0,3 1-144 0,-4-1 192 0,5-4-192 16,-3 4 192-16,2-4-16 0,1-3 0 15,2 1 0-15,2-3 0 0,0-2-48 0,1-3 0 0,1 0 0 0,1-4 0 0,2 2-128 0,2-5 0 16,1-2 0-16,-1 0 0 15,5-2 0-15,-4-2 0 16,4-4 0-16,0 3 0 0,-2-4 0 0,4 0 0 0,0 0 0 0,-4-3 0 16,2 3 0-16,-2 1-176 0,-3 3 176 0,1-4-128 15,1 7-192-15,-4 0-16 0,-4 1-16 0,1 1 0 16,1 1 160-16,-3 3 48 0,2 1 0 0,-3 4 0 0,-2-2 144 0,1 1 0 0,-2 3-144 16,0 3 144-16,0 2 0 0,-1-3-176 0,1 8 176 15,-3-1-128 1,3-3 128-16,1 6 0 0,1-1-144 0,0-1 144 0,2 2 0 0,-1-1 0 15,3-1 0-15,-1-3 0 0,3 4 0 0,1-4 0 0,1 3 0 16,5-4 0 0,1 1 0-16,1-5 0 0,4 1 0 0,2-5 128 15,0 0 208-15,4-4 48 0,1-2 0 0,2-6 0 0,0 3-112 16,1-5-16-16,1-4 0 0,0 0 0 16,1 1-256-16,-1-3 128 0,-4 1-128 0,2-4 0 15,1 3 208-15,5-4-64 0,-5-3-16 0,4-1 0 16,1 2 64-16,-5-4 0 0,4 3 0 0,-6-4 0 0,-1 3 32 15,0-2 16-15,-2-2 0 0,-6 0 0 0,-1 1-112 0,-5-3-128 16,-5 1 176-16,-5 0-176 0,-4-3 0 0,-3 5 0 16,-7-4 0-16,-2 3 0 0,-5 6 144 0,-2-1-144 15,0 6 0-15,0 2 144 0,-1 1-144 0,-3 5 192 16,-1 3-192-16,-2 1 192 0,4 1-192 0,1-1 0 16,8 0 0-16,-1 0-176 15,6 0-1232-15,5-5-256 0</inkml:trace>
  <inkml:trace contextRef="#ctx0" brushRef="#br0" timeOffset="2174.02">27776 10438 7359 0,'-3'6'656'0,"1"-3"-528"0,-1-1-128 0,3-1 0 15,0 1 1552-15,0-2 288 0,-4 5 48 16,2 4 16-16,-1 0 64 0,3 3 16 0,0 0 0 0,0-1 0 15,3-3-896-15,-1 5-160 0,5-3-32 0,-2-1-16 16,4 3-464-16,0 2-96 0,0 0 0 0,1 1-16 16,6 3 176-16,-2 1 32 0,3 4 16 0,2-2 0 15,2 5 160-15,2-4 16 0,-1 5 16 0,3-5 0 0,-2 1-144 0,3-2-48 16,0 0 0-16,0-2 0 16,2 3-48-16,-2-1-16 0,0 2 0 0,-3 0 0 15,3-3-48-15,-3 3-16 0,-1 0 0 0,1-2 0 16,-2 1-128-16,0 3-16 0,-2-1-16 0,-2 0 0 15,4 4-48-15,-7-2-16 0,4 2 0 0,-1-2 0 0,0 4 128 0,1-4 16 16,-4-3 16-16,0-1 0 16,1 1-96-16,5-2-32 0,-3 2 0 0,2-6 0 0,0 4-208 0,4-7 0 15,-6 0 128-15,3-2-128 0,0-2 0 0,-6 1 0 0,4-2 0 16,-6-2 0-16,2 1 0 0,0 1 0 0,-5 0 0 0,3-2 0 16,-3 0 0-16,-1 0 0 0,1-2 0 0,-4 2 0 15,4-5 0-15,-4 3 0 0,-1-5 0 0,-3 3 0 16,3-3 0-16,-4 0 0 0,3 0-144 0,-3 0 144 15,0-3-176-15,0 3 176 0,-3-2-192 0,3-1 192 16,-5 1-208-16,-2-2 64 16,0 1 16-16,-2 3 0 0,0-2 0 0,-1 2 0 0,-1 0 0 0,-3 0 0 15,-1 2 128-15,-1 3 0 0,-1 2-144 0,-1-2 144 16,2 4 0-16,-1 5 0 0,-2-2 0 0,1 2 0 16,1 0 0-16,3 2 0 0,-3 1 0 15,-1 2 0-15,6-1 0 0,2-1 0 0,1 0 0 0,0 3 0 0,0-3 0 16,4-1 0-1,2-1 0-15,3 1 0 0,1-2 0 0,3 3 0 0,5-3 0 0,-1 4 0 0,5-4 0 0,1 1 0 16,3-1 0-16,2 0 0 16,6 0-128-16,6 2 128 15,4-2 0-15,-35-14 0 0,0 0 0 0,123 28 0 0,-123-28 0 0,0 0 0 0,117 3 0 0,-87-8 0 16,-7 0 0-16,-3-2 0 0,-2-2 0 0,-8 0 0 16,1-1 0-16,-1-4 0 0,-5-2 0 15,2-1 0-15,-5-2 0 0,2-6 128 16,-4 3 192-16,1-4 16 0,1-6 16 0,0-1 0 0,1 0 16 0,-3-2 0 0,0 4 0 15,0-1 0-15,-3 5-224 0,-1-3-144 0,-3 4 192 16,-1 0-192 0,1 7 0-16,-4-2 0 0,3 3 0 0,-6 1 0 0,1 3 0 0,1 2 0 0,2 6 0 0,-6 3 0 15,2 1 0 1,0 2 0-16,-3 2 0 0,-1 1-192 16,4 3-1600-16,-3-3-320 0</inkml:trace>
  <inkml:trace contextRef="#ctx0" brushRef="#br0" timeOffset="3360.04">26783 12291 1839 0,'-9'4'160'0,"1"-1"-160"15,3-1 0-15,3-2 0 0,0 0 880 0,2 0 144 0,-9 0 16 0,1 4 16 16,-5 1 336-16,5-5 64 0,2 3 16 0,1-3 0 16,5 0-320-16,0 4-48 0,0-4-16 0,0 2 0 15,2-2-96-15,1 3-32 0,1-1 0 0,-2 0 0 16,1-1 48-16,1 5 0 0,-4-3 0 0,0 6 0 0,0-2-272 15,-4 0-48-15,-1 5-16 0,-2 0 0 0,2-1-64 0,-4 4-16 16,0 1 0-16,-1 0 0 16,1 1-48-16,0 0-16 0,-3 6 0 0,-2 0 0 0,2-1-80 0,0 4 0 15,-2 4-16-15,0-2 0 0,5 2-272 16,-5-3-160-16,0 8 192 0,2 2-192 16,-2-2 192-16,2 3-192 0,-2 2 192 0,-2-2-192 0,1-1 928 0,3-2 80 15,-2 1 16-15,-4-1 0 16,1 3-1664-16,-4-1-320 0,3 0-64 15,-1-3 0-15,2-2 816 0,3-3 208 0,2 1 0 0,-2-4 0 0,0-7 0 0,3 4 0 16,1-6 0-16,1 1 0 0,4-1 0 0,-4-8 0 16,6 3-160-16,3-5 160 0,-4-3 0 0,4-1 0 0,4-3 0 15,-4-3 0-15,3 3 0 0,2-4 0 0,4-1-176 0,-4 0 176 16,8-1 0-16,-5-1-128 16,5 2 128-16,0 2 0 0,1-3 0 0,-3 1 0 0,5 0 0 0,-2-2-128 15,-1 2 128-15,0-2 0 16,-1 0 0-16,-2 0 0 0,-3 2 768 0,0 1 224 0,0-1 48 0,-2 2 16 15,-1 1-1680-15,1 2-336 16,-5 2-64-16,0-2 0 0,-3 3 832 0,1 6 192 0,-5-1 0 0,0 5 0 16,-2 2 0-16,-3 6 0 0,-2 0 0 0,-2 3 0 0,3 3 0 15,-1 2 0-15,-4 3 0 0,6-1 0 16,-2 4 0-16,4 0 0 0,-1 5 0 0,2-2 0 16,2 2 0-16,4 0 0 0,3-3 0 0,0-2 0 0,3-4 0 0,6-5 0 15,7-2 0-15,1-8 0 0,4 0 0 0,9-8 0 16,3-2 0-16,-33-6 0 0,0 0 0 0,118-14 0 15,-118 14 0-15,0 0 0 16,128-56 0-16,-128 56 0 0,76-57 0 0,-41 22 0 0,-4-2-192 0,-4-1 64 16,-6 1 128-16,-8-1-208 15,0-2 208-15,-5 3-192 0,-2-1 192 0,-6 3-192 0,-6-5 192 0,-2 5 0 0,-1-1 0 16,-8 1 0-16,-6 0 0 0,-3 7 0 16,-6-2 0-16,-2 8 0 0,0 3 0 0,-6 1 0 0,-1 8-128 0,-3 5 128 31,4 5-1280-31,-4 0-176 15,4 8-16-15,0-1-16 0,0 2-432 0,7 0-96 0,5-2-16 0,4-4-6480 0</inkml:trace>
  <inkml:trace contextRef="#ctx0" brushRef="#br0" timeOffset="3996.76">26930 12199 9215 0,'-9'4'400'0,"4"-1"96"0,1-1-496 0,1-2 0 16,1 0 0-16,2 0 0 0,0 2 992 0,-4-1 96 16,1 3 32-16,1 1 0 0,-5 0-16 0,5 7 0 15,-3 2 0-15,2 4 0 16,3-1 112-16,0 1 0 0,1 4 16 15,3 1 0-15,1 1-32 0,2 1-16 0,2 4 0 0,1 1 0 0,3 1-384 16,-3 1-80-16,2-1-16 16,2 0 0-16,2 4-304 0,-2 4-64 0,-2 1-16 0,2 1 0 15,3 1 128-15,-3 2 32 0,0-2 0 0,0-2 0 16,-3-7-256-16,3 3-48 0,-4 10-16 0,2 1 0 16,0-2-160-16,-3-2 0 0,2 1 0 0,1-4 0 15,-2-2 0-15,6-6 0 0,-2-4-144 0,3-2 144 16,1-5 0-16,1-4 0 0,2-3 0 0,1-9 0 15,1 2 0-15,-2-7 128 0,2-3-128 0,-2-3 0 0,-2-2 0 0,2-5 0 16,-7 1 0-16,0-2 0 0,-2 0-288 16,-4 1-48-16,1 0-16 0,-9 3 0 0,2-6 160 15,-2 2 16-15,-2 2 16 0,-7 3 0 0,4 2 160 0,-4 4 0 16,-4-1 0-16,-3 11 0 0,2 0 0 0,-7 6 0 16,2 7 0-16,-4 0 0 0,6 2 0 0,-8 8 256 15,3 1-64-15,-1 8-16 0,0 1 208 0,2 1 64 16,4 3 0-16,0-1 0 0,6 3-144 0,-1-4-32 15,7-1 0-15,5-2 0 0,0-1-144 0,5-5-128 0,7-2 144 16,2-4-144-16,4-5 0 0,8-4 0 0,5-6 0 0,4-3 0 16,-35-9 0-16,0 0 0 0,132-4 0 0,-132 4-160 15,0 0-32-15,124-63-16 16,-93 34 0-16,-4-8 0 16,-8 2-256-16,-2-1-48 0,-5-3-16 0,-3-1 0 0,-4 2 208 0,-5-2 64 15,-1-2 0-15,-6 0 0 0,-2-3 976 0,-5 2 208 0,-3-3 32 0,-3-1 16 16,-2 5-16-16,-3 2-16 0,-1 4 0 0,-2-1 0 15,-7 11-496-15,1 3-112 0,-3 6-16 0,-3 5 0 16,5 3-320-16,0 4-208 0,0 5 16 0,6 3 16 16,4 3-1280-16,4-3-256 0,7 2-48 15,6 1-12960-15</inkml:trace>
  <inkml:trace contextRef="#ctx0" brushRef="#br0" timeOffset="4826.95">28848 12042 8287 0,'-17'2'736'0,"4"-2"-592"0,3 4-144 0,3-4 0 0,5 0 896 0,-1 0 160 16,3 0 32-16,-9 0 0 0,0 1-192 0,-3 3-16 15,-2 1-16-15,4 2 0 0,-2-2-608 0,-1 7-112 16,5-1-16-16,-1 1-128 16,4 6 496-16,0-5-16 0,-2 8 0 0,1-1 0 0,1 2 1200 0,0-1 240 15,1 2 64-15,-1-1 0 0,2 4-160 0,3-1-32 16,0 1 0-16,0-2 0 0,3 1-896 0,-1-1-176 16,1 2-32-16,1 0-16 0,1 1-496 0,-3 4-176 15,0-2 0-15,-1-1 144 0,-1 5-144 0,-1 1 0 16,-3 0 0-16,1 5 0 0,-3 1-144 0,-2 0 144 15,-5 0-192-15,0 3 192 0,-1 1 0 0,0-2-128 0,-2 1 128 16,0 1 0-16,-1 1 0 0,-1-1 0 0,3 3-128 0,1-7 128 16,3-4-240-1,1 3 16-15,3-8 0 0,3 4 0 16,-1-7-224-16,5-4-64 0,5-5 0 0,-1-1 0 16,3-6-96-16,3-7-32 0,1-1 0 0,1-8 0 15,5-1 80-15,-3-7 16 0,4 1 0 0,-1-6 0 0,1-4 144 0,-3 0 16 16,3-2 16-16,-1 1 0 0,-1 3 368 0,-2-1 0 0,0 1 0 0,-2 7 0 15,-3-2 0-15,-4 5 0 0,-2 8 0 0,-3-1 0 16,-3 5 0-16,-1 4 160 0,-3 0-16 0,-1 11 0 16,-4-1 240-16,-1 4 64 0,-1 2 0 0,-5 6 0 15,2 4 32-15,-2 2 16 0,3 0 0 0,4 2 0 16,-2-2-16-16,5-1 0 0,2 1 0 0,5-3 0 0,2 2 0 16,6-6 0-16,1-2 0 0,7-1 0 0,-1-8-304 0,7-3-176 15,4-2 192-15,2-6-192 0,0-1 0 0,6-7 0 16,3-1 0-16,-35 3 0 0,0 0 272 0,120-49 48 15,-120 49 16-15,69-58 0 0,-37 20 112 0,-6-2 0 16,-2 2 16-16,-4-2 0 0,-5 5-336 0,-3-5-128 16,-6 3 0-16,-3-3 0 0,-3 2 0 0,-5-4 0 15,-2-5 0-15,-4 0 0 16,-1-2 272-16,-5 0 16 0,-2 4 0 0,-6 1 0 0,-1 4-160 0,-5 6-128 16,-1 6 144-16,-4 3-144 0,-3 10-208 0,-1 2-144 0,4 8-32 15,1 2 0 1,4-1-1392-16,4-1-272 0,1 2-64 0,9-3-11440 0</inkml:trace>
  <inkml:trace contextRef="#ctx0" brushRef="#br0" timeOffset="5518.71">28902 11842 12895 0,'-14'7'1152'0,"5"-3"-928"16,4-3-224-16,5-1 0 0,2-1 1648 0,-4 1 272 15,-1 1 64-15,-6 3 16 0,-3-1-1200 0,5 3-240 16,0-3-48-16,5 2-16 0,2 0-336 0,5 1-160 16,4 1 160-16,0-2-160 0,5 4 1392 0,5-1 176 15,5 4 32-15,2-1 16 0,2 3 48 0,4 2 16 16,3 3 0-16,-1-2 0 0,-6 1-784 0,11 4-176 15,-1 3-16-15,7 2-16 0,-1 10-368 0,-2-2-64 16,-1 0 0-16,0 5-16 0,-7 3-64 0,-2 4-16 0,-1 2 0 16,-3-4 0-16,-2 4-160 0,0 0 0 0,0-6 0 0,-1 1 128 15,3-4-128-15,0-2 0 0,5-1 144 0,-5 0-144 16,3-4 0-16,-1-2 0 0,1-5 0 0,4 0 128 0,0-1-128 0,5-5 0 16,-4-2 0-16,3 1 128 0,4-2-128 15,-1-4 192-15,-42-13-64 0,91 22 0 0,-91-22 0 0,0 0 16 16,115 18 0-16,-84-15 0 0,-1-1-144 0,-2 1 0 15,-8-3 0-15,0 0 0 0,-5 0 0 0,-4 0 0 16,-3 4 0-16,-8-4 0 0,0 2 0 16,0-1 0-16,-8 1 0 0,-1 2 0 0,-1-3 0 0,-1-1 0 15,1 0 128-15,1 0-128 0,-5-1 0 16,2-3 0-16,-2 1 0 0,-2-3 0 16,2 3 0-16,-3 1 0 0,-2 2-192 0,1 2 192 15,-3 5-256-15,2 2 80 0,-5 5 16 0,-1 5 0 0,3 0 160 0,-3 4 0 16,3 3 0-16,-1 2 0 0,6-2 0 0,-6 5 0 15,6 4 0-15,-4 1 0 0,3-2 0 0,4 2 0 16,6-1 0-16,2 1 0 0,3-2 0 0,6-1 0 16,3-4 0-16,6 3 0 0,3-3 0 0,5-3 0 0,4-1 0 0,6-4-128 0,1 1 128 0,4-4 0 15,5-3 0-15,-2-6 0 0,2-4 0 0,-40-5 0 16,0 0 0-16,107-12-128 0,-107 12 128 0,0 0-208 16,92-45 80-16,-69 24 128 0,-6 4-208 0,0-6 80 15,-3 0 128-15,-5-6-208 0,0 1 208 0,-9-2 0 31,-4-1 0-31,-1-4 0 0,-9 0 272 0,-1-1 48 0,-5-3 16 0,-2-1 0 16,-4 5 48-16,1 4 16 16,1 5 0-16,-2 7 0 0,-1 3-400 0,-2 6 128 0,1 1-128 15,2 5 0 1,-2 3-912-16,2-3-272 0,5 1-48 0,7-6-15440 0</inkml:trace>
  <inkml:trace contextRef="#ctx0" brushRef="#br0" timeOffset="7395.31">25035 10214 9215 0,'-3'5'816'0,"-2"-2"-656"16,5-3-160-16,0 0 0 0,0 0 992 0,-2 4 160 15,0 1 48-15,-3 0 0 0,1 4-128 0,-3 0-32 16,2-4 0-16,2-2 0 0,3 3-16 0,0-6-16 16,3 3 0-16,2-3 0 0,2 0-320 0,-1 0-64 15,-1 0-16-15,2 0 0 0,-4 4 128 0,3-3 32 16,2 3 0-16,-2 1 0 0,-3 4 96 0,2-2 32 0,-1 3 0 15,-3-1 0-15,5 5-208 0,1 1-48 0,-6 5 0 0,3 1 0 16,-1 5-416-16,-1 2-96 16,2 3 0-16,-1-2-128 0,-1 3 0 0,5-3 0 0,-2-2 0 0,4-3 0 15,3 0-800 1,2-5-224-16,3-1-32 0,1-6-11984 0</inkml:trace>
  <inkml:trace contextRef="#ctx0" brushRef="#br0" timeOffset="8079.34">24828 11699 9215 0,'0'2'816'0,"2"-2"-656"0,1-2-160 0,-1-1 0 16,1 3 880-16,1-2 144 0,1 0 16 0,0-3 16 0,8 0-352 0,-5-4-80 16,3 4-16-16,-3-2 0 0,1 0-448 0,-2 0-160 15,2 2 0-15,0 0 144 0,-2-2 448 0,3-2 96 16,0 4 16-16,3-4 0 0,-3 4 144 0,6-2 48 15,-2 0 0-15,-4 0 0 0,-1 3-304 0,1-1-48 16,1 5-16-16,-2-2 0 0,-1 4-384 0,-4 3-144 16,-3 4 0-16,-1 3 144 0,-1 2-144 0,-3 7 0 15,-1 2 0-15,-4 6 128 0,-3 4 16 0,-2 6 0 16,0 1 0-16,-1 0 0 0,1 3 240 0,-6-2 32 16,8-3 16-16,-5-2 0 0,3-4 128 0,-2 1 16 0,0-5 16 0,-1-2 0 15,1-4-304-15,2 1-64 16,-5 2-16-16,2-6 0 15,-1-4-208-15,3-4 0 0,-3-3 0 0,1 1 0 0,1-9 0 16,-1 4 0-16,-1-8 0 0,3 1 0 0,1-3 0 0,3 1 0 0,-1-3 0 0,3-1 0 16,1 0 0-16,4-3 272 0,2 2-16 0,4-6-16 15,2 2 16-15,3 0 0 16,3 0 0-16,2-2 0 0,2 2-256 0,5 2 0 0,2 5 0 0,0-1 0 16,2 1-128-16,3 1 128 15,-3 3 0-15,3-1 0 0,5 3-160 0,1-3 160 0,2 1-128 0,-34 3 128 31,0 0-1232-31,110-11-176 0,-75 11-16 0,0 0-10192 0</inkml:trace>
  <inkml:trace contextRef="#ctx0" brushRef="#br0" timeOffset="8661.4">24481 13368 7359 0,'4'2'656'0,"-4"-1"-528"16,1-1-128-16,3 4 0 0,-4-2 944 0,0 1 144 16,0 2 48-16,3 4 0 0,-1 3 48 0,2 2 16 0,-4 2 0 15,0-2 0-15,0 0-224 0,0 0-32 0,0-2-16 0,0-3 0 16,3 1-336-16,-3-1-64 0,5-2-16 0,-1-2 0 16,1 4-512-16,-3-4 0 0,1 2 0 0,1-2 0 15,-2 0 320-15,1-1-64 0,0 1 0 0,-1 4 0 16,2-2 384-16,-1 1 64 0,-1-1 0 0,1 0 16 15,1-2-464-15,1 4-80 0,-1 0-32 0,-3 0 0 16,6-1-144-16,-1-2 192 0,2-1-192 0,3-4 192 16,-1 1 64-16,4-2 32 0,0-3 0 0,3-2 0 15,3-1-288-15,-1-6 0 0,3 2 0 0,1-6 0 32,-2 0-896-32,2-1-128 0,-4-1-16 0,2-2-6112 0,1 2-1216 0</inkml:trace>
  <inkml:trace contextRef="#ctx0" brushRef="#br0" timeOffset="8852.61">24992 13296 7359 0,'-7'14'656'0,"2"-3"-528"16,-1-6-128-16,6 0 0 0,-3 1 2160 0,-1 2 400 16,-3 10 64-16,-5 8 32 0,-3 9 16 0,-1 5 0 15,-2 3 0-15,4-6 0 0,2-2-896 0,4-1-176 16,1-2-48-16,1-1 0 0,5-1-944 0,1 1-192 15,1-1-32-15,3 1-16 16,-4 0-880-16,3-1-192 0,3 1-16 0,-1-4-13424 0</inkml:trace>
  <inkml:trace contextRef="#ctx0" brushRef="#br0" timeOffset="9562.32">26348 14169 13823 0,'-2'9'1216'0,"0"-1"-960"0,2-2-256 0,-2-6 0 0,2 3 912 0,0 1 144 0,-5 3 32 0,2 5 0 31,-6 4-832-31,0-1-256 0,-5 3 160 0,-3 3-160 15,1-2-1008-15,-3 5-272 0,-2 4-64 0,-2 2-16 0,1 3 1360 0,-4 1 128 16,-1 1 112-16,0 0 16 0,-3 3 1152 0,-1-1 224 0,-1 3 48 0,3 0 16 16,-3-2-496-16,3 4-112 0,-3 0 0 0,4-2-16 15,-3 0-560 1,1 0-128-16,8 4 0 0,-10-1-16 0,6 3-368 0,-5 1 128 0,5-2-128 0,0-2 0 16,3-2-384-1,5-5-160-15,1-6-32 0,3-2 0 16,5-8-576-16,1-6-112 0,4-1-16 0,-1-5-7808 0</inkml:trace>
  <inkml:trace contextRef="#ctx0" brushRef="#br0" timeOffset="9914.98">26405 14103 3679 0,'-5'5'320'0,"0"-1"-320"0,1 1 0 0,4-2 0 16,-3 1 1584-16,-1 1 240 0,-1 5 48 0,-4 10 16 15,-1 4 96-15,1 7 0 0,0 2 16 0,1 1 0 16,2 0-208-16,3 1-64 0,3 0 0 0,0 2 0 15,0-3-560-15,0 5-112 0,3 1-32 0,3 3 0 16,-1 3-672-16,2 2-144 0,1 5-16 0,3 1-16 0,-6-2-176 0,-1 0 0 16,-1 6 0-16,-3-4 0 15,-7 1-848-15,-2 3-112 0,-1-4 0 0,1 3-16 16,-5-4-512-16,2-5-112 0,0-1 0 0,1-3-16 16,3-7 208-16,1-3 64 0,5-2 0 0,2-10-5664 15</inkml:trace>
  <inkml:trace contextRef="#ctx0" brushRef="#br0" timeOffset="10292.44">27388 13998 6911 0,'-9'4'144'0,"0"1"48"0,1-1 0 0,1-4 0 0,5 3-192 0,-3-1 0 0,1 0 0 0,-1 3 0 0,-2 0 2000 0,-3 4 368 16,1 5 80-16,0-2 16 15,0 0-1408-15,3 2-288 0,0 0-48 0,1 3-16 0,0 4-128 0,-4-2-16 16,2 7-16-16,-3 1 0 0,1 0 192 0,-3 7 32 15,-2-1 16-15,0 5 0 0,-4-1-224 0,3 3-48 16,-4-2-16-16,-2 11 0 16,-5 6-48-16,-2 3 0 0,-4 1 0 0,3 2 0 15,1 2 80-15,2-2 16 0,0 3 0 0,3-1 0 0,0 0-224 0,6-1-64 0,-1-4 0 0,1-8 0 32,5-4-256-32,3-8-176 0,4-7 32 0,5-8-8480 15,2-4-1680-15</inkml:trace>
  <inkml:trace contextRef="#ctx0" brushRef="#br0" timeOffset="10608.17">27393 14077 911 0,'4'3'0'0,"-4"-1"0"16,1 0 0-16,-1-2 0 0,0 1 1728 0,0 3 272 15,0 1 48-15,0 7 16 16,-1 2 240-16,1 7 32 0,-7 4 16 0,1 1 0 0,1 9-288 0,-7-4-48 16,3 9-16-16,-1 0 0 0,1 2-352 0,-3 3-80 15,7-1-16-15,-4 3 0 0,5 0-528 0,1-4-96 16,5 4-32-16,3-3 0 0,4-4-448 0,1 0-80 16,6-3-32-16,1 1 0 0,6-3-336 0,3-2 128 15,0 2-128-15,2 3 0 0,0-2 0 0,0 3 0 16,0-3 0-16,-6 4 0 15,-1-1-432-15,-3-3-48 0,-8 4-16 0,2-5 0 16,-3 0-1296-16,0-4-256 0,-1 3-48 0,1-7-6192 0,0 3-1248 0</inkml:trace>
  <inkml:trace contextRef="#ctx0" brushRef="#br0" timeOffset="11003.23">28693 13843 6447 0,'-10'13'576'0,"3"-5"-576"0,0 1 0 0,1-4 0 16,3 2 1216-16,1-2 144 0,-1 4 32 0,-3 5 0 15,-6 7 656-15,-2 10 128 0,-7 6 16 0,2 3 16 16,-3 3-848-16,1-2-160 0,0 2-48 0,-2 6 0 16,0 0-80-16,1 6-32 15,-1-1 0-15,2 4 0 16,4 5-432-16,-1-3-96 0,1-2 0 0,3 8-16 15,-3 0 80-15,3 1 0 0,1-1 16 0,3-5 0 16,-2 1-368-16,3-2-80 0,0-3-16 0,1-6 0 16,2-3-400-16,-1-4-96 0,6-6-16 0,-3-10 0 15,3-2-1776-15,1-5-352 0</inkml:trace>
  <inkml:trace contextRef="#ctx0" brushRef="#br0" timeOffset="11319.26">28724 13936 3679 0,'9'-11'320'0,"0"3"-320"16,-2 1 0-16,-4 5 0 0,3-2 1296 0,0 1 192 16,3-6 48-16,5-1 0 0,4-4 0 0,-1 3 16 0,-7 6 0 0,-1 3 0 15,-2 4 304-15,-5 7 64 0,1 3 16 0,1 2 0 16,-4 9-240-16,0 1-48 0,-4 4-16 0,3 3 0 15,-1 4-352-15,0 5-64 0,2 4 0 0,0 3-16 16,-3 3-48-16,3-1 0 16,0 7 0-16,0-2 0 0,3 3-512 0,1 1-128 0,1-1 0 0,4-1-16 15,-1-2-288-15,-1-2-48 0,4-3-16 16,-1 0 0-16,2-1 48 0,-1-1 0 0,4-5 0 0,-1-3 0 16,-1-5-192-16,2-6 192 0,1-2-192 0,3-3 192 15,2-6-336-15,-2-3-64 0,6-1-16 0,-3-7 0 16,-3 1-2128-16,2-3-416 0</inkml:trace>
  <inkml:trace contextRef="#ctx0" brushRef="#br0" timeOffset="11811.29">30098 13885 5519 0,'0'-3'496'15,"0"-1"-496"-15,0 4 0 0,-2 0 0 0,2 4 1296 0,-2-3 176 16,0 3 16-16,-5 1 16 15,0 7 352-15,-1 2 64 0,-5 4 0 0,5 4 16 0,-6 4 80 0,5 1 16 16,-5 2 0-16,2 3 0 0,3-1-176 0,-5 7-48 16,2-1 0-16,0 1 0 0,1-1-768 0,3 3-144 15,-4 3-48-15,3 3 0 16,0 1-592-16,0 5-112 0,-1 7-16 0,1 2-128 0,-5 2-176 16,4 6-144-16,-4 6-16 0,3 0-16 15,-4-3-1008-15,-1-3-208 0,0-3-32 0,2-3-7488 16,1-5-1472-16</inkml:trace>
  <inkml:trace contextRef="#ctx0" brushRef="#br0" timeOffset="12162.5">30284 13958 2751 0,'7'-24'128'0,"-4"3"16"0,3 0-144 0,-5 7 0 16,3 4 0-16,-1 3 0 0,-1-4 1392 0,2-6 240 0,4-13 48 0,1-5 16 0,0 2-480 0,-1 0-112 16,-2 11-16-16,-3 4 0 0,2 6 32 0,-1 7 0 15,-4 3 0-15,2 7 0 16,-1 6 416-16,-1 1 96 0,-1 5 16 0,1 6 0 0,-2 3 112 0,-2 5 32 16,4 8 0-16,-1 1 0 0,1 3-368 15,1-1-64-15,3 2-16 0,5-1 0 0,-1 6-640 0,6-2-144 16,4 2-32-16,-1-4 0 0,6 2-336 0,-2-5-64 15,-2-4 0-15,4-1-128 0,1 1 0 0,0 2 0 0,6 0 0 0,-4-1 0 16,4-3 144-16,1-4-144 0,2 2 0 0,2-2 144 31,0-3-144-31,0-3 0 0,0-3 0 0,-4 0 0 16,-3-2-608-16,-4-2-208 0,-1-2-32 0,-4-1-16 16,-3 0-1712-16,-2-1-352 0</inkml:trace>
  <inkml:trace contextRef="#ctx0" brushRef="#br0" timeOffset="14496.44">24591 14610 5519 0,'-7'0'496'0,"0"-4"-496"15,0 3 0-15,2-3 0 0,1 4 960 0,-1 0 112 16,-9-3 16-16,-7-3 0 0,-7-2 384 0,-1-1 64 0,-3 0 32 0,1 0 0 15,0-1-480-15,1 3-80 0,2-2-32 0,2 8 0 16,2 1-560-16,-1 1-112 0,4 8-32 0,-1 0 0 16,4 8-272-16,-3 1 0 0,4 4-176 0,1 1 176 15,4-2-208-15,0 1 64 0,3 1 16 0,4-2 0 16,5 2 384-16,3 1 96 16,4 0 16-16,2-3 0 0,7 2 160 0,-4 0 48 0,7 1 0 15,4-1 0-15,-1 3-272 0,3-4-48 0,-3 8-16 0,5-2 0 16,-1 3-240-16,-7-1 0 0,2-2 0 0,-7 1 0 15,0 3 0-15,-6 6 0 0,-1-1 0 0,-1 3 0 0,-6 0 0 16,-4-6 0-16,-1 7 144 0,0-7-144 16,-2 5 320-16,-2-3-32 0,-1 1 0 0,1-4 0 0,-5-5-96 15,2-2 0-15,3-9-16 0,-5-3 0 16,5-5-592-16,-3-9-112 16,2-5-32-16,-3-7 0 0,5-4-176 0,-1-5-32 0,0-5-16 0,1-9 0 0,2 0 624 0,-1-5 160 15,6 0 0-15,-5-3 0 16,6-1 688-16,2-7 160 0,3-1 48 0,2 0 0 0,4 1 128 0,1 1 16 15,2 1 16-15,3 7 0 16,4 4-224-16,-2 3-32 0,2 4-16 0,2 1 0 0,3-1-656 16,9-4-128-16,0-1 0 0,-35 36-13296 0</inkml:trace>
  <inkml:trace contextRef="#ctx0" brushRef="#br0" timeOffset="15169.26">25589 15402 3679 0,'2'2'320'0,"-2"1"-320"32,0-1 0-32,-2 0 0 0,4 0 768 0,-4 3 96 15,1 2 16-15,-4 3 0 0,1 6 32 0,-5 1 16 16,1 1 0-16,-1-2 0 0,0 4-528 0,0-6-96 16,1 4-32-16,-3-1 0 0,4 4 704 0,-1-2 144 15,-3 2 32-15,2-2 0 0,-3 6 192 0,-2-1 64 0,0 6 0 0,-3 1 0 16,0 0-288-16,-6 8-48 0,-2 1-16 0,-1 0 0 15,0 0-688-15,0 0-144 0,2 3-32 0,-11 10 0 16,0 4-192-16,-2 1 0 0,3 4 0 0,-5 3 0 16,-1 3 0-16,0 5 0 0,0-2 0 0,0-1 0 15,2-4 176-15,6-5-176 0,1-3 192 0,1-8-192 16,6-6 128-16,3-4-128 0,3-5 0 0,4-13 0 16,6-4-704-1,8-13-240-15</inkml:trace>
  <inkml:trace contextRef="#ctx0" brushRef="#br0" timeOffset="15542.89">25914 15306 6447 0,'-13'14'272'0,"1"-5"80"0,3 3-352 0,4-3 0 0,0-4 0 0,2 4 0 16,-3 0 1024-16,-2 10 144 0,-8 9 32 0,-3 10 0 0,-2 6 272 0,2 8 64 15,-4-3 16-15,2 3 0 16,0 9 64-16,2-2 16 0,-2 5 0 0,2-1 0 0,5 0 32 0,2 1 0 16,0 4 0-16,3 2 0 0,0-4-448 0,4 5-64 15,0-3-32-15,-4 0 0 0,0-2-672 0,1-3-144 16,-1-4-32-16,0-5 0 31,0-7-688-31,1-5-144 0,-3-2-16 0,4-7-8912 0,2-6-1776 0</inkml:trace>
  <inkml:trace contextRef="#ctx0" brushRef="#br0" timeOffset="16097.71">26245 15761 12895 0,'-4'5'1152'16,"1"-3"-928"-16,1 0-224 0,-2-2 0 15,4 3 768-15,-5-1 128 0,-3 7 0 0,-6 3 16 16,-4 9-208-16,-3 1-64 0,-1 5 0 0,-3 0 0 16,3 5 240-16,-1 3 32 0,0-1 16 0,1 6 0 0,-3 4 208 0,6 1 32 15,-4 11 16-15,1-2 0 0,1 9-80 0,-2 1-16 16,2 2 0-16,-1 4 0 0,-3 1-448 0,6-1-80 15,-2-2-32-15,4-2 0 0,1 0-528 0,0-8-256 16,6-2 32-16,1-11-9104 16,6-5-1808-16</inkml:trace>
  <inkml:trace contextRef="#ctx0" brushRef="#br0" timeOffset="16370.18">26428 15724 18431 0,'-6'18'816'0,"3"-8"160"0,1 3-784 0,2-5-192 0,0-3 0 0,0 1 0 16,0-3 1104-16,2 9 176 0,0 4 48 0,3 5 0 16,-3 5-480-16,5 4-80 0,-2-2-32 0,4 3 0 15,-6-2-416-15,4 3-96 0,0-1-16 0,2 8 0 16,-4 2-208-16,2 3 0 0,2 5 128 0,1 3-128 0,-1 5 208 0,-4 6 0 15,0-4 0-15,-1 0 0 0,-1-1-208 0,-1-1 0 16,-2-1 0-16,0-7 0 16,0-6-768-16,0-6-256 0,0-2-64 0,0-9-10048 15</inkml:trace>
  <inkml:trace contextRef="#ctx0" brushRef="#br0" timeOffset="16697.29">26921 15698 911 0,'-14'0'0'0,"5"0"0"0,0 0 0 0,1 0 0 15,3 0 848-15,1 2 96 0,-1 2 16 0,-4 4 0 16,-8 4-48-16,-1 6 0 0,-4 8 0 0,-3 5 0 16,6 1 128-16,2 4 32 0,-1 4 0 0,4 4 0 0,2 3 304 15,0 3 64-15,1 3 16 0,3 1 0 0,-5 1-80 0,5-1-16 16,-3 4 0-16,3-1 0 16,-5 4-736-16,5-3-160 0,-3-2-16 0,3 3-16 15,-5 0-1440-15,-1-3-272 0,2-6-64 16,0-8-7616-16</inkml:trace>
  <inkml:trace contextRef="#ctx0" brushRef="#br0" timeOffset="16972.7">26881 15738 2751 0,'1'14'256'0,"-1"-5"-256"15,2 3 0-15,0-7 0 0,1 1 1488 0,-1 1 256 0,5-2 48 0,-2 9 16 16,8 8 496-16,1 5 80 0,5 6 32 0,0 0 0 16,4 2-1184-16,-6-1-224 0,6 3-48 0,-1 1-16 15,-1 2-400-15,-2 0-80 0,2 4-16 0,2 5 0 16,-2 0 64-16,1 3 0 16,-4 5 0-16,1-5 0 0,-2 2 112 0,-3-1 16 0,2-1 16 0,-2-1 0 15,-3-8-352-15,1 1-80 0,0-8-16 0,-2-6 0 16,3-8-352-16,4-4-80 0,0-4-16 0,1-7-11936 15</inkml:trace>
  <inkml:trace contextRef="#ctx0" brushRef="#br0" timeOffset="17231.64">27780 15407 7359 0,'0'-8'320'0,"-2"3"80"0,0-2-400 0,2 7 0 0,0-2 0 0,-3 4 0 0,1-2 1328 0,-1 5 176 0,-6-2 32 0,0 9 16 16,-5 8 0-16,-3 4 0 0,0 11 0 0,-6 7 0 31,2 10-192-31,-2 14-32 0,1 9-16 0,-3 5 0 0,3 11-80 0,-1 3-16 0,-3 3 0 0,3 4 0 16,6-3-256-16,-1-6-64 0,4 0-16 0,2-8 0 15,7-6-880-15,0-10-240 16,1-1-16-16,4-10-8704 0,0 0-1760 16</inkml:trace>
  <inkml:trace contextRef="#ctx0" brushRef="#br0" timeOffset="17504.3">27595 15510 13823 0,'-5'9'608'15,"3"0"128"-15,2-2-592 0,2 0-144 0,0 0 0 0,1-2 0 0,1 7 1136 0,3 5 192 16,5 11 32-16,0 16 16 0,4 1-32 0,-1 7 0 16,3 4 0-16,-1-2 0 0,-1 4-144 0,1-1-48 0,4 7 0 0,2 1 0 15,-2-6-672-15,2 4-144 0,3 3-16 0,0 2-16 16,2 0-304-16,1-2 0 0,-1-3 0 0,2-6 0 31,-4-8-256-31,0-5 0 0,-2-8 0 0,1-10-8096 16,3 0-1632-16</inkml:trace>
  <inkml:trace contextRef="#ctx0" brushRef="#br0" timeOffset="17756.52">28249 15451 17503 0,'-13'7'768'0,"7"-4"176"0,2 4-752 0,1-5-192 16,3-2 0-16,0 4 0 0,3-3 1536 0,-3 3 288 15,4 5 48-15,1 5 16 0,3 1-640 0,-2 4-128 16,2 6-32-16,-2-1 0 0,-1 11-640 0,-3 3-128 0,3 8-16 0,-5 8-16 15,0 5-64-15,0 5-16 0,0 4 0 0,0 4 0 16,0 2-208-16,-5-2 0 0,3 1 128 0,0-2-128 16,-5-3 0-16,2-3-208 0,0-3 32 0,-1-4 16 31,-2-6-1632-31,3-6-320 0</inkml:trace>
  <inkml:trace contextRef="#ctx0" brushRef="#br0" timeOffset="18011.46">28226 15571 11055 0,'-5'14'976'0,"5"-5"-784"16,2 0-192-16,1-3 0 0,1 1 2240 0,1 4 384 15,0 8 96-15,7 16 16 0,2 10-592 0,4 7-112 16,4 6-32-16,1-1 0 0,1 1-1152 0,4-2-224 15,0 3-48-15,2-2-16 0,-1 3-560 0,3-3 0 16,2 2 0-16,1 4 0 0,2-7 0 0,-2-2 0 16,1-2 0-16,3-3 0 0,-4-6 0 15,-2-4 0-15,1-6 0 0,-2-7-8960 0,-3-2-1696 16</inkml:trace>
  <inkml:trace contextRef="#ctx0" brushRef="#br0" timeOffset="18356.47">29214 15294 20271 0,'-3'26'896'0,"3"-8"192"0,-6-1-880 0,6-3-208 16,-3-5 0-16,-1 0 0 0,3 3 896 16,-5 9 128-16,-1 12 16 0,-3 19 16 0,-2 14-448 0,-6 9-96 0,-1 9 0 0,2-4-16 15,1 0-96-15,2-2-16 16,2 6 0-16,1-1 0 0,6-4-128 0,2-2-48 0,-2-4 0 15,1-5 0-15,4-2-432 0,-3-9-96 16,3 1 0-16,-2-11-11792 0</inkml:trace>
  <inkml:trace contextRef="#ctx0" brushRef="#br0" timeOffset="18646.24">29043 15320 10127 0,'-5'9'896'0,"5"0"-704"16,0-2-192-16,2-6 0 0,1 3 2016 0,3 1 368 16,0 4 80-16,8 12 16 0,4 5-352 0,8 2-64 15,0 3-16-15,0 1 0 0,6 6-944 0,-1 2-192 16,-3 12-32-16,5 6-16 0,-2 8-416 0,1 5-64 15,-4 13-32-15,-1-4 0 16,3 2 288-16,0-6 64 0,1-1 16 0,-1-5 0 0,-2-7 128 0,1-8 32 0,-3-2 0 16,1-8 0-16,-8-8-688 0,2-6-192 15,-4-5 0-15,0-5 0 16,-1 0-1680-16,0-7-416 0</inkml:trace>
  <inkml:trace contextRef="#ctx0" brushRef="#br0" timeOffset="19021.59">29761 14989 8287 0,'-8'21'736'0,"2"-7"-592"0,3 0-144 0,-1 0 0 15,4-3 1472-15,0-1 256 0,0 4 48 0,0 12 16 16,0 14 976-16,0 18 208 0,4 11 32 0,-4 3 16 15,3 6-1616-15,3 0-336 0,-1 3-64 0,-2-1-16 16,2 3-992-16,-1-3-192 0,-4-1-32 0,2-1-16 31,1-1-480-31,-3-2-112 0,-3-6 0 0,1 1-16 0,-5-11 528 0,0-3 96 0,0-5 32 0,2-10 0 16,0-4-368-16,1-11-64 0</inkml:trace>
  <inkml:trace contextRef="#ctx0" brushRef="#br0" timeOffset="19343.72">29779 15061 11967 0,'0'2'1072'0,"0"-2"-864"16,5 0-208-16,-2 0 0 0,4 0 2464 0,2 1 448 15,7-1 96-15,1 6 0 0,15 1-1200 0,2 3-240 0,8 7-48 0,0 10-16 16,0 7-1200-16,-4 6-304 0,-1 9 0 0,-2 3 0 16,-1 6 192-16,1 3-32 0,-3 0 0 0,-3-2 0 15,3 4 1136-15,-4-6 240 0,1-5 32 0,-3 1 16 16,-1-6-240-16,-1-5-64 0,-1-1 0 0,-2-8 0 16,-4-1-896-16,-1-6-176 0,-1 0-32 0,-1-5-16 15,-3-4-160-15,-2-3 0 0,-1 4 0 0,1-6-176 16,-2-2-1104-16,2-1-240 15,-4 0-32-15,4-4-16 16,3-2-1392-16,2-3-288 0,3-5-48 0,6-2-8448 0</inkml:trace>
  <inkml:trace contextRef="#ctx0" brushRef="#br0" timeOffset="19879.8">30850 14970 11055 0,'-3'14'976'0,"-2"-3"-784"0,5-3-192 0,1-1 0 16,3-1 1840-16,-2-3 320 0,1-1 64 0,4 10 16 15,4 5 528-15,1 6 112 0,2 3 32 0,-4 6 0 16,1-1-1872-16,-3 4-368 0,-2 5-80 0,-3 7-16 15,-1 5-576-15,1 6-192 0,-6 4 0 0,-2 8 0 16,-4 7-288-16,-3 6-64 0,-2 9-16 0,0-3 0 16,-4-2-336-16,-3-7-64 0,4-1 0 0,3-11-16 15,0-12-672-15,0-8-128 0</inkml:trace>
  <inkml:trace contextRef="#ctx0" brushRef="#br0" timeOffset="20184.39">31195 14827 15663 0,'0'7'688'0,"2"-1"144"0,2-1-656 0,-1-2-176 0,1 1 0 0,-3-1 0 15,3-1 816-15,1 7 128 0,4-1 16 0,-1 10 16 16,1 5-592-16,0-1-128 0,-6 4-32 0,-1-1 0 15,2-1-416-15,-4 0-96 0,0 3-16 0,0-3 0 16,3 0 832-16,2-1 176 0,6 0 16 0,4-2 16 16,5-2 1536-16,6 3 304 0,3-1 64 0,6 0 16 15,2 4-928-15,1 4-192 0,4 2-48 0,-2 4 0 16,0 2-912-16,-2 6-192 0,6 4-48 0,-4 4 0 16,-2-2-176-16,3 3-32 0,4 4-128 0,-5-2 192 31,3-5-640-31,1 3-128 0,10 5-16 0,0-8-15728 0</inkml:trace>
  <inkml:trace contextRef="#ctx0" brushRef="#br0" timeOffset="30161.69">27238 11377 4607 0,'-17'0'400'0,"4"0"-400"0,3 2 0 0,3-2 0 0,5 0 2336 16,2-2 384-16,0 2 80 0,-3-3 16 0,1 1-1920 0,0-5-368 0,0 3-80 0,2-6 0 15,0 1-1696-15,-3-3-336 16,-1 3-64-16,-2 4-16 15,-3-4 784-15,-2 1 160 0,1 6 16 0,-4-2 16 0,-2 1 1664 0,-1 3 336 0,1 3 64 0,-1-1 16 16,1 2 224-16,0 1 48 0,4 2 16 0,-5-2 0 0,5 4-576 0,1-4-112 16,2 4-32-16,-3-2 0 0,3 0-720 0,1-4-240 15,-1 6 128-15,0-4-128 0,-1 2-192 0,-2 2-80 16,-1-4-32-16,3 4 0 0,-4-1 176 0,-2 1 128 31,1-4-192-31,-1 4 192 0,2 0 624 0,-3-1 224 0,3 1 48 0,-2-4 16 0,0 4-32 0,1 0-16 16,1 0 0-16,0-1 0 15,2 4-512-15,-1-3-96 16,3 2-32-16,-4-3 0 0,2 5-224 0,0 0 0 0,1-4 0 0,2 3 0 0,-3-1 0 0,2-2 256 31,1 3-64-31,-5 0 0 0,4-2 64 0,1 3 0 16,-1-3 0-16,1-1 0 0,0 3 128 0,-1 0 48 0,-1-1 0 0,1 1 0 16,1 0-64-16,-5 2-16 0,2-4 0 0,-2 4 0 15,0-2-80-15,2 2-16 0,-4-1 0 16,2 0 0-16,4 0-64 0,-4-1 0 0,2-2-16 0,3 3 0 15,0-3 80-15,0 2 0 0,1 2 16 0,2-5 0 16,3 3 128-16,0-2 32 0,1-1 0 0,-2 3 0 16,3 2-64-16,-1 0-16 0,2 2 0 0,-2-2 0 15,2 0-80-15,-3 1-16 0,3 1 0 0,-2 0 0 16,2-2-32-16,0 3-16 0,0 1 0 0,0-1 0 0,0 0-16 0,2-3 0 16,-2 5 0-16,0 1 0 0,3-5-32 15,-3 3-16-15,0-1 0 0,2 1 0 0,-2 2-144 16,2-2 192-16,-2-1-192 0,0 1 192 0,1 1-192 0,3-2 192 15,-2 1-192-15,1-4 192 0,2 0-192 0,2-2 160 16,2 0-160-16,0-2 160 0,5-3-160 0,-4 0 192 16,2-3-192-16,2 1 192 0,0-3-192 0,2 0 192 15,1-2-192-15,-3 0 192 0,7 0-192 0,-7-2 0 16,3 0 144-16,1 2-144 0,-1 0 128 0,-1-2-128 16,1-1 160-16,-1 3-160 0,2 0 160 0,-1 0-160 15,-1 0 160-15,1 3-160 0,-1-1 128 0,-1 0-128 0,3 0 0 0,-2 1 144 16,-3-1-144-16,5 1 0 0,-18-3 144 0,0 0-144 15,0 0 0-15,0 0 144 0,84 18-144 0,-67-15 0 16,-3-3 0-16,7 0 0 16,-6-3 0-16,3 3 0 0,3-4 0 0,-2-1 0 0,0 1 0 0,4-1 0 15,-6 2 128-15,6-2-128 0,-4 1 0 0,2-1 0 16,0 3 960-16,2-1 64 0,-6-1 32 0,2 2 0 16,2 1-1632-16,-4-5-336 15,1 6-64-15,1-1-16 0,2 1 800 0,-4-2 192 0,-17 2 0 0,0 0 0 16,72-5 0-16,-72 5 0 0,54-9 0 0,-54 9 0 0,59-5 0 15,-59 5 0-15,58-9 0 0,-58 9 0 0,0 0 0 0,80-9 0 16,-80 9 0-16,0 0 0 0,76-5 0 0,-51 2 0 16,-2 1 0-16,3-2 0 0,-4 1 0 0,-1 3 0 15,-21 0 0-15,0 0 0 0,72 0 0 0,-72 0 0 16,0 0 0-16,78 7 0 0,-78-7 0 16,0 0 0-16,89 7 0 0,-89-7 0 0,0 0 0 0,89 3 0 15,-89-3 0-15,57-3 0 16,-57 3 0-16,54-7 0 0,-54 7 0 0,51-9 0 0,-27 6 0 0,1-3 0 15,-1 0 0-15,2 0 0 16,0 1 0-16,0-2 0 0,4 5 0 0,-7-5 0 0,3 6 0 0,-3-6 0 0,-23 7 0 0,0 0 0 16,83-7 0-16,-83 7 0 15,58-7 0-15,-58 7 0 0,62-9 0 0,-62 9 0 0,65-12 0 0,-65 12 0 16,66-16 0-16,-40 7 0 0,6-3 0 16,-6 4 0-16,-2-1 0 0,4-2 0 0,0 3 0 15,-2-5 0-15,2 5 0 0,-2-1 0 0,4 0 0 0,-4 1 0 16,-4-1 0-16,1 5 0 0,3-1 0 0,-5 0 0 15,2 0 0-15,-4-2 0 0,4 5 0 0,1-5 0 16,2 2 0-16,0 0 0 0,2-1 0 0,2-1 0 16,1-1 0-16,1-1 0 0,-3 4 0 0,3-4 0 15,-6 0 0-15,-2 1 0 0,1-1 0 0,-8-1 0 0,2 1 0 0,-1 0 0 16,-1-1 0-16,0-4 0 0,-4 3 0 16,2-3 0-16,1 2 0 0,-6-4 0 0,3 3 128 0,-3-5-128 15,2 4 0-15,-3 0 0 16,3-3 0-16,-3-1 0 0,-4 5 128 0,-3-3-128 0,1 0 0 15,-4 0 0-15,1-1 0 0,-4 3 0 0,-1-3 0 0,1 3 0 16,-4-4 0-16,4 1 0 0,-1-2 0 0,1-2 0 16,3 3 0-16,1-2 0 0,0-3 0 0,0 4 0 15,0-6 0-15,-4 1 0 0,1 0 0 0,1 1 0 16,-5 2 0-16,-2-2 0 0,-1 6 0 0,-2 0 0 16,-2-3 0-16,0 6 0 0,-4 2 0 0,1 2 0 0,0-1 0 0,-4 3 0 15,1-1 128-15,-2 2-128 16,1 0 0-16,-2-2 0 0,1 4 128 0,-5 2-128 0,5-3 0 0,1 3 0 15,-2-2 0-15,2 1 0 0,-1-1 0 0,-1 2 0 16,2-3 0-16,-2 3 0 16,1-2 0-16,-4 3 0 0,3-5 0 0,-3 2 0 0,0 1 0 0,-4-1 0 15,2 1 0-15,-3 3 0 0,1-3 0 0,1 2 0 16,1 1 0-16,-2-1 0 16,2-1 0-16,-1 3 0 0,1 0 0 0,-2 0 0 0,-1 0 0 0,-1 0 0 15,1 0 0-15,0 3 0 0,-2-1 0 0,-1 1 0 16,1-3 0-16,0 4 0 0,-2 1 0 0,4 0 0 15,0-1 0-15,1-1 0 0,0 2 0 0,2-5 0 0,2 6 0 0,-3-6 0 16,4 0 0 0,-1-2 0-16,2-2 0 0,-1 4 0 0,-1-3 0 15,-3-2 0-15,2 1 0 0,0 2 0 0,-3-1 0 0,2-2 0 0,-3 1 0 0,-1 2 0 16,3 1 0-16,-6 1 0 16,4 0 0-16,-1 1 0 15,-3 1 0-15,0 2 0 0,4 1 0 0,0 0 0 0,-4 2 0 0,0 2 0 0,4 0 0 0,-4 1 0 16,0 2 0-16,4-1 0 0,-1 1 0 0,1-3 0 15,-2 3 0-15,5-4 0 0,-4-1 0 0,-2 0 0 16,-1-1 0-16,-4-1 0 0,-1-2 0 0,-1-3 0 0,-8 0 0 0,-4-1 0 16,-4 1-256-16,-4 1 64 0,-2 5 0 15,-3 2 0 1,-4 10-240-16,-5 8-32 0,-3 5-16 16,7 9 0-16,-1 7-816 0,11 11-176 15</inkml:trace>
  <inkml:trace contextRef="#ctx0" brushRef="#br0" timeOffset="36123.28">25589 15270 4607 0,'-1'-7'400'0,"1"3"-400"0,0-1 0 0,0 5 0 0,1-2 368 0,-1-1-16 15,0-6 0-15,0 1 0 0,0-6-352 0,0 0 128 16,-1 3-128-16,1 1 0 0,-4 3 752 0,1 0 80 16,1 3 0-16,-3 1 16 0,1 3 672 0,-4 0 128 15,-1 7 16-15,-3 0 16 0,1 3-448 0,-4 1-80 16,1 3-32-16,0 1 0 0,0 3-240 0,-4-3-48 15,-3 5-16-15,2-5 0 0,2 3-96 0,-6-1-16 0,4 6 0 0,0-6 0 16,-4 1-336-16,6-1-80 0,-1 4-16 0,-3-2 0 16,4 4-272-16,-2-2 128 15,-2 1-128-15,2 4 0 0,1 0 144 0,-3-3-144 0,7 1 0 0,-3-1 144 16,3-4 240-16,-3 4 64 0,3-2 0 0,2 1 0 16,-1-1 112-16,3-1 16 0,1-3 16 0,0 0 0 15,2-3-48-15,2-1-16 0,2-1 0 0,-2-2 0 16,3-1-320-16,-2 0-64 0,1-1-16 0,1 1 0 15,2 0-128-15,-3-1 0 0,-1 1 0 0,2 0 0 16,-1 3 0-16,-1-2 0 0,3-1 0 0,-5 5 0 16,3-2 0-16,-1-3 160 0,3 3-16 0,1-1 0 0,1-3 240 0,3 1 64 15,1 0 0-15,2-1 0 0,4-1-48 0,1-1 0 16,-12-6 0-16,0 0 0 0,0 0-32 0,0 0-16 16,106 5 0-16,-106-5 0 0,0 0-112 0,84-9-32 15,-84 9 0-15,0 0 0 0,92-3-48 0,-92 3-16 16,0 0 0-16,89 1 0 0,-89-1 112 0,0 0 32 15,89 14 0-15,-89-14 0 0,0 0 48 0,0 0 16 16,113 14 0-16,-113-14 0 0,0 0-96 0,91 19-32 0,-91-19 0 16,0 0 0-16,90 21-224 0,-90-21 176 0,0 0-176 0,91 14 160 15,-91-14-160-15,0 0 0 16,101 9 0-16,-101-9 0 0,0 0 0 0,113 0 0 0,-113 0 128 0,0 0-128 16,107-2 0-16,-107 2 0 0,0 0 0 0,92 2 0 15,-92-2 128-15,0 0-128 0,85 3 0 0,-85-3 128 16,0 0-128-16,93 6 160 15,-93-6-160-15,0 0 160 0,99 8-160 0,-99-8 192 16,0 0-192-16,129 0 192 0,-129 0-192 0,96-5 0 0,-96 5 144 0,97-14-144 16,-97 14 0-16,98-21 0 0,-98 21 0 0,94-26 0 0,-94 26 0 15,96-26 0-15,-96 26 0 0,92-31 0 0,-92 31 0 16,86-26 0-16,-86 26 0 16,78-18 0-16,-78 18 0 0,0 0 0 0,101-14 0 0,-101 14 128 0,0 0-128 0,0 0 192 15,110 0-64-15,-110 0 0 0,0 0-128 0,0 0 176 16,111 9-176-16,-111-9 192 0,0 0-192 0,102 5 0 15,-102-5 144-15,0 0-144 16,115 4 0-16,-115-4 0 0,83-6 0 0,-83 6 0 16,87-8 0-16,-87 8 0 0,0 0 0 0,108-21 0 0,-108 21 0 0,0 0 0 15,86-18 0-15,-86 18 128 0,0 0-128 0,80-13 0 0,-80 13 0 16,0 0 0-16,84-9 0 0,-84 9 0 0,0 0 128 0,83 0-128 16,-83 0 0-16,0 0 128 0,112 0-128 0,-112 0 0 31,0 0 0-31,127-4 0 0,-127 4 0 0,94-7 128 0,-94 7-128 0,96-15 0 0,-96 15 0 0,89-23 0 15,-89 23 0-15,87-17 0 0,-87 17 0 0,83-18 0 16,-83 18 0-16,86-12 0 0,-86 12 0 0,84-10 0 16,-84 10 0-16,80-9 0 15,-80 9 0-15,0 0 0 0,113-9 0 0,-113 9 0 0,0 0 0 0,98-3 0 16,-98 3 0-16,0 0 0 0,101-6 0 0,-101 6 0 16,0 0 0-16,109-3 128 0,-109 3-128 0,0 0 0 0,115-5 0 0,-115 5 0 15,89-4 0-15,-89 4 0 0,84-10 0 16,-84 10 0-16,84-14 0 0,-84 14 128 0,76-21-128 0,-76 21 0 15,70-17 0-15,-70 17 0 0,73-23 0 0,-73 23 0 16,72-21 0-16,-72 21 0 0,0 0 832 0,94-28 160 16,-94 28 32-16,0 0 0 31,97-24-1648-31,-97 24-320 0,0 0-64 0,100-23-16 0,-100 23 832 0,0 0 192 0,101-23 0 0,-101 23 0 0,0 0 0 0,97-17 0 16,-97 17 0-16,0 0 0 0,93-12 0 0,-93 12 0 15,0 0 0-15,92-14 0 0,-92 14 0 0,0 0 0 16,92-17 0-16,-92 17 0 0,0 0 0 0,89-18 0 15,-89 18 0-15,0 0 0 0,77-17 0 0,-77 17 0 0,0 0 0 16,78-23 0-16,-78 23 0 0,0 0 0 16,72-31 0-16,-51 22 0 0,0-3 0 0,-2-2 0 0,2 3 0 15,-2-1 0-15,2 0 0 0,-4-4 0 0,1 1 0 0,-1 1 0 16,2 2 0-16,-5-2 0 0,4 1 0 16,-3-1 0-16,-1 6 0 0,0-6 0 15,-5 2 0-15,1-2 0 16,-3 5 0-16,-3 0 0 0,1-1 0 0,-5 1 0 0,2-3 0 0,-2 3 0 0,1 1 0 0,1-1 0 15,2 0 0-15,-3 0 0 0,3-5 0 0,1 2 0 16,2-2 0-16,-2 0 0 0,4-3 0 0,-4 0 0 0,4-3 0 16,-4 1 0-1,2 0 0-15,2-2 0 0,-6 4 0 0,3-2 0 16,-3-2 0-16,-1 2 0 0,-2-2 0 0,-4 3 0 0,-1 1 0 0,0 3 0 0,-2 0 0 0,-4-2 0 31,3 2 0-31,-6 4 0 0,2-2 128 0,-1 1-128 16,3 1 0-16,-2-1 0 0,1 3 128 0,-1-1-128 15,2-3 0-15,-3 3 0 0,1-5 0 0,2 5 0 16,-2-1 0-16,-1-2 0 0,5 3 0 0,-1 0 0 16,0 1 0-16,1-1 0 0,1 4 0 0,-2-4 0 15,0 2 0-15,0 0 0 0,1 0 0 0,-5-2 0 0,1 4 0 0,2 0 0 16,-4-2 0-16,-4 0 0 0,3 0 0 16,-1 2 0-16,-1 1 0 0,-1-1 0 0,-3 2 0 15,2-1 0-15,2 2 0 0,-1-1 0 0,-3 3 0 0,2-2 0 16,-2 2 0-16,2-3 0 0,0 3 0 0,0-4 0 15,1 4 0-15,-4-5 0 0,-3 1 0 0,1-1 0 16,0 2 0-16,-1-2 0 0,-1 1 0 0,-5-1 0 16,-2 5 0-16,-2-2 0 0,2 0 0 0,-2 2 0 15,3 2 0-15,-1-2 0 0,5 2 0 0,-3 5 0 16,0-5 0-16,5 3 0 0,-6-2 0 0,6-3 0 16,-4 4 0-16,4-4 0 0,0 1 0 0,2-1-144 15,-2 0 144-15,1-1-160 0,1 1 160 0,-1-4-160 16,1 4 160-16,0 0-160 0,-3 0 160 0,0 4-160 0,-8-3 160 0,0 3-128 15,0-4 128-15,-2 5-128 16,6-1 128-16,-4 1 0 0,0-5 0 0,0 3 0 0,4 1 0 16,-4-2 0-16,0-2 0 0,2 3 0 0,0-1 0 0,2-2 0 15,-1 2 0-15,1-2 0 0,0 1 0 0,-2-1-160 16,1 4 160-16,4-2 0 0,-3-1-224 0,1 1 64 16,-1 1 16-16,-4-1 0 0,4 2 0 0,-1-1 0 15,1 1 0-15,-2-3 0 0,-2 5 144 0,-1-3-128 16,-5 2 128-16,-2-1-128 0,3-1 128 0,-4-1 0 15,4-2 0-15,-3 0 0 0,3 0 0 0,1-2 0 0,6 2 0 0,0-3 0 16,2-1 0-16,3 4 0 16,2 0 0-16,-1 0 0 0,0 0 0 0,0 0 0 15,1 0 0-15,-5 0-128 0,1 0 128 0,-1 0-208 16,-7 4 80-16,-3 1 128 0,0-5-208 0,-1 4 80 0,-2 1 128 16,2-2-208-16,1 1 208 0,1-3 0 0,3 3 0 0,-3-2-144 15,0 1 144-15,0 1 0 0,1-1 0 0,-1-1 0 16,2-2 0-16,-2 3 0 0,-2-1 0 0,0-2 0 15,-1 2 0-15,1 0-128 0,-2 1 128 0,-3-1-128 0,5 1 128 0,-1-3-192 16,3 6 192-16,0-6-192 16,5 3 16-16,-5 2 0 0,-2-1 0 0,2 1 0 15,-2 4-160-15,0-4-48 0,0 4 0 0,1-6 0 0,-5 6 176 0,1-4 16 16,1-1 16-16,4 1 0 16,-1-2 176-16,2 2 0 0,4-5 0 0,0 4 0 0,6-4 0 0,-3 0 0 15,1 0 0-15,0 0 128 16,1 0-128-16,-1-4 0 0,-1 4 0 0,1-1 0 0,0-3 0 0,-4 4 0 15,-4 4 0-15,-4-3 0 0,-2 3 0 16,-2 1 0-16,-2 4 0 0,3 0 0 0,-2-1 0 0,1 8 0 16,1 0 0-16,3 1 0 0,3 0 0 0,0 1 0 15,1-4 0-15,4 1 0 0,2-4 0 0,0 5 0 16,5-6 0-16,-7 4 0 0,4-5-224 0,-6 3-64 16,3-2-16-16,-6 1 0 15,1-1-240-15,-1 4-48 0,-5-2-16 0,1 2 0 0,2 0 304 0,-5-2 64 16,0 6 16-16,-7-1 0 0,4 2 224 0,-1 1 0 0,-1 2 144 0,-4 3-144 15,0-1 704-15,4 2 32 0,5 2 16 0,5-2 0 16,7 0-384-16,9 2-80 0,4-2-16 0,9-3-16912 16</inkml:trace>
  <inkml:trace contextRef="#ctx0" brushRef="#br0" timeOffset="72967.61">17157 13683 10767 0,'9'-21'0'15,"0"9"0"1,-8 7 0-16,1 3 0 0,0-1 0 0,1-1 0 0,2-10 0 16,8-3-128-16,4-6 128 0,-3 2-144 0,-2 4 144 0,-1 3 256 15,-4 5-64-15,0 6 0 0,0-3 16 0,-2 6 0 16,4-1 0-16,-6-1 48 16,4 2-256-16,0-2-192 0,2-1 48 0,-1 1 144 15,3-1-480-15,1-1 32 0,2-1 0 0,-2 1 16 16,2-1-112-16,-2-4-32 0,2 4 0 0,-2 0 32 0,-3 1 176 0,-2 1 48 0,0 1 0 0,-3 0 32 15,1 2 288-15,-2-1 128 0,-1 2-128 0,2 1 224 16,-4 0 224-16,0-2 64 0,0 5 0 0,0-1 16 16,-4 3-96-16,8-2-32 15,-8 0 0-15,4 0 32 0,0-1-144 0,4 1-32 16,1 4 0-16,0-1 32 0,2-4 144 0,-2-1 16 0,-5-1 16 0,0 2 48 16,4-3 240-16,-4-1 48 0,0 2 16 0,0-2 16 15,-4 2 224-15,4-2 32 0,0 3 16 0,-3 1 48 16,1-2-448-16,-3 1-96 0,1-1-16 0,4 1 0 15,-5 1-48-15,2-2-16 0,-3 4 0 0,3 0 0 16,-2-1-64-16,1 4-16 0,-3-1 0 0,0 5 0 16,0-3 64-16,2 2 0 0,-4 2 0 0,-1 4 0 0,1-3-96 15,-1 1-16-15,-1 1 0 0,-1 1 0 0,-2-1-160 0,2 4-48 16,-2-2 0-16,0 4 0 16,-3-2-192-16,3 0 0 0,-4 1 0 0,1 1 0 0,-4 3 0 0,-2-3 0 15,1 3 0-15,-1 0 0 0,-3 0 0 0,0 2 0 16,-4 3 0-16,2-1 0 15,-3 5 240-15,5-4 48 0,-4 6 16 0,4-3 0 0,1 1 16 16,1-3 16-16,5 3 0 0,-6-1 0 0,3-2-128 0,-1 3-16 16,2-1-16-16,-1-2 0 0,2 3-176 0,-2-4 192 15,3 0-192-15,3 1 192 0,-1-6-192 0,-1 0 0 16,1 0 0-16,-1-3 128 0,1 3-128 0,-1 0 0 16,1-3 0-16,-2 3 0 0,-2 0 0 0,0 0 0 0,-2 2 0 15,1-2 0-15,-1 0 0 0,0 4 0 16,-1-3 0-16,1 3 0 0,1-2 0 0,-1-2 0 15,0 0 0-15,2 0 0 0,-1 2 0 0,-1-2 0 0,2 6 0 16,-1-3 0-16,1-3 0 0,-2 6 0 16,0-1 0-16,-1 4 128 0,0 0 0 0,3 0 0 0,-2-1 0 0,0 3 0 15,2-2-128-15,-1 0 192 16,1 0-192-16,2-1 192 0,-2-1-32 0,0 2 0 16,-2-3 0-16,4 1 0 0,-5-2-32 0,1 0 0 15,0 1 0-15,-3-3 0 0,4-1-128 0,-1 4 0 0,-3 1 144 16,1 0-144-16,1 2 0 0,-2 3 0 0,3-1 0 15,-3-3 0-15,5 5 0 0,-2-6 0 16,-3 5 0-16,0-3 0 0,4 0 0 0,-6-2 0 0,2 2 0 0,1 0 0 0,2-1 128 0,1-2-128 16,-1-1 160-16,1-1-160 15,1-2 0-15,-2 1 128 0,2-1-128 0,-2-2 0 16,1 4 0-16,-4-2 0 0,-1 3 0 0,-2-1 0 0,4-1 0 0,-1 3 0 16,0 1 0-16,-3-4 0 0,6 3 0 0,-3-3 0 15,5-1 0-15,2 2 0 16,-2-2 0-16,3-6 0 0,4-1 0 0,0 2 0 0,2-6 0 0,2 1 0 15,1-4 0-15,-3 3 0 16,3 0 0-16,-1-1 0 0,1 1 0 0,0-1 0 0,1 2 0 16,-1-3 0-16,-3 3 0 0,3-3 0 0,-2 8 0 0,3-6 0 15,-1 1-128-15,-3 3 128 16,1 1 0-16,-1 1 0 0,0 3 0 0,2-3 0 16,-3 1 0-16,5-1 0 0,-5-1 0 0,3-4 0 15,1-1 0-15,-3 1 0 0,3-4 0 0,1 0 0 0,-1-4 0 0,4-3 0 16,-1 2 0-16,1-2 0 0,2-2 0 0,-1-2-128 15,4-1 128-15,-1 2 0 0,1-4 0 0,0 0-160 16,1 0 160-16,3-4-128 0,-1 2 0 0,2-1 0 16,1-1 0-16,2-1 0 0,1 2 128 0,0 1-128 15,0-5 128-15,1 2-128 0,2 3 128 0,2-1 0 16,2-1 0-16,-2 1 0 0,3 1 0 0,1-2 0 16,-1 4 0-16,6 0 128 0,-2 0 128 0,-21 0 48 15,0 0 0-15,0 0 0 0,120 4 48 0,-120-4 16 16,0 0 0-16,129-4 0 0,-129 4-112 0,115-1 0 0,-115 1-16 15,113-4 0-15,-113 4-240 0,94 4 176 0,-94-4-176 0,0 0 160 16,136 10 0-16,-136-10 0 0,96 12 0 0,-96-12 0 16,106 9 96-16,-106-9 32 0,138 9 0 0,-138-9 0 15,145-4-32-15,-145 4-16 0,128-12 0 0,-128 12 0 16,129-16-240-16,-129 16 144 0,142-24-144 0,-142 24 128 16,162-31 0-16,-162 31-128 0,150-35 192 0,-150 35-64 15,141-35-128-15,-141 35 0 0,132-31 0 0,-132 31 128 16,146-32 0-16,-146 32-128 0,159-26 192 0,-159 26-64 0,145-19-128 0,-145 19 192 15,132-12-192-15,-132 12 192 0,134-4-192 0,-134 4 0 16,145-5 144-16,-145 5-144 0,155-3 128 0,-155 3-128 16,143-9 128-16,-143 9-128 0,155-11 0 0,-155 11 128 15,173-14-128-15,-173 14 0 16,176-15 0-16,-176 15 0 0,155-9 0 0,-155 9 128 16,123-9-128-16,-123 9 0 0,119 0 0 0,-119 0 0 0,106 4 0 0,-106-4 0 15,101 9 0-15,-101-9 0 0,93 5 0 0,-93-5 0 16,0 0 0-16,106 8 0 0,-106-8 0 0,0 0 0 15,0 0 0-15,115 0 0 0,-115 0 128 0,0 0-128 16,0 0 128-16,103-5-128 0,-103 5 0 0,0 0 0 0,0 0 0 0,0 0 128 16,101-12-128-16,-84 12 0 0,-5-2 0 0,-1-1 0 15,-2 3 0-15,-2-4 0 16,-2 4 0-16,-5 0 0 0,3 0 0 0,-3-5 0 0,-3 2 0 0,-1-3 0 16,3 3 0-16,-6-4 0 0,0-2 0 0,0-3 0 15,1 0 128-15,-6-2-128 0,3-4 160 0,-1 1-160 16,-2-6 0-16,-6 3 128 0,4-7-128 0,-6 0 0 15,0-1 0-15,-4-5 0 16,0 1 0-16,-1-4 0 0,1-3 0 0,-2-1 128 0,1 4-128 0,-1-6 0 16,-2 0 0-16,-1 0 0 0,1 2 128 15,-4 0-128-15,-2 0 0 0,-3 4 0 0,-5-3 128 0,2 3-128 0,0 1 0 16,0-4 0-16,-4 8 128 0,4 2-128 16,5-3 0-16,-1-3 0 0,1 2 0 0,0-5 0 15,4 3 0-15,1-5 176 0,4 0-176 0,2-4 160 0,-1 1-160 16,2-2 0-16,1 1 0 0,-1-5 128 0,2 1-128 0,-8-5 0 15,1 1 0-15,-4-4 0 0,-2-3 0 0,2 5 0 16,-3 2 0-16,4 1 0 16,5 1 0-16,-6 5 0 0,8 1 0 0,-4-5 0 0,0 6 0 0,-1-6 0 0,3 5 144 15,-6 4-144-15,3 5 0 0,-3 1 128 16,4-3-128-16,-5 2 0 0,5-1 0 16,-1-3 128-16,1 4-128 0,2-1 0 0,3-1 0 0,-1-1 128 0,1 3-128 15,4-1 0-15,-4-4 0 0,6 1 0 0,-1 3 0 0,1-6 0 16,-1 0 0-16,1-2 0 0,0 1 0 0,-1-2 0 15,4-2 0-15,2 1 0 0,2 3 0 0,-3-2 0 16,5 3 0-16,-3 2 0 16,2 0 0-16,1 5 0 0,-1 0 0 0,0 4 144 15,1-1-144-15,-5 3 0 0,3-3 128 0,0 6-128 0,-1 2 0 16,2-1 0-16,-3 3 0 0,7-1 0 0,-4 2 0 0,4 2 0 0,-2 2 0 0,2-4 0 16,1 3 0-16,-1-4 0 15,3 1 0-15,1-4-144 0,-1-1 144 0,4-5-192 16,-1-7-336-16,6-2-80 15,2-4-16-15,3-5-11888 16,0 4-2384-16</inkml:trace>
  <inkml:trace contextRef="#ctx0" brushRef="#br1" timeOffset="80052.42">17598 13856 4607 0,'2'1'400'0,"-2"-1"-400"0,0 0 0 0,1 0 0 0,-1 0 704 0,2 0 48 0,2 0 16 0,-3 0 0 0,6 0-176 0,-1-1-16 15,-3-3-16-15,6 2 0 0,-4-1-560 0,-1-1 0 16,-3 3 0-16,3-3 0 31,-2 4-448-31,-2-3-64 0,-2 3 0 0,2 0 0 0,-4 0 272 0,3 0 48 16,-3 3 16-16,1-3 0 0,1 0 688 0,-2 0 128 16,4 0 16-16,-5 0 16 0,5 0 464 0,-3 0 80 15,-3 0 32-15,-1 0 0 0,2-3-368 0,-3 3-80 16,-3 3-16-16,1-3 0 0,-1 4-400 0,-1-3-64 15,-2 6-32-15,0-1 0 0,0-1-288 0,-2 4 0 16,1-1 0-16,-3 1 0 0,3 3 0 0,1-3 0 16,0 1 0-16,-2-1 0 0,6 3 0 0,-4-3 192 15,3 0-48-15,1-1 0 0,1 1 608 0,-3 0 112 0,3-4 32 0,0 0 0 16,2 0-320-16,-1-1-48 0,1 3-16 0,-4-5 0 16,-1 3-384-16,-2-2-128 0,0 4 0 0,-3 0 0 15,1 2 0-15,-3 3 0 0,2 0 0 0,-4 2 0 16,1 0 0-16,3 4 0 0,0-1 0 15,3-3 0-15,-2 7 384 0,6-7 80 0,1 3 16 0,0-3 0 16,2 2 240-16,5-6 48 0,-3 4 16 0,3 2 0 16,1-6-400-16,1 4-96 0,0-2-16 0,0 6 0 15,-6-1-272-15,3 1 0 0,3-1 0 0,-5 1 0 16,-2-1 0-16,2 2 0 0,-6-1 0 0,2-1 0 16,2 2 832-16,-1 2 48 0,-1 0 16 0,0-2 0 0,4 4 0 0,-4-2 0 15,1 0 0-15,2 1 0 16,-1-1-288-16,2 2-48 0,2-4-16 0,1 2 0 0,2-2-256 0,0 2-48 15,0 1-16-15,0-1 0 0,0-1-64 0,0-3-16 16,2 6 0-16,1-6 0 0,1 4-144 0,-3 2 0 16,1-3 0-16,3 0 128 0,-5-3-128 0,2 0 0 15,-2 6 144-15,2-2-144 0,-2 2 256 0,-2-1-32 16,0-1 0-16,2 2 0 0,0 3-48 0,-3-3-16 16,3 1 0-16,0-1 0 0,0-1-160 0,0 1 0 15,3 0 0-15,-3-3 128 0,2 1-128 0,0-2 0 16,0 2 0-16,-2-1 0 0,0-3 0 0,-2 4 0 15,0-2 0-15,0 2 0 0,-3-2 0 0,2 2 0 0,-3 0 0 0,3-2 0 16,-2 2 0-16,-2-2 0 0,2-1 0 0,-1-1 0 16,3 0 0-16,-6 1 0 0,4 1 0 0,-4-2 0 15,0 1 0-15,1 3 0 0,-1-2 0 0,-3 2 0 16,1-4 0-16,-1 6 0 16,0-2 0-16,-2-2 0 0,0 7 0 0,0-3 0 0,2 1 128 0,-2-1-128 0,-2-1 0 15,1-1 0-15,2-2 0 0,0 2 128 0,-3-2-128 16,2-1 160-16,2-2-160 0,1-1 160 15,-3-3-160-15,2 2 128 0,2 4-128 0,-3-4 128 0,1-2-128 0,-2 2 0 16,0 1 0-16,-1-1 0 16,-3 7 0-16,3-2 0 0,-3-1 0 0,1-4 0 0,-1 3 0 0,1-1 0 15,3-2 0-15,0 0 0 0,-2-2 0 0,2-2 0 16,0 6 0-16,2-5 0 0,0 2 0 0,-2 0 0 16,0 4 0-16,2-3 0 0,-2 0 0 0,2 2 0 15,1-2 0-15,-1-1 0 0,3 3 0 0,1-2 0 16,2 0 0-16,1-2 0 0,2-1 0 0,-1-3 0 15,3 5 0-15,1-3 0 0,0-1 0 0,1 3 0 16,-1 0 0-16,4-1 0 0,-4 4 0 0,0-4 0 16,3 3 0-16,-3-2 0 0,2 2 0 0,-2-2 0 15,3 0 0-15,-3-1 0 0,0 1 0 0,0-2 0 0,0-1 0 0,0 5 0 16,0-2 0-16,2 0 0 0,0-1 0 0,0 1 0 16,1-2 0-16,-3 3 0 0,4-5 0 0,1 4 128 15,-3-1-128-15,1-2 128 0,1-1-128 0,1 1 128 16,-2 0-128-16,1-2 0 15,1 0 0-15,0 1 0 0,-1-1 0 0,1-1 0 0,0 2 0 0,2-3 0 16,-2-1 0-16,1 1 0 0,2 2 0 0,1-5 0 16,0 5 0-16,0-5 0 0,-1 5 0 0,1-2 0 15,0 0 0-15,-1 4 0 0,1-4 0 0,-4 4 0 0,2-1 0 0,0 1 0 16,0 3 0-16,-2-1 0 16,1 1 0-16,1-3 0 0,0 5 0 0,0-6 0 0,-2 6 0 0,2-3 0 15,-2-1 0-15,4 4 0 0,-6-5 0 0,2 3 0 16,1-2 0-16,-1 1 0 0,2-1 0 0,-2-1 0 15,-1 3 0-15,1-1 0 0,-3-3 0 0,1 6 0 16,2-2 0-16,-1-3 0 0,1 5 0 0,2-5 0 16,-4 3 0-16,3-2 0 0,-1-1 0 0,0-2 0 15,2 2 0-15,-2-4 0 16,1 4 0-16,0-4 0 0,1 4 0 0,0-2 0 16,2-2 0-16,-4 0 0 0,1 0 0 0,1-1 0 15,1 5-736-15,1-1-128 0</inkml:trace>
  <inkml:trace contextRef="#ctx0" brushRef="#br1" timeOffset="84773.38">16999 14606 1839 0,'0'0'160'0,"0"0"-160"0,0 0 0 0,0 0 0 16,0 0 640-16,0 0 80 0,0 4 32 0,0-4 0 16,3 0 80-16,-3 0 32 0,0 0 0 0,-3 0 0 0,3 0-560 0,-4 0-112 15,2 0-32-15,-3 0 0 0,2 0-16 0,-1 3 0 16,-1-1 0-16,1-2 0 0,3 3 368 0,-1-3 80 15,0 2 16-15,2-2 0 16,0 0 176-16,0 0 48 0,2 0 0 0,-2 0 0 0,2 0-416 0,-2 2-80 16,-2 0-16-16,2-2 0 15,0 0-192-15,-2 5-128 0,2-2 128 0,-3 3-128 0,1-3 384 0,-2 2 0 16,1 2 0-16,-2-1 0 0,0 2 208 0,1-3 48 16,-1 2 16-16,1 0 0 0,1-3 112 0,-2 3 0 15,1 0 16-15,2 0 0 16,-6-2-208-16,1 4-64 0,-2-1 0 0,-1 1 0 0,-3 5-368 0,3-2-144 0,-8 0 0 0,3 2 144 15,-3 0-144-15,-1 0 0 16,0 4 0-16,0-3 0 0,3-1 0 0,-1 0 0 0,1 0 0 0,2 0 0 16,2-2 0-16,1-3 0 15,-1 0 0-15,4-1 0 0,6-4-176 0,-2-4 48 16,3-4 0-16,6-1-10320 0</inkml:trace>
  <inkml:trace contextRef="#ctx0" brushRef="#br1" timeOffset="85343.9">17016 14676 3679 0,'3'-4'320'0,"-3"4"-320"15,2 0 0-15,2 0 0 0,-4 0 640 0,0 0 48 16,1 0 16-16,3 0 0 0,-1 0 64 0,-3 4 0 15,2 1 16-15,-4 0 0 0,-3 2 192 0,2 2 48 16,-6 0 0-16,4-1 0 0,-4 3 320 0,2-2 64 16,2 3 0-16,0 0 16 0,5-2-96 0,-4-1-32 0,4 3 0 0,4-3 0 15,1 0-448-15,4-4-80 0,-1 0-32 0,4 2 0 16,-1-5-480-16,3 3-112 0,3-1-16 0,4-1 0 16,-3 1-416-16,3-3-96 0,1 6 0 0,-4 0-16 31,4 0-32-31,-4 2 0 0,-1 0 0 0,1-1 0 15,-3 3-16-15,1-2 0 0,-2 6 0 0,-2-1 0 16,-3 0-304-16,1 0-64 0,-1 2-16 0,-2-6-7680 0</inkml:trace>
  <inkml:trace contextRef="#ctx0" brushRef="#br1" timeOffset="85779.4">16903 14847 9039 0,'-2'7'192'0,"2"-4"32"0,0 1 16 0,0-3 32 0,0 1-272 0,0-2 0 0,0 0 0 0,0 2 0 15,2-2 1296-15,-2 5 208 0,-2-2 32 0,2 3 16 16,-5 2-704-16,1-1-144 0,-4 2-16 0,2 0-16 0,-2 1 112 15,-5 2 32-15,5-1 0 0,-5-2 0 16,3 5 416-16,-2-4 96 0,1 4 16 0,-6 0 0 0,0 0-448 0,-1 3-96 16,1 1-16-16,-4 3 0 0,2 1-528 0,-2-1-96 15,7-2-32-15,-4-1 0 32,6-1-464-32,5-3-112 0,4 0 0 0,4-4-11584 0</inkml:trace>
  <inkml:trace contextRef="#ctx0" brushRef="#br1" timeOffset="86359.52">16800 15717 3679 0,'0'7'320'0,"0"-5"-320"0,0 3 0 0,0-3 0 15,3-2 1136-15,-3 0 144 16,2 0 48-16,2 0 0 16,4 0 128-16,1 0 16 0,1 2 16 0,1-2 0 0,3 0-656 0,-5 5-144 15,-4-1-32-15,4-1 0 0,-6 2-80 0,2 4 0 0,0 0-16 0,1 5 0 16,-3-2 288-16,1 2 64 0,1 3 16 0,-2-3 0 16,6 2 160-16,-4 1 16 0,4 1 16 0,0-3 0 0,1 3-432 0,2-3-96 15,1 1-16-15,1 2 0 16,3-6-576-16,-3 2-192 0,3-2 0 0,1 2 0 15,3-2-1232-15,-4 2-256 0,6 0-48 0,-9-2-16 16,3-3 64-16,-5 1 16 0,4-3 0 16,-4-2-5872-16</inkml:trace>
  <inkml:trace contextRef="#ctx0" brushRef="#br1" timeOffset="86896.72">16950 15775 11967 0,'0'0'1072'0,"0"0"-864"16,0 0-208-16,0-2 0 0,0 2 592 0,-4-3 80 16,3 3 16-16,-3-4 0 0,-1-1-688 0,-4 3 0 0,0 1-176 0,-5-1 48 15,2-2-176-15,-2 8-16 0,-1-1-16 16,-1-1 0-16,-3 3 896 0,0 2 176 0,-4 4 32 0,0-3 16 15,2 5 320-15,-1-1 64 0,-4 3 16 0,-1 1 0 16,0-2 0-16,-1 5 0 0,0 0 0 0,-4-3 0 16,1 1-464-16,1-1-80 0,-1-2-32 0,0-3 0 15,5-3-608-15,-1-4 0 0,1 1-144 0,5-5 144 16,6 0-1984 0,3-5-256-16</inkml:trace>
  <inkml:trace contextRef="#ctx0" brushRef="#br1" timeOffset="87291.82">16725 15911 10127 0,'-5'14'448'0,"1"-7"96"0,2 1-544 0,1-2 0 0,1-5 0 0,1 1 0 16,1 0 1216-16,-2 5 128 0,4 2 16 0,-4 1 16 15,5 4-736-15,-2 3-160 0,3-3-32 0,-3 2 0 16,-1-2-448-16,3 0 128 0,2 3-128 0,-3 1 0 16,4-3 448-16,-1 1 32 0,0 5 16 0,2-2 0 0,0-2 128 0,-1 1 16 15,-1 3 16-15,2-7 0 0,2 0-240 0,-1-2-48 16,4 2-16-16,-2-2 0 31,0 0-1648-31,2-3-336 0</inkml:trace>
  <inkml:trace contextRef="#ctx0" brushRef="#br1" timeOffset="87750.01">16751 15974 1839 0,'-7'6'160'0,"2"-4"-160"0,0 2 0 0,1 1 0 15,2-5 1568-15,-1 3 288 0,-1 1 48 0,-3-2 16 0,-1 6 624 0,-4 1 128 16,-4 5 16-16,0-2 16 0,-1-3-960 0,-1 5-192 16,1-5-32-16,0-1-16 0,-4 1-688 0,1-4-144 15,-2-1-32-15,-4-1 0 0,1 1-368 0,1-3-80 16,-2 6 0-16,0 0-16 0,-1 0-176 0,1 4 0 0,4 1 0 0,-4 0 0 15,3-1 0-15,2 2 0 16,4-4 0-16,6 0 0 16,2-6-528-16,9 3 16 0,0-1 0 0,4-5-10832 0</inkml:trace>
  <inkml:trace contextRef="#ctx0" brushRef="#br1" timeOffset="88399.04">16279 16942 6447 0,'-7'3'576'0,"5"-1"-576"16,-3-2 0-16,3 0 0 0,2-2 928 0,-2 2 80 15,2-1 16-15,0-1 0 0,-5-2-224 0,2-1-32 0,-3 2-16 0,0-1 0 16,0 3-336-16,1-3-64 16,-4 8-16-16,2-3 0 0,2 3 624 0,0 1 112 0,0 2 16 0,1-2 16 15,-1 4 320-15,1 0 64 0,-1 3 16 0,-2-2 0 16,2 2-384-16,-4 2-80 15,4-1-16-15,-4 0 0 0,1 0-496 0,-1-3-96 16,-3 6-32-16,3-2 0 0,-1 0-400 0,-3 0 0 0,5 3 128 0,-1-1-128 16,0-1-192-16,1 3-64 0,2-1 0 0,-2 1-16 31,-1-1-320-31,4-3-64 0,-4 2-16 0,4-6 0 0,1-1-656 16,4-1-128-16</inkml:trace>
  <inkml:trace contextRef="#ctx0" brushRef="#br1" timeOffset="88721.55">16293 16947 911 0,'3'5'0'0,"-3"-1"0"0,2-1 0 0,2-3 0 0,-1 2 1088 0,-1-2 128 0,1-2 16 0,6 2 16 16,3 0-32-16,4-3 0 15,8 1 0-15,-1-1 0 0,3-1-672 0,-3 1-144 0,5 1-16 0,-2-2-16 16,-2 4-112-16,0 4 0 16,1-1-16-16,-6 3 0 0,2-1 496 0,0 4 96 15,-2 3 32-15,-2-4 0 0,1 1-16 0,-1-2 0 16,-5 0 0-16,2-2 0 0,0-1-400 0,-5-4-96 15,0 0-16-15,-4-4-8736 0</inkml:trace>
  <inkml:trace contextRef="#ctx0" brushRef="#br1" timeOffset="89055.43">16331 17302 16575 0,'-9'16'736'0,"2"-4"160"0,2-1-720 0,2-4-176 16,1-2 0-16,-1 0 0 0,-1 2 944 0,-3 4 144 16,-2 6 48-16,-3 9 0 0,-5 0-512 0,-1 4-112 15,4-2 0-15,-3-6-16 0,3 5-352 0,2-7-144 16,0 0 128-16,1 0-128 0,2 0 0 0,1-8 0 16,4 2 0-16,-1-2 0 0,5-3 0 0,0-1-304 15,0-4 48-15,5-2-9600 16</inkml:trace>
  <inkml:trace contextRef="#ctx0" brushRef="#br1" timeOffset="89522.73">16469 17362 16575 0,'3'-2'1472'0,"3"2"-1168"15,-3 0-304-15,-1 0 0 0,1 0 560 0,1 0 48 16,3 2 16-16,5 1 0 0,2 2-144 0,3 4-32 16,-1 0 0-16,0 5 0 0,-1 1 544 0,1 5 96 0,0-3 32 0,1 6 0 15,-3-1-256-15,3 3-48 16,1-3-16-16,-1-4-12480 0</inkml:trace>
  <inkml:trace contextRef="#ctx0" brushRef="#br1" timeOffset="100552.83">15080 17132 2751 0,'-9'5'256'0,"4"-5"-256"0,2 3 0 0,1-3 0 16,2 0 448-16,-4 2 32 0,-1 0 16 0,-4 0 0 0,-5 3-256 0,4-2-48 15,0-3-16-15,4 4 0 0,-2-4-176 0,4-4 0 16,-1 4 0-16,0-3 0 0,1-2 512 0,-1 3 160 16,-2-2 32-16,-2-1 16 0,1 2 368 0,-3-1 64 15,2 4 0-15,-3 4 16 0,-2-2 176 0,-1 1 16 16,1 4 16-16,0 0 0 0,0 2-320 0,2-1-64 15,1 1-16-15,-1 0 0 0,3 3-384 0,-3-2-80 16,3 1 0-16,1-1-16 0,-1 2-64 0,2-1-16 16,-2 1 0-16,2-1 0 0,2 1-64 0,-4-4-16 15,4 6 0-15,1-5 0 0,-1 3-336 0,-2-3 0 0,6 1 0 16,-5-3 0-16,5 2 0 0,-1-4 0 16,2 4 0-16,-4-4 0 0,8 4 128 0,-4-5 16 0,0 4 0 15,2-3 0-15,-1 4 224 0,1-4 32 0,2-1 16 0,-3 3 0 16,3-2 48-16,-1-3 16 0,2 5 0 0,1-2 0 15,2-2-48-15,-1-1-16 0,4 2 0 0,-2 1 0 16,3-2-48-16,-4 1-16 0,3 1 0 0,1-1 0 16,-3-3 0-16,0 6 0 0,-1-1 0 0,3-1 0 15,-3 0-80-15,1-2-16 0,3 3 0 0,-3-3 0 16,2 2 64-16,4-1 16 0,-1 1 0 0,-2-1 0 16,-12-4 48-16,0 0 0 0,0 0 0 0,0 0 0 15,0 0-64-15,98 5-16 0,-98-5 0 0,0 0 0 0,0 0-112 0,0 0 0 16,101-9-16-16,-101 9 0 0,0 0-176 0,0 0 192 15,80-9-192-15,-62 4 192 0,-1 5-192 0,0-3 0 16,1 1 144-16,-2 2-144 0,1 0 160 0,-1 0-32 16,-2 0-128-16,3 0 192 0,-3 0 0 0,2 2 0 15,-1-2 0-15,-15 0 0 0,0 0 0 0,0 0 0 16,0 0 0-16,87-2 0 0,-87 2-48 0,0 0-16 16,0 0 0-16,95-4 0 0,-95 4-128 0,0 0 192 15,0 0-192-15,85-3 192 0,-85 3-192 0,0 0 0 0,0 0 0 0,94-14 128 16,-94 14-128-16,0 0 0 15,0 0 0-15,94-17 128 0,-75 15-128 0,0-5 0 0,1 5 0 0,-1-5 128 16,0 5-128-16,-2-1 0 16,3 0 0-16,-1 1 128 0,0-2-128 0,-2 4 0 15,-17 0 0-15,0 0 128 0,0 0-128 0,81-10 0 16,-81 10 0-16,0 0 0 0,0 0 128 0,87-7-128 0,-87 7 0 0,0 0 128 16,0 0-128-16,89-12 0 0,-89 12 0 0,0 0 0 0,0 0 0 0,92-11 128 31,-92 11-128-31,0 0 0 0,0 0 0 0,84-5 0 0,-84 5 128 15,0 0-128-15,0 0 0 0,0 0 0 0,94-7 0 0,-77 2 0 0,0 5 0 0,1-4 0 16,-2 4 128-16,-1-1-128 0,1 1 0 0,-2-4 0 16,3 4 0-16,1-3 0 0,-4 1 0 0,3-2 128 15,1 4-128-15,-1-3 0 0,-17 3 0 0,0 0 128 16,0 0-128-16,80-11 0 16,-80 11 0-16,0 0 0 0,0 0 128 0,79-12-128 0,-79 12 0 0,0 0 0 15,0 0 0-15,80-10 0 0,-80 10 0 0,0 0 0 16,0 0 0-16,0 0 0 0,83 2 0 0,-65-2 0 15,-18 0 0-15,0 0 0 0,0 0 0 0,0 0 0 16,0 0 128-16,97 8-128 0,-79-8 0 0,-1 0 0 0,1 0 0 16,-1 0 128-16,-1 0-128 0,3 0 0 0,0-3 0 15,-19 3 0-15,0 0 0 16,0 0 0-16,84-11 128 0,-84 11-128 16,0 0 0-16,0 0 0 0,0 0 0 0,101-12 0 0,-87 12 0 0,3 0 0 15,-3 0 0-15,0 0 0 0,2 0 128 0,-2 0-128 0,3 0 0 0,-17 0 128 16,0 0-128-16,0 0 0 0,0 0 144 0,101 0-144 15,-101 0 0-15,0 0 144 0,0 0-144 0,101 0 0 16,-101 0 0-16,0 0 0 0,0 0 0 0,0 0 0 0,91-10 0 0,-75 6 0 31,-4 2 0-31,2 1 0 0,0 1 0 0,-2-2 0 0,2-2 0 0,-4 4 0 16,2-1 0-16,1-3 0 0,1 1 0 0,-1 1 0 0,1-1 0 0,2-1 0 31,-2-1 0-31,3 1 0 0,1-1 0 0,-1 0 0 0,1-2 0 0,-4 2 0 0,3 1 0 0,1-1 0 16,-1 0 0-16,-3 1 0 0,3 1 0 15,-6-2 0 1,4 3 0-16,-1-2 0 0,-3 1 0 0,1 1 0 16,0-1 0-16,-3-1 0 0,1 1 0 0,3 1 0 0,-1-2 0 15,-3-1 0-15,4 5 128 0,-4-3-128 0,2 1 0 16,-3-1 0-16,5-1 0 0,-5 4 0 0,1 0 0 0,0-2 0 16,-1-1 0-16,1 3 0 0,0 0 0 0,0-4 0 15,-1 4 0-15,1 0 0 0,0 0 0 0,-2 0 0 16,3-1 0-16,-1-3 0 0,1 4 0 0,-1-2 0 15,3 1 0-15,-5-5 0 0,2 6 0 0,-2 0 0 16,2-1 0-16,-1-1 0 0,-3 0 0 0,4-1 0 16,-4 3 0-16,2 0 0 0,2-2 0 0,0 2 0 15,1-2 0-15,2-3 0 0,2 3 0 0,-1-1 0 16,4-2 0-16,-1-2 0 0,1 1 0 0,4-2 0 0,-21 8 0 0,0 0 0 16,0 0 0-16,77-28 0 0,-77 28 0 0,0 0 0 15,0 0 0-15,73-25 0 0,-59 20 0 0,0 2 0 16,1 3 0-16,-1-2 0 0,-3-2 0 0,-1 4 0 15,1 0 0-15,-2-3 0 0,-3 3 0 0,1 0 0 16,0 0 0-16,-1-2 0 0,2 2 0 0,-2 0 0 16,-1-3 0-16,2-1 0 0,-4 4 0 0,2-1 0 15,-1-3 0-15,1 1 0 0,-1-3 0 0,1 1 0 16,0 0 0-16,4-4 0 0,-4-3 0 0,7 3 0 0,-1-3 0 16,1-2 0-16,0 2 0 0,2-2 0 0,-2 4 0 0,-1-3 0 15,1 5 0-15,-3-3 0 0,-1 4 0 0,1-1 0 16,-4 2 0-16,4 1 0 0,-6 2 0 0,-1-1 0 15,2 2 0-15,-4-1 0 0,3 3 0 0,-3-4 0 16,0 4 0-16,0 0 0 0,2-1 0 0,-2-3 0 16,-2 4 0-16,2 0 0 0,0 0 0 0,0-3 0 15,-3 1 128-15,3-2-128 0,3 1 0 0,-3-2 0 16,0 0 0-16,0-1 0 0,0-1 0 0,2-1 0 16,-2-1 0-16,0 0 0 0,-2 4 0 0,2-4 0 15,-3 1 0-15,-3 2 0 0,3 1 0 0,-2 2 0 0,1-3 0 0,-6 3 0 16,3-1 0-16,-2 3 0 0,0 1 128 0,1-2-128 15,-3 2 0-15,3 0 0 16,-1 0 0-16,2 0 0 0,0 0 0 0,-2 2 0 0,2-2 128 0,2 0-128 16,-4 0 0-16,1 1 0 15,2-1 0-15,-2 0 0 0,-1 0 0 0,-5 4 0 0,4-2 0 0,-4-1 0 16,0 1 0-16,0 2 0 0,-2-3 0 0,2 1 0 16,-5 0 0-16,1 1 0 15,1-1 128-15,0-2-128 0,-1 0 0 0,4 0 0 0,-3 0 0 0,-1 0 0 0,3 4 0 0,-1-4 0 16,-5 3 128-16,4-1-128 15,-2 1 0-15,1 3 0 0,-3-3 0 0,2 2 0 0,-2 2 0 16,0-2 0-16,2 1 0 0,-2 1 0 16,2 0 0-16,-2-4 0 0,0 4 0 0,-2 0 0 0,1 0 0 0,-4-2 0 15,-2 0 0-15,2 2 0 16,-6-1 0-16,3-1 0 0,1 0 0 0,-2-1 0 16,2-1 0-16,2 1 0 0,0-3 0 0,0-1 0 0,3 4 0 0,-3-4 0 0,3 1 0 15,-3-1 0-15,2 2 0 0,0-2 0 0,-3 0 0 16,1 0 0-16,0-2 0 0,-4 2 0 15,6 2 0-15,-7 0 0 16,5-2 0-16,-4 5 0 0,0-1 0 0,-3 1 0 0,0 2 0 16,0-2 0-16,-2 0 0 0,4 4 0 0,-4-2 0 15,0 0 0-15,0 0 0 0,4-2 0 0,-1 4 0 0,3-6 0 0,1-1 0 0,2 2 0 16,-4-1 0-16,2-1 0 16,2-2 0-16,0 0 0 0,-2 3 0 0,2-3 0 15,0 0 0-15,-4 0 0 0,2 0 0 0,-3 0 0 0,1 4 0 16,-1-3 0-16,0-1 0 0,-4 0 0 0,3 4 0 0,3-4 0 0,1 0 0 0,2 0 0 15,3 0 0-15,4 0 0 16,3-4 0-16,-1 3 0 0,-1-3 0 0,3-1 0 0,1 2 0 0,0-3 0 31,0 1 0-31,-3-2 0 0,1 5 0 0,0-5 0 16,-1 6 0-16,-1-3 0 0,1 4 0 0,-1-3 0 0,-2 3 0 16,0 0 0-16,3 3 0 0,0-3 0 15,-3 4 0-15,1-3 0 0,2-1 0 0,1 4 0 16,-1-4 0-16,-4 0 0 0,7 0 0 0,0 0 0 15,-2-4 0-15,2 4 0 0,2-1 0 0,-4-1 0 0,4 0 0 0,-2-1 0 16,-1 3 0-16,-1 0 0 0,4 0 0 0,-6 0 0 0,1 0 0 0,-1 0-144 0,1 0 144 0,0 3 0 31,-1 1-144-31,-1 1 144 0,1-2 0 0,1 3 0 16,-4-1 0-16,2 4 0 0,-4-1 0 0,1-3 0 0,1 4 0 0,0-2 0 0,2 0 0 0,1-3 0 31,1 3 0-31,3-6 0 0,2 5 0 0,-2-3 0 16,2-3 0-16,1 4 0 0,1-4-128 0,-1 1 128 15,2-1 0-15,-4-1 0 0,4 1 0 0,-5 0 0 16,2 1 0-16,-2-1 0 0,-2 4 0 0,0-4-176 16,1 5 176-16,1-2-128 0,-4 1 128 0,4-2 0 0,-3 5 0 15,3-6 0-15,2 6 0 0,3-5 0 0,-3 3 0 0,1-3 0 16,4 0 0-16,1-2 0 0,2-2 0 0,-1 0 0 16,3 1 0-16,0-5 0 0,2 3 0 0,-5-1-128 15,3-1 128-15,1 2 0 0,-5-3 0 0,3 1 0 16,-2 2 0-16,-4-1 0 0,-3 4 0 0,1-1 0 15,-1 1 0-15,-2 0 0 0,-2 1 0 0,1-1 0 16,-3 4 0-16,1 1 0 0,-4-2 0 0,2 3 0 16,0-3 0-16,0 2 0 0,-2 1 0 0,1-3 0 15,3 2 0-15,0-1 0 0,-1 3 0 0,1-2 0 0,3 0 0 16,-4 0 0-16,4-1 0 0,-1 1 0 0,-1 2 0 0,-1-2 0 16,1 1 0-16,0 1 0 0,-1-2 0 0,-1 0 0 15,-2 0 0-15,0-1 0 0,-1 4 0 0,-1-2 0 16,-1-3 0-16,2 2 0 0,-1-1 0 0,-1 1 0 15,2-1 0-15,-2-1 0 0,1-1 0 0,1 1 0 16,3 1 0-16,1-3 0 0,0 3 0 0,3-2 0 16,-4-2 0-16,4 0 0 0,-3 1 0 0,1 1 0 15,2-2 0-15,0 4 128 0,-3-1-128 0,3-1 0 16,2 1 0-16,-1 1 0 0,3-2 0 0,1 5 0 16,1-6 0-16,-3 5 0 0,8-6 0 0,-4 3 0 15,5-3 0-15,-2-3-19248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0:17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16601 5809 2751 0,'-12'3'256'16,"7"-1"-256"-16,0-2 0 0,1 0 0 0,4 0 432 0,0 0 32 0,-2 0 16 0,2 0 0 0,0 0-192 0,0 0-32 15,0-2-16-15,2-1 0 16,2-1-240-16,-3-1 0 0,-1 2 0 0,4-3 0 0,-4 6 576 0,0-3 64 31,-4 1 0-31,3 2 16 0,1 0 560 0,-6 0 96 0,5 2 32 0,-1 0 0 16,-3-1-272-16,1 6-48 15,1-1-16-15,-3-1 0 0,1 3-416 0,2-2-80 0,-1 2 0 0,1 1-16 0,-2 0-48 0,3 0 0 0,2 3 0 0,0-4 0 16,0 3-192-16,5-2-64 0,-3 3 0 0,5 0 0 16,-2-2 96-1,0-1 16-15,4 3 0 0,-2-1 0 16,-2-3 0-16,0 1 0 0,2 3 0 0,-5-1 0 15,2-1 0-15,-4 1 0 0,3 1 0 0,-3-2 0 16,0 6 80-16,-3-5 32 0,3 6 0 0,-4-3 0 16,2 2-32-16,2-3 0 0,0 1 0 0,-3 0 0 15,3 4 0-15,-4-4 0 0,4 1 0 0,-1-1 0 16,1 4-16-16,-4-4-16 0,4 3 0 0,0-1 0 0,0-2-48 0,4 0-16 16,-3-2 0-16,3-2 0 0,1 4-96 15,2-2 0-15,-2-3-16 0,0 5 0 0,2-2-48 0,0-1 0 16,2 1 0-16,-2-3 0 0,2-1 176 0,0 1 16 15,-1 0 16-15,3-1 0 0,1 5 160 0,-2-5 16 16,3 3 16-16,-1-3 0 0,-4 1-272 0,3-4-48 16,-2 4-16-16,3 0 0 0,-3-4-192 0,-1 2 144 15,3-2-144-15,1 2 128 0,-2-2-128 0,1-1 0 16,-1-2 0-16,2 3 0 0,-1-5 0 0,1 3 0 16,2-3 0-16,0 0 0 0,2 0 0 0,1 0 0 15,2-3 0-15,-1 1 0 0,3-1 0 0,1 1 0 0,-1-2 0 16,2 1 0-16,3-1 0 0,-3 3 0 0,3-3 0 0,-4 4 0 15,1 0 128-15,-2 0 64 0,2 4 0 0,-4-1 0 16,2-1 16-16,0-2 16 0,-4 5 0 16,-1-3 0-16,3 0-32 0,0 3-16 0,-2-2 0 0,1 1 0 15,-1 1-176-15,1-1 0 0,-1-3 0 16,1 3 0-16,-1-4 0 0,2 0 0 16,-1 0 0-16,-1 0 0 0,0 0 0 0,3 0 0 0,1-4 0 0,1-1 0 15,1 2 0-15,3 1 0 0,4-5 0 0,-4 2 0 16,2-1 0-16,1 1 160 0,3-2-160 0,-4 2 160 15,1 0-160-15,-1-2 0 0,-2 5 0 0,-1-1 128 0,-3 3-128 0,-4-4 0 16,1 4 0-16,-2 0 0 16,1 0 0-16,-1 0 0 0,1 4 0 0,-1-8 0 0,0 4 0 0,1 0 0 15,-1-5 0-15,2 5 0 0,4-4 0 0,-2-1 0 16,0 2 0-16,-2-3 0 0,2 5 0 0,-2-3 0 16,2 1 0-16,-2-1 0 15,2 3 0-15,-3-3 0 0,1 2 0 0,-2 1 0 0,4 1 0 0,-4 0 0 16,1 0 144-16,-1 0-144 0,-1 1 128 0,1-1-128 15,1 0 160-15,-1 2-160 0,1-2 128 0,-1 0-128 0,4-2 0 16,-4-1 0-16,-1-1 0 0,2 4 0 0,-1-3 0 16,-1-2 0-16,1 3 0 0,-1-5 0 0,-1 7 0 0,-1-5 0 15,-1 5 0-15,1-4 0 16,-4 2 0-16,0-1 0 0,4 3 0 0,-5 0 0 0,0 0 0 0,0 0 0 16,-2 0 0-16,1 0 128 0,3 0-128 0,-1 0 0 15,2 0 0-15,-3 0 0 16,5-4 0-16,-2 4 0 0,2-1 176 0,-2-3-176 0,2 4 192 15,0-3-192-15,-3 3 176 0,1-2-176 0,2-1 160 0,-2 3-160 16,2-2 0-16,0 0 128 0,2 2-128 0,-6-2 0 16,2 2 0-16,0-3 0 0,-3 3 0 0,0 0 0 0,1 0 0 0,-3-2 0 15,2 2 0-15,-4 0 0 16,0-2 0-16,1 1 0 0,-3-3 0 16,1 4 0-16,1-2 0 0,-2 1 0 0,-3-1 0 0,2-2 0 0,2 4 128 0,-4-3-128 15,3 1 0-15,-1-1 144 0,1 1-144 0,-3-1 192 16,4-1-192-16,-2-1 192 0,1 0-192 0,-3-2 0 15,2 1 0-15,-2-2 0 0,0 2 0 0,0-1 0 16,0-1 0-16,-2-3 128 0,-1 3-128 0,-1-5 0 16,2 5 0-16,-3-3 0 0,2-1 0 0,-3 3 0 15,3-5 0-15,-1 6 0 0,3-4 0 0,1 1 0 0,1-1 144 16,3-2-144 0,-1 0 128-16,6-2-128 0,-4 2 128 0,4-3-128 15,-6 3 0-15,3 0 0 0,-1-2 0 0,-2 1 0 0,1 3 0 0,-2-2 0 0,-2 1 0 0,-2 1 0 16,0 5 0-16,0-1 0 0,-3-1 0 0,2 2 0 15,-4 2 176-15,0-4-48 0,3 5 0 0,-4-1 0 16,2 2-128-16,-2-2 192 16,4-1-192-16,-5 1 192 0,4-2-192 0,0 4 0 15,1-4 0-15,-2 0 128 0,0-2-128 0,1 0 0 0,2 1 0 0,-3-1 0 16,3 0 0-16,-2 2 0 0,-1-2 128 0,-1-1-128 16,2 1 0-16,0-1 0 0,-4 1 0 0,1 0 0 0,-1 1 0 15,-3-1 0-15,1 4 0 0,2-2 0 16,-4 0 0-16,0 0 0 0,-1 2 0 0,2-1 0 15,-2 0 0-15,2 0 0 0,-2 6 0 0,2-3 0 16,-2-2 0-16,0 1 0 0,0-1 0 0,2 1 0 16,-6-1 0-16,5 3 0 0,-5-1 128 0,2-1-128 0,-1 3 0 0,-2-3 0 15,-4 1 0-15,1 3 0 0,1 0 0 0,-6-2 0 16,1 2 0-16,0-2 0 16,-2 2 0-16,2-1 0 0,-3 1 0 0,1-4 0 0,2-1 0 0,-2 1 0 15,3 3 0-15,-1-6 0 0,2 5 0 0,-2-5 0 0,-1 5 0 16,1-1 0-1,4-1 0-15,-8 2 0 0,4-1 0 0,-2 1 0 16,-2 2 0-16,-1 0 0 0,1 0 0 0,-3 2 0 0,4-2 0 0,-3 5 0 0,-3-1 0 0,-1-1 0 16,-2 2 0-16,-3 1 0 15,1 2 0-15,-3-4 0 16,3 1 0-16,0 2 0 0,5-2 0 0,-2-1 0 0,9-3 0 16,0 3 0-16,2-2 0 0,4 1 0 0,-5-3 0 0,1 0 0 15,4 4 0-15,-1-4 0 16,0 0 0-16,2-4 0 0,-1 4 0 0,-3 0 0 15,6 4 0-15,-3-4 0 0,-3 3 0 0,1 2 0 0,-1 1 0 0,-2 2 0 16,-3 1 0-16,-1 3 0 0,-4 4 0 0,-2 3 0 16,-1 0 0-16,1 2 0 15,-1-2-688-15,3-1-112 0</inkml:trace>
  <inkml:trace contextRef="#ctx0" brushRef="#br0" timeOffset="18214.32">3603 11861 6447 0,'-5'0'576'0,"2"0"-576"15,3 2 0-15,0-2 0 0,-4 0 560 0,2 0 0 0,-1 0 0 0,-6 4 0 0,-7 1-128 0,1 0-32 16,-3 4 0-16,1-1 0 0,-4 1-48 0,2 0-16 16,-2 3 0-16,2-7 0 15,3 4 656-15,2-4 128 0,0 2 32 0,2-2 0 16,2 1-144-16,1 2-32 16,0-3 0-16,-3 4 0 0,1 0-512 0,-1 3-96 15,-2 2-32-15,-3 3 0 0,-1 4-336 0,-6 2 0 0,0 3 0 0,-6 5-128 16,4 1 128-16,-2 3 0 0,-3 3 0 0,1 2-128 15,4 2 128-15,3-4 128 0,2 2-128 16,7-1 176-16,0-3 592 0,2 4 112 0,7 2 16 0,-2-2 16 16,5 0-224-16,4 0-48 0,2 0-16 0,3 4 0 15,1-1-480-15,1-1-144 0,5 0 0 0,0-2 0 16,0 0 0-16,3-3 0 0,4-3 0 0,-3-2 0 16,-18-32 0-16,48 52 0 0,-48-52 0 0,58 61 0 15,-58-61 0-15,68 51 0 0,-68-51 0 0,76 38 0 16,-76-38 0-16,86 36 160 0,-86-36-160 0,87 16 128 0,-87-16 64 0,0 0 0 15,124 4 0-15,-124-4 0 0,75-13-192 0,-75 13 128 16,83-26-128-16,-83 26 128 0,89-38 48 0,-89 38 0 16,93-49 0-16,-45 25 0 0,1-6 16 0,0 1 16 15,0-5 0-15,-4-4 0 0,2-5-208 0,-7 1 0 16,0-2 0-16,0 2 0 0,-1 2 208 0,1-1-48 16,0-1-16-16,0-3 0 0,2-4 112 0,0 5 0 15,-2 1 16-15,-2 1 0 0,-7 0-272 0,-5 2 0 16,-5 3 128-16,-7 3-128 0,-5 4 0 0,-9-3 0 15,0 2 0-15,-9-3 0 0,-5 3 0 0,2 0 0 0,-2 1 0 16,-3-1 0-16,1 3 176 0,-1-2-32 16,-1 2 0-16,3-1 0 0,-3 1 112 0,-6-2 0 0,-1 4 16 0,-1-2 0 15,-7 2-272-15,-4 2 128 16,-3 1-128-16,-7 4 0 0,0 2 0 0,-3 3 0 0,-4 3-240 0,-4 1 80 16,1 1-16-16,-4 6 0 0,3-3 0 15,6 6 0-15,8 4 176 0,8 1 0 0,1 4 160 0,7 5-160 31,2 0-256-31,3 3-128 0,6 0-48 0,5 6-12736 0</inkml:trace>
  <inkml:trace contextRef="#ctx0" brushRef="#br0" timeOffset="18739.46">4698 12361 16575 0,'-16'0'736'0,"9"0"160"0,3 0-720 0,4-3-176 0,0 3 0 0,2-2 0 16,5-2 640-16,2 1 112 0,8-4 16 0,-17 7 0 15,0 0-768-15,93-38-384 0,-93 38 32 0,80-37 16 31,-80 37-768-31,84-38-160 0,-84 38-16 0,92-32-16 0,-92 32 608 0,94-26 128 0,-94 26 32 0,105-22 0 16,-105 22 1488-16,120-21 320 0,-120 21 48 0,137-23 16 16,-137 23 736-16,140-14 160 0,-140 14 16 0,134-14 16 15,-134 14-656-15,141-15-128 0,-141 15-16 0,157-18-16 16,-70 9-928-16,-7 4-176 0,-80 5-32 0,143-12-16 16,-143 12-496-16,127-2-112 0,-127 2-16 0,107 2 0 31,-107-2-656-31,101 7-144 0,-101-7-32 0,92 10 0 0,-92-10 512 15,0 0 80-15,119 18 32 0,-119-18 0 0,0 0 528 0,88 16 0 0,-88-16 192 16,0 0-48-16,0 0 112 0,84 15 32 0,-66-15 0 0,-8 0 0 16,2 0-672-16,-3-5-128 15</inkml:trace>
  <inkml:trace contextRef="#ctx0" brushRef="#br0" timeOffset="19132.54">6838 11391 23039 0,'-39'9'2048'0,"15"-4"-1648"0,3 4-400 0,9-2 0 16,10-6 896-16,2 5 112 0,0-3 16 0,-4 9 0 16,4 6 192-16,6 1 64 0,2 7 0 0,-8-26 0 15,0 0-1568-15,56 61-304 0,-56-61-64 0,0 0-16 16,72 57-896-16,-72-57-176 15,0 0-48-15,75 58 0 0,-75-58 1248 0,0 0 240 16,74 61 48-16,-74-61 16 0,0 0 1072 0,77 68 224 0,-77-68 32 0,56 56 16 0,-56-56-112 0,57 48-32 16,-57-48 0-16,58 46 0 0,-58-46-624 0,0 0-128 15,84 57-16-15,-84-57-16 16,0 0-704-16,66 49-144 0,-66-49-32 0,0 0 0 16,0 0 192-16,56 52 48 0,-51-38 0 0,0-2 0 0,-5 2 464 0,-5-2 320 15,-4 2-64-15,-7 4 0 0,2-1 512 16,-5 4 80-16,-5 2 32 0,-2-1 0 0,-2 4-128 0,0-3-32 15,2 3 0-15,-4 2 0 0,2 2 272 0,2-4 48 16,-3 5 16-16,1 0 0 0,3 1-80 0,1-3-16 16,3 1 0-16,-2-6 0 0,6-6-704 0,5-1-128 0,1-1-128 15,8-6-17536-15</inkml:trace>
  <inkml:trace contextRef="#ctx0" brushRef="#br0" timeOffset="19809.86">8244 11903 21183 0,'-9'0'1888'0,"6"0"-1504"0,-1 0-384 0,8 0 0 0,-4 0 1152 0,1-5 176 16,1 1 16-16,-2-4 16 0,2-6-736 0,-2-4-160 15,0-1-16-15,-4-2-16 16,-4 2-2480-16,-6 0-512 0,-4 5-80 0,-6 0-32 16,-6 9-128-16,-6 1-16 0,-3 10-16 0,-1 6 0 0,0 2 2832 0,-3 8 512 0,-1 4 128 0,-1 4 16 15,1 1 2288-15,4 4 464 0,0 2 96 16,5-2 16-16,2 5-976 0,5 3-192 0,5-3-48 0,1 7 0 15,6-1-1120-15,6 2-224 16,1 10-64-16,6-6 0 0,6 6-528 0,0-6-112 16,11 2-32-16,-3-2 0 0,6-3-224 0,1 0 0 15,4-1 0-15,3 1 0 0,3-5 0 0,1-1-128 0,6 3 128 0,-35-46 0 16,77 81 0-16,-77-81 0 0,83 68 0 0,-83-68 0 16,93 61 192-16,-93-61 64 0,96 44 0 0,-96-44 0 15,102 23 176-15,-102-23 32 16,95-2 16-16,-95 2 0 0,78-26-64 0,-43 1-16 15,0 1 0-15,-4-9 0 0,0-2-80 0,1-10 0 16,-3-4-16-16,-1-3 0 0,2 1-160 0,-7-10-16 0,3-3-128 16,-4-2 192-16,3-6-192 0,-6 2 144 0,-2-4-144 0,-4-1 128 15,-8 3-128-15,-5 1 0 0,-4-2 0 0,-6 5 0 16,-6 3-448-16,-3 8-80 16,-7 6-16-16,-4 4 0 0,2 7-368 0,-3 9-80 0,-2 1-16 0,0 6 0 15,-2 6-256-15,0 3-48 0,7 6-16 0,4 4 0 16,5 1-864-16,3 4-176 0</inkml:trace>
  <inkml:trace contextRef="#ctx0" brushRef="#br0" timeOffset="20330.5">9061 12237 14735 0,'-17'9'1312'0,"3"0"-1056"16,5-4-256-16,2 0 0 0,5-3 832 0,-1-2 128 0,1 2 0 0,-1 3 16 16,-6 2 32-16,-5-2 0 0,5 0 0 0,-3 2 0 31,3-5-1920-31,4 2-384 0,-4-4-80 0,6 0-16 16,1-4 16-16,0 2 0 0,4-1 0 0,3-1 0 0,-3-1 1072 0,5-3 304 0,4 2 0 0,1-1-128 15,5-1 1168-15,2-3 240 0,6 2 64 0,-1-3 0 16,-24 12 0-16,65-24 16 0,-65 24 0 0,80-26 0 15,-80 26-752-15,92-30-160 0,-92 30-16 0,115-31-16 16,-115 31-272-16,140-30-144 0,-64 16 160 0,-76 14-160 0,141-19 880 16,-141 19 80-16,138-16 0 0,-138 16 16 0,139-10 112 0,-139 10 0 15,150-12 16-15,-150 12 0 0,150-11-720 0,-150 11-128 16,134-7-48-16,-134 7 0 16,122-3-208-16,-122 3 0 0,103 0 0 0,-103 0 0 0,92 0-256 0,-92 0 0 15,0 0 0-15,115 2 0 0,-115-2-64 16,0 0 0-16,88-2 0 0,-88 2 0 15,0 0-368-15,0 0-80 0,0 0 0 0,80-14-7472 16,-68 9-1488-16</inkml:trace>
  <inkml:trace contextRef="#ctx0" brushRef="#br0" timeOffset="20738.52">10997 11405 25791 0,'-17'9'1152'0,"8"-4"224"0,2-2-1104 0,5 1-272 0,4-2 0 0,1-1 0 16,3 1 1088-16,1 3 144 0,7 4 48 0,3 0 0 16,0 3-880-16,1 2-160 0,-4 2-48 0,3-3 0 15,-5 1-432-15,4 4-80 0,2 1-32 0,-1-2 0 0,-17-17 352 16,0 0-176-16,73 56 176 0,-73-56-128 15,0 0 368-15,108 49 80 0,-108-49 0 0,87 36 16 0,-87-36 224 0,93 34 32 16,-93-34 16-16,83 27 0 16,-83-27-384-16,0 0-80 0,86 44-16 0,-71-30 0 0,-1-2-128 0,-12 2 0 15,-4-2 0-15,-6 6-176 16,-6 1-176-16,-11 2-32 0,-3 1-16 0,-6 1 0 0,-3 7 240 0,-1 3 160 16,-6 2-192-16,0-1 192 0,8 1 0 0,-8 5 128 15,4 0 0-15,0 0 16 0,0-1 432 0,2 1 64 16,3-5 32-16,2-4 0 0,1 0-320 0,6-1-64 15,2-4-16-15,5-7 0 16,3-1-880-16,6-3-176 0,3-4-48 0,7-3 0 16,3-2-1968-16,6-3-400 0,7 2-64 0,3-6-7824 0</inkml:trace>
  <inkml:trace contextRef="#ctx0" brushRef="#br0" timeOffset="21264.31">12290 11513 16575 0,'-9'-7'736'0,"6"3"160"0,3-1-720 0,-4 2-176 0,4 1 0 0,0-1 0 0,0 1 560 0,0-2 80 16,-1-1 0-16,-5-2 16 0,-2 7-656 0,-4 0 0 15,-9 9 0-15,-4 0-176 16,-3 8-368-16,-3 0-80 0,-2 10-16 0,-5 0 0 0,1 3 1280 0,-3 5 240 16,-2 1 48-16,0-1 16 0,4 9 1456 0,-6-4 288 15,8 5 64-15,-4-1 16 0,5-1-848 0,-4 6-160 16,6 0-32-16,4 3-16 16,-1 4-944-16,7-2-192 0,4 0-48 0,11-2 0 0,-1-3-400 0,9-4-128 15,5-1 0-15,4-1 0 0,8 1 0 0,-17-44 0 16,54 78 0-16,-54-78 0 0,80 63-208 0,-80-63 0 15,100 49 0-15,-100-49 0 16,106 31-192-16,-106-31-48 0,110 21 0 0,-110-21 0 0,108 3 64 0,-108-3 16 0,117-12 0 16,-117 12 0-16,125-30 160 0,-64 8 16 0,-5-1 16 0,-6-6 0 15,-3 2 560-15,-3-9 96 0,1 1 32 0,-5-9 0 16,-5 1-320-16,-3-4-48 0,-3-4-16 0,-4 3 0 16,-1-5 128-16,-10-4 32 0,-2-1 0 0,-7 1 0 15,-5-6-32-15,-8 6-16 0,-6-1 0 0,-11 3 0 16,-3 1-112-16,-6 5-128 15,-10 3 176-15,-5 8-176 0,-5 3 208 0,-7 4-64 0,7 5-16 0,-7 0 0 0,-9 7 0 0,-1-2-128 16,0 8 192-16,3 3-64 0,8 1-128 16,6 4 0-16,7 2 0 0,7 3 0 15,9 3-576 1,1-3-80-16,11 2-32 0,7 1-10368 16,3 1-2064-16</inkml:trace>
  <inkml:trace contextRef="#ctx0" brushRef="#br0" timeOffset="21826.39">12898 12093 25791 0,'-24'3'1152'0,"10"-3"224"0,5 6-1104 0,0-6-272 16,9 0 0-16,0 0 0 0,0 3 656 0,-3-3 80 16,1 5 16-16,-1-1 0 15,-1-1-1072-15,3 3-224 0,-3-5-32 0,2 3-16 16,4-4-1392-16,2 0-288 0,1 0-48 0,3 0-16 31,5-2 720-31,1-1 144 0,-14 3 16 0,0 0 16 0,0 0 1776 0,94-27 368 0,-94 27 64 0,64-17 0 0,-64 17 1264 0,0 0 240 16,106-26 48-16,-106 26 16 0,75-18-1056 0,-75 18-224 15,86-17-32-15,-86 17-16 0,92-19-1008 0,-92 19 0 16,105-18-256-16,-105 18 48 16,118-13-1200-16,-118 13-256 0,138-9-32 0,-138 9-16 15,127-4 176 1,-127 4 16-16,117 9 16 0,-117-9 0 0,113 21 608 0,-113-21 128 0,103 24 32 16,-103-24 0-16,96 32 592 0,-96-32 144 0,89 33 0 0,-89-33 0 0,0 0 848 0,109 49 208 15,-109-49 32-15,0 0 16 0,0 0-448 0,96 45-80 0,-96-45-32 0,0 0-5824 16,0 0-1168-16</inkml:trace>
  <inkml:trace contextRef="#ctx0" brushRef="#br0" timeOffset="22256.05">14629 11374 16575 0,'-18'3'1472'0,"4"-1"-1168"0,7 1-304 0,6-3 0 16,1 4 1392-16,-4-2 208 0,-10 4 64 16,-3 3 0-16,-6 2-1088 0,2 3-224 0,2-2-32 0,7 2-16 31,3 1-2096-31,0-4-432 0,9 3-80 0,0-2 0 0,9 4 1552 0,0-2 320 0,3 0 64 0,4 6 16 15,-16-20 1392-15,0 0 288 0,69 63 48 0,-69-63 16 16,0 0-176-16,93 63-48 0,-93-63 0 0,76 49 0 16,-76-49-464-16,84 50-112 0,-84-50-16 0,82 45 0 15,-82-45-384-15,80 40-192 0,-80-40 160 0,0 0-160 16,84 49 0-16,-84-49-288 0,0 0 32 0,0 0 16 16,35 56-144-16,-42-40-48 15,-4 1 0-15,-3 0 0 0,-3 6 272 0,-8 1 160 0,-2 4-192 0,-3 2 192 0,-1 1 384 16,-1 1 192-16,-3-1 48 0,4 4 0 0,-4-4 688 0,4 2 144 15,-4 0 16-15,3-3 16 0,-2 1-464 0,2 1-80 16,-3-3-32-16,1-1 0 0,2 2-544 0,4-4-112 16,-1-3-32-16,3-1 0 0,3-4-224 0,2-4 0 15,11 3-144-15,1-5 144 16,9-3-1536-16,3 0-192 0</inkml:trace>
  <inkml:trace contextRef="#ctx0" brushRef="#br0" timeOffset="22864.1">16106 11778 23039 0,'-24'1'1024'0,"5"3"192"0,1-1-960 0,6-1-256 0,3-2 0 0,2 4 0 0,-1-1 1312 0,-10 2 224 16,-8 4 32-16,-12 1 16 0,-2 6-816 0,-6 0-144 15,3 0-48-15,-6-3 0 16,0 5-1408-16,2 3-272 0,2-2-64 0,1 2-16 16,6 3 208-16,1 2 32 0,6 0 16 0,5 6 0 0,3-6 1328 0,2 5 272 0,7-1 48 0,2 1 16 15,4 2 272-15,2 0 48 0,3 2 16 0,3 2 0 16,3-8-688-16,3 3-144 0,2 1-32 0,6-2 0 16,-14-31-208-16,39 59 0 15,-39-59 0-15,61 60 0 0,-61-60 0 0,88 50 192 0,-88-50-48 0,115 44-16 16,-115-44 32-16,142 35 0 0,-142-35 0 15,141 22 0-15,-141-22-160 0,129 12-272 16,-129-12 64-16,116-12 16 0,-116 12-752 16,103-29-144-16,-103 29-16 0,93-40-16 0,-50 17 1120 0,-6-3 0 15,-2-2 240-15,-6-10-48 0,-1-2 784 0,-5-4 160 0,-6 0 16 0,-3-4 16 16,2-3-192-16,-7-1-32 16,-4 0-16-16,-2-6 0 0,-3 1-416 0,-7-4-96 15,-3 3-16-15,-6 4 0 0,-1 2-272 0,-8 3-128 0,-6 6 128 0,-11 3-128 16,-8 5 0-16,-11 9 0 0,-11 3 0 0,-3 9-176 15,2 2-96-15,-4 10-32 0,8 2 0 0,-1 2 0 16,11 1 80-16,1 1 16 0,8-2 0 0,8 1 0 16,7-1-624-1,9-2-112-15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1:08:20.24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6201 6993 911 0,'-12'-2'0'16,"0"1"0"-16,5 1 0 0,4 0 0 0,-1 0 576 0,-1 0 16 0,-11 0 16 0,-3 1 0 15,-11 3-96-15,3-1 0 0,-3-1-16 0,2 7 0 16,2-2-336-1,3 1-160-15,-3 1 160 0,3 2-160 0,-3-3 736 0,2 5 48 0,0 0 16 0,-1 1 0 16,1 0 224-16,-1 4 32 0,1-3 16 0,0 3 0 16,1 1-272-16,-5-2-48 0,2 4-16 0,1-1 0 15,1-3-96-15,0 0-32 0,5 1 0 0,-4-1 0 0,5 1 16 0,3-4 0 32,1 3 0-32,0 0 0 0,5-3 16 0,-5 4 0 0,6-1 0 0,-1 1 0 0,0-1-160 0,0 0-32 15,1 1 0-15,1-4 0 0,1 0-64 0,1 1-32 16,-3-1 0-1,2 0 0-15,3 0 160 0,-2 0 48 0,1-2 0 0,-1 4 0 16,5 0-112-16,-4-4-32 0,4 2 0 0,0 1 0 16,0-1-160-16,0 0-16 15,0 0-16-15,0-2 0 0,0 1-96 0,4-3 0 0,-2 2-128 16,1-3 192-16,2 1 128 0,2-1 0 0,4 0 16 16,1 0 0-16,2-1 176 0,7-1 16 0,-2 0 16 15,5-3 0-15,8 1 0 0,-1-2 0 0,9 3 0 0,-5-6 0 16,2 0-160-16,1-2-16 0,-1-2-16 0,-3 1 0 15,1-2-96-15,2 1 0 0,1 2-16 0,-3-1 0 16,0-1-80-16,1-1-16 0,-1 5 0 0,0-2 0 16,0 2-144-16,-2 0 128 0,0 2-128 0,-1 2 128 15,-4-3-128-15,-4 3 128 0,4 1-128 0,-7-1 128 16,-2 1-128-16,2 2 160 0,-4-2-160 0,1 0 160 16,-1 4-32-16,2-2 0 0,2 2 0 0,-2-2 0 0,4 0-128 0,1-2 192 15,2 0-192-15,6 2 192 16,-6-5-192-16,5 1 0 0,4 1 0 0,0-3 128 0,2-1-128 15,3 0 0-15,-5 0 0 0,5 0 0 0,-2 4 128 0,2-4-128 16,0 0 0-16,-3 0 128 0,1-4-128 0,-3 4 0 16,5 0 0-16,-5 0 0 0,1 0 176 0,1 0-48 15,1 0-128-15,-3 4 192 0,2-1-64 0,1 3 0 16,2-3-128-16,-3 4 192 0,1 0-192 0,-1-2 0 16,1 1 0-16,0-3 0 0,1 1 0 0,-1-4 0 15,-1 0 0-15,-2-4 0 0,-2 2 0 0,0-1 0 16,2-1 0-16,0-1 0 0,-1-2 0 0,-2 0 0 0,3 0 0 15,-1-2 0-15,-2 1 0 0,3-1 0 0,0 0 0 16,1-5 0-16,2 6 0 0,3-6 0 0,-1-4 0 0,-6 6 0 16,3-2 0-16,-2-3 0 0,0-1 0 0,-4 1 0 15,0-6 0-15,-1 4 0 0,-2-2 0 0,-2-5 0 16,0 5 0-16,-3-3 0 0,1-1 0 0,-1 1 0 16,-4 0 0-16,2 1 0 0,-4-3 0 0,-3 0 0 15,4 1 0-15,-4-1 0 0,0 0 0 0,-2 0 0 16,-3 0 0-16,-1 0 0 0,1 3 0 0,-7-3 0 0,1 7 0 15,-4-2 0-15,-1 0 0 0,-3 5 0 0,-4 1 0 0,-2-3 0 16,-4 4 0-16,-3 2 0 0,-1-2 0 0,-4 4 0 16,-6-1 0-16,-3 1 0 0,-2 1 0 0,-1-3 0 15,0 3 0-15,-2 2 0 16,1-3 0-16,-3-1 0 0,1-1 0 0,-4-2 0 16,-1 0 0-16,-3-1 0 0,-1-1 0 0,-1-1 0 0,-5 1 0 0,3 5 0 15,3 5 0-15,-11 0 0 0,2 5 0 0,1 2 0 16,-5 3 0-16,1-1 0 0,-2 4 0 0,-2-3 0 15,-3-4 0-15,0 5 0 0,1 2 0 16,-1-2 0-16,-2 7 0 0,-1-1 0 0,-3 4 0 0,-6 1-128 0,6 0 128 0,-10-2 0 16,6-4 0-16,-3 2 0 15,3 2 0-15,-3 4 0 16,-8 4-448-16,2-2 32 0,-4 2 0 0,-4-4 0 16,1-3-1472-16,-4-3-288 0,4 1-64 0,-6-3-12256 0</inkml:trace>
  <inkml:trace contextRef="#ctx0" brushRef="#br0" timeOffset="1554.55">21467 6852 2751 0,'-13'2'256'0,"5"-2"-256"0,2 0 0 0,3 0 0 16,3 0 256-16,-9 0 16 0,-3-2 0 0,-7-1 0 16,-7-4 192-16,-4-2 48 0,2-2 0 0,2-2 0 15,3-3 144-15,1-2 48 0,4-1 0 0,-3-2 0 16,2-1 240-16,-2 3 48 0,-5 1 16 0,-2 2 0 16,-1 3-208-16,-3 2-32 0,1 1-16 0,-4 3 0 15,4 0-416-15,-4 5-80 0,0 0 0 0,-3 2-16 0,5 4 144 0,-6-1 16 16,3 2 16-16,1 4 0 15,0 0 112-15,0 5 32 0,2-2 0 0,3 2 0 16,-1 3-16-16,1 6 0 0,2-2 0 0,-1 1 0 0,3 5-128 0,-2-5-32 16,3 4 0-16,1 4 0 0,-6 1 16 0,4 1 0 15,-2 3 0-15,2-4 0 0,0 0-112 0,3 2-32 16,-1-5 0-16,5 0 0 0,1-4 0 0,5-1 0 16,4 0 0-16,0-6 0 0,6 6 96 0,1-6 16 15,4 4 0-15,1-2 0 0,2 6-160 0,2-3-16 16,-7-22-16-16,0 0 0 0,0 0-48 0,54 107 0 15,-54-107 0-15,0 0 0 0,0 0 128 0,84 88 0 0,-58-70 16 0,5-1 0 16,4 1 80-16,0-4 16 0,7-6 0 0,5 6 0 16,5-2 240-16,4-3 48 15,3 3 16-15,4-5 0 0,-2-3-64 0,2-1-16 16,3-1 0-16,-3-2 0 0,1 2-224 0,4-1-48 0,5 5-16 16,2-3 0-16,0 2-304 0,0-1 0 0,0-4 128 15,-3-2-128-15,-3-1 0 0,-1-1 0 16,2 4 0-16,1 0 0 0,4 0 0 0,0 0 0 15,5-2 0-15,-5-5 0 0,-1-3 0 0,0-2 0 16,5-2 0-16,1 2 0 0,0 1 320 0,4 3-64 0,1 1 0 0,-3-4 0 16,-5-1-256-16,1 0 160 0,2 3-160 0,-1-1 128 15,-4 1-128-15,-4 0 0 0,2 4 0 0,-5-4 0 16,-1 1 0-16,-6-1 0 0,-7-3 0 0,-6 3 0 0,-1-2 0 0,-7 1 0 16,-5 0 0-16,0-3 0 0,-7-1 0 0,-2 0 0 15,0-1 0-15,-8-1 0 0,1-1 0 0,-3-4 0 16,-2 2 0-16,-6-2 0 0,-4 2 0 0,-4-6 0 15,-4 3 0-15,-8-1 0 16,-2-3 0-16,-5-4 0 0,-5-1 0 0,-8-4 0 0,-3 0 0 0,-7-1-144 16,-1-1 144-16,-9 4-208 15,-1 0 32-15,-6 0 16 0,-2 7 0 0,-5-6 0 16,-4 4 160-16,1-1 0 0,1 3 0 0,-2 1-128 0,-2-1 128 0,1 2 0 0,1 1 0 0,-5 2 0 16,-5 2 0-16,-2 2-128 0,-3-1 128 0,-6 6-128 31,-1 2-688-31,-7 4-128 0,-9 3-16 0,-4 3-16 15,-8 5-624-15,-2 2-128 0,-4 4-32 0,1 4 0 16,1 4-192-16,-5 4-32 0,-7 10-16 0,4 0-7552 0</inkml:trace>
  <inkml:trace contextRef="#ctx0" brushRef="#br0" timeOffset="4238.59">9127 9614 1839 0,'6'-5'160'0,"-1"0"-160"15,-2 3 0-15,1 1 0 0,-4-3 768 0,1 4 128 0,6-5 32 0,-1-4 0 16,2 0-176-16,1 1-48 0,-5-1 0 0,-4 4 0 0,-4 1-256 0,-1 3-48 15,-4-1-16-15,-5 2 0 0,2 2-240 0,-9-1-144 16,-2 3 160-16,-3-3-160 16,-2 3-128-16,-3 1-128 0,-4-1-32 0,0 1 0 0,0-2-16 0,-3 3 0 15,5-3 0-15,0-3 0 0,5 4 304 0,-2-3 144 16,4-1-16-16,2 4 0 0,-2-1 208 0,3-1 48 16,2 2 0-16,-1-3 0 15,1 1-240-15,0-2-144 0,2 0 192 0,-2 0-192 16,1-2 256-16,0 1-64 0,0-3-16 0,-2 4 0 15,4-2 192-15,-3-1 32 0,0-1 16 0,2-1 0 0,2 2 96 0,-4-3 0 0,2 1 16 16,1-2 0-16,1 2-144 0,0-4-48 16,-1 4 0-16,1-2 0 0,-1 2-176 0,1 0-32 0,-2 5-128 0,1-4 192 31,4 4-192-31,-1 0 0 0,-1 0 0 0,4-2 0 0,3 4 0 0,0-2 0 0,4 4 128 0,2-4-128 16,6 3 240-16,-3-1 0 0,9 1 0 0,0-1 0 15,4 2-240-15,5-4 0 16,1 0 0-16,5 0 0 0,10 0 128 0,4-2-128 0,2-2 0 0,4-1 0 15,-1-2 160-15,6 2-160 16,-4-4 160-16,2 0-160 0,2 4 384 0,-4-2-32 0,1 0 0 16,-5 0 0-16,0 4 192 0,-1-2 32 15,3-1 16-15,-3 3 0 0,-3-2-144 0,1 5-48 0,-1 0 0 0,-2-4 0 0,-4 8-192 0,-1-4-32 32,-4 0-16-32,-4 3 0 0,-4-3-160 0,-1 0 0 0,-3-3 0 0,0-1 0 0,-2-1 0 0,-3 0-256 15,0 0 64-15,-6-2 16 16,3 3-32-16,-6-1-16 0,-4 3 0 0,1-1 0 15,-3-1 224-15,1 4-176 0,-7 0 176 0,-2 0-160 16,0 0-112-16,-9 5-32 16,2-3 0-16,-1 0 0 0,-4 1-16 0,0-1 0 0,-6 0 0 0,1-2 0 0,-4 0 320 0,0 0-128 15,4 0 128-15,-4-2 0 16,3 0 0-16,-2-1 0 0,-3-1 0 0,2-1 0 16,-3 3 0-16,1 1 0 0,-5-1 0 0,2-2 0 15,4 4 0-15,-4-1 0 0,0-1 176 0,1 2-176 16,-1 2 176-16,0-1-176 0,-3 5 160 0,2-3-160 15,-2 4 0-15,3 0 0 0,0 2 0 0,0 0 0 16,5-1 0-16,3 1-192 0,1 3 192 0,5 0-208 16,2-1 16-16,4-3 0 0,3-2 0 0,3 2 0 15,5 1 192-15,1-5 0 0,4 4 0 0,4-2-144 16,5-1 144-16,4-2 0 0,3 2 0 0,6-3 0 16,8-2 128-16,2-2 64 0,7-3 16 0,8-3 0 0,6-1 496 0,3-2 112 15,9-4 16-15,5-1 0 0,6-1-192 0,-4-4-16 16,0 2-16-16,-4-1 0 0,1 1-352 0,-4 2-80 15,-4-1-16-15,1 4 0 0,1-1-160 0,-2 1 0 16,3 0 144-16,-3 3-144 0,-3 3 320 0,-2-3 0 16,-6 4 0-16,1-1 0 0,-2 1-80 0,0 1-32 15,-3 1 0-15,-2 2 0 0,-5 3-208 0,-3 0 0 16,-1 0 0-16,-5 5 0 0,-5-2 0 0,2 3-128 16,-8 1 128-16,-2 0 0 0,-5-4-384 0,-3 2 16 0,-3-1 16 15,-4-4 0-15,-3 0 32 0,-5 0 0 16,-2 0 0-16,-6 3 0 0,-10-1 320 0,-1 2 0 0,-10 2 0 0,-1 1 0 15,-3 2 224-15,-8 3-32 0,-1 2-16 0,-6-2 0 16,1 1-176-16,-8 1 192 0,-3 0-192 0,-3 3 192 16,-2-3-192-16,1 2 0 0,6-2 0 15,-5-1 0-15,-4 5 0 0,0-4 0 16,0 0-192-16,0 1 192 0,0-1-672 0,0-3-16 16,5-1 0-16,8-1 0 15,6 1 16-15,4-1 0 0,3 3 0 0,7-1 0 0,7 4 432 0,4-1 96 0,6-3 16 0,6 1 0 16,5 2 128-16,2-5 0 0,7-1 0 0,0 1 0 15,6 3 0-15,3-7 0 0,1 4-144 0,7-4 144 0,-1-1-352 0,3-1 0 16,3-1 0-16,4-2 0 0,5 0 176 0,0-2 48 16,6-1 0-16,3-1 0 15,5 3 320-15,3-3 80 0,6 1 16 0,5 3 0 16,3 0 288-16,8 0 48 0,1-6 16 0,6 3 0 0,-3-6 80 0,4-1 32 16,2-2 0-16,2-2 0 0,3 2-256 0,0-4-48 15,9 0-16-15,-2-1 0 0,-3-2-240 16,-4-4-32-16,-1-1-16 0,-4 1 0 0,-7 4-144 0,5-7 0 15,2-4 0-15,0 4 0 0,-4 0 0 0,-5 3 0 0,-5 4 0 16,-7 0 0-16,-8 3 0 0,-5 0 0 16,-4 8 0-16,-6-3 0 0,-1 3-352 0,-7 1 0 15,-1 0 0-15,-1 0 0 16,-3 1-496-16,-1 3-112 0,-3 1 0 0,3-1-8448 0</inkml:trace>
  <inkml:trace contextRef="#ctx0" brushRef="#br0" timeOffset="6322.23">23160 9355 7359 0,'0'-17'656'0,"2"3"-528"0,2 5-128 0,-3 4 0 16,3 5 1744-16,1-6 320 0,4-6 64 0,3-5 16 16,7-2-816-16,5-2-176 0,1 9-16 0,-1 3-16 0,2 7-864 15,-3-1-256-15,3 6 128 0,-3 1-128 0,0-3 0 0,1 3-160 16,4-2 16-16,0 1 0 0,5 1-32 0,7-8 0 15,3 4 0-15,6-5 0 0,9 0 336 0,3-4 64 16,10 2 16-16,4-2 0 0,2 0 208 0,10 1 32 16,5-3 16-16,1-1 0 0,-10 3-256 0,6 1-48 15,5-1-16-15,2 0 0 0,0 8-176 0,1-3 192 16,-4-1-192-16,-4 7 192 0,-6-4-192 0,1 4 128 16,0 6-128-16,1 1 128 0,2 3-128 0,-3 0 128 15,-8-1-128-15,3 3 128 0,-1 0-128 0,-3-2 0 16,0 5 0-16,0 1 128 0,2-4-128 0,1 1 0 15,-6-4 0-15,-3 1 0 0,-6-3 0 0,2-8 0 16,-3 3 0-16,-1-4 0 0,-7-4 0 0,0-1 256 0,-1 0 0 0,-6-2-16 16,-4 2 144-16,-6-4 48 0,-9 4 0 15,-4 1 0-15,-8-1-48 0,-8 0-16 0,-4 1 0 0,-8 4 0 16,-6-3-112-16,-7 3-32 0,-11 3 0 0,-7-3 0 16,-9 6-224-16,-13-1-192 0,-8-2 48 0,-10 6 0 31,0 0-688-31,-8 3-144 0,-8-2-32 0,-1-1 0 0,-7 0 432 15,1 0 96-15,-1 3 16 0,-1 0 0 0,3-2 464 0,-1 4 192 0,-6-5-16 0,-4 5 0 16,1-4-176-16,-3 1 0 0,1-2 0 0,-3 3 128 16,-1-3-128-16,-2-1-176 0,0-3 48 0,0 4 0 15,0-4-32-15,5 4 0 0,0-2 0 0,4-5 0 16,0 3 160-16,5-3 0 0,3-1 0 0,11 3 0 0,3-2 0 16,4 1 0-16,5 2 0 0,5-1 0 15,8 1 0-15,1-1 0 0,7-4 0 0,5 5 0 0,11-5 0 16,-1 0 0-16,8 3-160 0,3-1 160 0,5 0-336 0,2 0 32 15,7-2 16-15,-1 5 0 0,6-2 288 0,2 1-128 16,5-1 128-16,1-1 0 0,2 3-128 0,3-1 128 16,3 1 0-16,7-2 0 0,3 3-432 0,1-3 32 15,6 1 0-15,6-3 0 0,-1 3 400 0,4-4-128 16,7 3 128-16,2-1 0 0,7 2 0 0,5-4 0 16,9 0 0-16,3-4 176 0,0 2-16 0,7-5 0 15,6-1 0-15,4-3 0 0,6-1 176 0,5 0 48 0,8 1 0 16,-1-3 0-16,0-1-176 0,0-3-16 15,0-1-16-15,2-2 0 0,-2 2 96 0,0-2 32 0,5 2 0 0,-3-2 0 16,-2 4 288-16,0-1 64 0,0 4 16 0,0-3 0 16,5 8-96-16,1-3 0 0,-6 2-16 0,0 1 0 15,-9 0-384-15,6 0-176 0,3 6 160 0,-4-6-160 16,1 4 0-16,-2-4-256 0,-2-1 16 0,-2-1 16 16,-3 3-192-16,0-3-32 0,3 6-16 0,-4-4 0 15,-3 1 464-15,-3-5-144 0,-4 3 144 0,2 1 0 0,-5 1 0 0,2 1 0 16,5-2 0-16,-7 4 128 0,2-1 192 0,-4-2 64 15,-2 1 0-15,-5 0 0 0,-3 5 0 0,-2 0 16 16,-3 2 0-16,-6 4 0 0,0-2-400 0,-3 5 128 16,0-6-128-16,-7 3 0 0,-4-4 0 0,-1-4 0 15,1 3 0-15,-8-6 0 16,1 3-176-16,-8-5 176 0,-1 2-128 0,-4-1 128 0,-1-1 0 0,-8 2 0 16,-1-2 0-16,-8 4-128 0,0 3 128 0,-5-1 0 15,-2-1 128-15,-3 4-128 0,-4 0 144 0,-4 4-144 16,-2-1 192-16,-3 4-192 15,-3 0-464-15,-6 2-208 0,-2 0-32 0,-7-1-16 16,0-1-432-16,-6-3-64 0,0 1-32 0,-9-3 0 16,2-2 528-16,0-4 96 0,1 1 32 0,-4 1 0 0,-6-1 1008 0,2-1 208 0,-5 4 32 0,-4 0 16 15,1-2 288-15,-3 1 48 0,2-5 16 0,2 6 0 16,-3 0-208-16,1 0-48 0,-3 6 0 0,0 1 0 16,0 3-480-16,-2-1-96 15,0-1-32-15,3-4 0 0,1 1-416 0,1-1-96 16,-1-4-16-16,1 3 0 15,7-1-336-15,-3 1-64 0,0-3 0 0,-4 4-16 0,1-4 464 0,1 0 112 16,-2 0 16-16,4 0 0 0,-1 2 192 0,3 1 0 16,-4 6 0-16,-3 0 0 0,3 1 128 0,1 0-128 0,-1 1 0 0,6-2 0 0,4-1 0 0,1 1 0 31,1 0 0-31,2-1 0 0,2 1-224 0,3 0 48 0,2-4 16 0,2 4 0 16,1-1 160-16,0 3-192 15,4-4 192-15,4-2-192 0,1 2 192 0,0 0 0 0,5 0 0 0,2-2 0 0,8 4 432 16,0-4 16-16,5 2 0 0,4-2 0 0,-3 4-240 0,6-4-32 15,4 4-16-15,-5 0 0 16,6-1-560-16,1 5-112 0,4-3-32 0,5 6-9440 0</inkml:trace>
  <inkml:trace contextRef="#ctx0" brushRef="#br0" timeOffset="38341.85">3957 9137 6447 0,'-12'-3'576'0,"1"-1"-576"16,6 4 0-16,3 0 0 0,1 0 592 0,-5 0 16 16,-2-1 0-16,-8-3 0 0,-3 4-288 0,-2 0-48 15,-2 0-16-15,6 0 0 16,-2 0-896-16,1 0-176 0,1 4-32 0,-1-3-16 16,1 1-48-16,-4 0-16 0,2 5 0 0,-2-2 0 0,0 0 784 0,2 0 144 0,-4 4 0 15,1-2 0-15,-3 2 736 0,-1-2 64 0,-2 3 16 0,-3 1 0 16,-2 6-32-16,0 0 0 0,-6 3 0 0,3 1 0 15,-4 1-416-15,1 4-96 0,3 6-16 16,3-6 0-16,5 3-64 0,2-1 0 0,3-3-16 0,2-3 0 16,7-3 496-16,2 2 96 0,7-3 32 0,-1-1 0 15,1 1 96-15,5-3 0 16,-2 1 16-16,2 1 0 0,0 3-592 0,0-3-128 0,0 6-32 0,-1-6 0 16,1 4-160-16,0-4 0 0,0 1 0 0,-4-4 0 15,2 3 128-15,1 0 112 0,-1 3 16 0,-2-3 0 16,1 4 128-16,1 0 48 0,-3 2 0 0,2-4 0 0,3 5 64 15,0-5 16-15,0 4 0 0,0-1 0 0,1-1 80 0,6 2 32 16,-3 3 0-16,3 0 0 0,1 0-96 0,5-3-16 16,-5 3 0-16,-8-26 0 0,0 0-240 0,40 75-48 15,-40-75-16-15,0 0 0 0,0 0-80 0,53 84-128 16,-43-62 176-16,-10-22-176 0,0 0 384 0,0 0-48 16,58 80 0-16,-58-80 0 0,0 0 176 0,0 0 48 15,69 70 0-15,-69-70 0 0,0 0-128 0,0 0-32 16,81 63 0-16,-81-63 0 0,0 0-128 0,0 0-16 15,94 52-16-15,-94-52 0 0,0 0 48 0,0 0 16 16,111 26 0-16,-79-26 0 16,-3 4-144-16,3-8-32 0,-1 4 0 0,0 0 0 0,-1-3-128 0,1 1 0 0,-31 2 0 15,59-4 128-15,-25 3-128 0,-7-3 0 0,5 1 0 0,-3 1 0 16,3 0 0-16,-1 1 0 0,-31 1 0 0,0 0 0 16,96 0 0-16,-68 0 0 0,-2 0 0 0,-2 1 0 15,4 1 0-15,-5 0 0 16,0-2 0-16,3 0 0 0,0 0 0 0,0-4 0 0,4-3 0 0,1-1 0 15,0-5 0-15,4-4 0 0,2 0 0 0,3-6 0 16,2 2 128-16,0-2-128 0,-1-3 128 0,5 4-128 16,-3-1 0-16,-3-3 0 0,4 3 0 0,-7-1 0 15,1-1 0-15,-7 3 0 16,1-3 0-16,-6 3 0 0,0 3 0 0,0-2 0 0,-3 3 0 0,-1-3 0 0,1 4-144 0,-2-2 144 16,-2 1 0-16,2-1 0 0,-4 2-160 0,1-1 160 15,-1-2-128-15,1 2 128 16,-4 1 0-16,3 3 0 0,0-4 0 0,1 4 0 0,-4 0 0 0,3-1-128 15,-3 3 128-15,2-2 0 16,-2 0-192-16,0 0 64 0,-6 0 0 0,1-2 0 0,0 2 0 0,-7 0 0 16,-2-1 0-16,-2-1 0 0,-2-1 128 0,-1-4 0 15,-4 1 0-15,1-4 0 0,-4-2 0 0,-2 2 0 16,0-9 0-16,-4 5 0 16,-3-4 0-16,2-3 224 0,-3 1-48 0,-3-3-16 0,1 4 160 15,-2 2 48-15,-1-1 0 0,-6 3 0 0,-3-3 0 0,-4 6 0 0,0 0 0 0,-13 0 0 16,1-2-64-16,-9 2-16 0,-7 3 0 15,-7-3 0 1,-7-3-656-16,0-3-128 0,0 1-16 0,1-1-16 16,2 5-592-16,-1-3-112 0,2 0-32 0,3 3 0 0,0 0-208 15,12 8-32-15,5 7-16 0,10 7-10480 16</inkml:trace>
  <inkml:trace contextRef="#ctx0" brushRef="#br0" timeOffset="40334.97">18171 9223 3679 0,'-12'3'320'0,"3"2"-320"0,6-5 0 0,1 0 0 15,2 0 384-15,-3 4 0 0,-3-4 0 0,-6 5 0 16,2-2 288-16,-6-3 64 0,6 6 16 0,-4-6 0 15,3 0-576-15,1-2-176 0,-2-2 0 0,1 1 0 16,-1 3 176-16,-2-5-176 0,0 5 160 0,-2-4-160 16,1 4 560-16,-3 0 16 0,-1 0 0 0,0 4 0 0,2-4 96 0,-3 5 32 15,-1 2 0-15,1-2 0 0,0 4-352 0,-2 1-64 16,1 3-16-16,0-1 0 0,2 2-128 0,-2 5-16 16,3 0-128-16,1 0 192 0,3 4 304 0,0-1 48 15,2-1 16-15,1 5 0 16,4-3-176-16,0 0-16 0,4 3-16 0,-2 0 0 0,1 0-208 0,1-3-144 15,3 3 192-15,-2 0-192 16,0 0 160-16,2-3-160 0,0 3 128 0,2-3-128 0,-2-1 192 0,0-1-32 16,0 7-16-16,0-2 0 0,0-2-144 0,0 4 0 15,2-2 144-15,1 6-144 0,-1-6 128 0,5 4-128 16,-2-3 160-16,4 5-160 0,0-6 304 0,3 5-48 0,2-5 0 16,0 0 0-16,-14-26 0 0,0 0 0 0,61 70 0 0,-61-70 0 15,0 0-64-15,75 52 0 0,-75-52-16 0,0 0 0 16,85 42-176-16,-85-42 0 0,0 0 144 0,91 33-144 15,-91-33 128-15,0 0-128 0,92 32 128 0,-92-32-128 16,0 0 0-16,89 28 0 0,-89-28 0 0,0 0 0 16,92 38 0-16,-92-38 0 0,0 0 0 0,101 33 0 15,-101-33 0-15,0 0 192 0,124 21-64 0,-124-21 0 16,94 9 256-16,-94-9 48 0,92 0 16 0,-92 0 0 16,93-6-176-16,-93 6-16 0,92-15-16 0,-92 15 0 0,87-14-240 0,-87 14 0 15,91-14 0-15,-91 14 0 16,98-12 0-16,-98 12 0 0,108-16 0 0,-108 16 0 0,97-16 0 0,-97 16 0 15,89-22 0-15,-89 22 0 16,84-21 0-16,-84 21 0 0,75-19 0 0,-75 19 0 0,78-18 0 16,-78 18 0-16,75-14 0 0,-75 14 0 0,84-16 0 0,-84 16 0 15,90-13 0-15,-90 13 0 16,96-20 0-16,-51 5 144 0,2-3-144 0,-7 1 192 0,4-1-192 0,-4-4 0 16,-3 4 0-16,-2-4 0 0,-2 3 0 0,-2-6 0 15,-7 8 0-15,1-2 0 0,-6 1 0 0,-3-3 0 16,-2 4 0-16,-6-2 0 0,1-2 0 0,-4 2 0 15,-1-2 0-15,-4-2 0 0,0 1 640 0,-4-1 112 16,1-2 16-16,1 1 0 0,-5 0 32 0,2-2 16 0,0-1 0 0,-4 0 0 16,2 0-496-16,0 1-80 0,-2-2-32 0,1 2 0 31,-6 0-208-31,-2-3 0 0,-1 2 0 0,-3 0 0 0,-6-3 0 0,0 2 0 0,-9-1 0 0,-3-3 0 16,0 1 0-16,-6 1-128 0,0-1 128 0,-4 0 0 15,-1 1-176-15,-3-1 176 0,-6 3-160 0,1-2 160 16,-4-1 0-16,3-1 0 15,4 5 176-15,2 0-48 0,-4 3 256 0,2 5 48 16,0 1 16-16,-2 1 0 0,2 5-448 0,-7-4-304 0,-5 0 48 0,0 3-9344 16,5-1-1856-16</inkml:trace>
  <inkml:trace contextRef="#ctx0" brushRef="#br0" timeOffset="93131.54">30427 12408 6367 0,'0'0'576'0,"0"-2"-576"16,0 2 0-16,0 0 0 0,2-1 0 0,-2-3 0 15,0 4 0-15,3-3 0 0,-3-2 0 0,4-1 0 16,-3-2 0-16,3-1 0 0,-2 0 0 0,1 4 0 16,1-2 0-16,-4 2 0 0,5 0 0 0,-5 1 0 15,0 1 0-15,0 3 0 0,0 1 0 0,0 1 0 16,-5-2 0-16,1 5 0 0,1-1 0 0,-3 3 0 16,3-6 0-16,-2 5 0 0,1 1 0 0,2-2 0 0,-1-2 0 0,-1-1 0 15,3 2 0-15,1-4 0 0,0 5 560 0,0-5 80 16,0 3 0-16,-4-1 16 0,4 0-240 0,0 0-48 15,-2-2-16-15,2 3 0 0,-1-1 144 0,-1-1 16 16,2 1 16-16,-3-2 0 0,1 4 208 0,2-1 32 16,-4-1 16-16,-1-2 0 0,2 3-144 0,-3-1-16 15,1 0-16-15,2 0 0 0,-4 1-128 0,1-1-32 16,1 0 0-16,2-1 0 0,-3 3 48 0,3-2 0 0,0 1 0 0,1-3 0 16,-3 4-64-16,5-3-16 0,-4 3 0 0,1 1 0 15,1-2-256-15,-2 1-160 0,1 3 192 0,1-4-192 16,-1 6 176-16,-1-2-176 0,2 0 160 0,-3 2-160 15,2-2 368-15,3 1-32 0,-6 1 0 16,3-2 0-16,-2 0 208 0,1-2 32 0,4 4 16 0,-5 0 0 16,3-1 32-16,1 1 0 0,-5 0 0 0,3 0 32 15,-2 3-128-15,1-4-16 0,1 3-16 0,1-2 0 16,-2-1-48-16,-1 1-16 0,2 3 0 0,1-1 0 16,0-3 80-16,2 5 0 0,0-3 16 0,0-1 0 15,2-1-16-15,0 5-16 0,1-5 0 0,-3 3 0 16,2-2-240-16,1 1-64 0,-3 0 0 0,4-1 0 15,-4 3-32-15,0-1-16 0,0-3 0 0,-4 5 0 16,4-3 32-16,0-1 0 0,0 3 0 0,0-2 0 0,-3 1 16 16,3-1 16-16,0-1 0 0,3 0 0 0,-3-1 16 0,0 5 0 15,0-3 0-15,4-1 0 0,-4 0-96 0,2-1 0 16,1 1-128-16,1 0 192 16,1-1-192-16,-2 1 128 0,3-4-128 0,-1 4 0 15,2-2 0-15,0 0 128 0,0-4-128 0,1 4 0 0,1-1 0 0,-4-5 0 16,4 6 128-16,0-5-128 15,-1 2 0-15,-2-4 128 0,1 3-128 0,0-1 0 16,0 1 176-16,1-3-176 0,1 5 192 0,-4-1-192 16,4-1 256-16,-4-1-64 0,2 3-16 0,0-1 0 0,0-1-176 0,2 1 192 15,0-2-192-15,-4 3 192 0,3-2-192 0,-2 3 128 0,2-3-128 0,-1 2 128 16,2-1-128-16,0 1 0 0,0-2 0 0,1 1 0 16,-5-2 0-16,2-2 0 0,2 3 128 0,-4-3-128 15,4 0 0-15,0 0 0 0,-1-3 0 0,-2 3 128 16,0 0-128-16,1-2 0 0,0 2 144 0,-1-4-144 15,2 4 0-15,-4 0 128 0,1-3-128 0,-1 3 0 16,1 0 0-16,-2-2 0 0,2-1 0 0,-1-1 0 16,1 4 0-16,0-5 128 0,4 2-128 0,-5-3 0 15,4 3 0-15,1-4 0 0,-2 0 0 0,3 2 128 16,1-2-128-16,1-4 0 0,-1 6 0 0,1-4 128 0,-2 1-128 0,2-5 0 16,1 5 0-16,-3-4 0 0,2 1 0 0,-3-1 0 15,3 1 0-15,-3-1 0 0,0 0 0 16,-1-2 0-16,1 4 0 0,-2-6 0 0,2 7 0 0,-2-1 144 15,1 1-144-15,1 0 0 16,-2 2 144-16,0 0-144 0,2 1 0 0,-4 0 144 0,2 1-144 0,0-2 0 16,0 2 0-16,-2-4 128 0,4 6-128 0,-7-4 0 15,5 0 0-15,-6 2 0 0,3-1 0 0,-1-1 0 16,-1 2 0-16,0 2 0 0,3-3 0 0,-5 3 0 16,2-2 128-16,0 1-128 0,3-1 0 0,-5 0 0 0,1 0 144 15,1-2-144-15,-2-2 0 0,0 5 128 0,0-1-128 0,0-4 0 16,-2 4 0-16,1-3 144 15,1 2-144-15,-5-1 0 0,1-1 160 16,1 1-160-16,-3-2 128 0,1 0-128 0,2 2 128 0,-6-1-128 16,4 2 0-16,-4 3 128 0,2-2-128 0,2-4 0 0,0 4 0 0,-4-1 128 15,4-1-128-15,1-1 0 0,-1-1 0 0,1 0 128 16,-1 4-128-16,2-4 0 0,-1 1 0 0,2-1 0 16,-1 0 0-16,-2 1 0 0,1-1 0 0,-1 0 0 15,2 0 0-15,-3 1 0 0,1 1 0 0,-2 0 0 16,2-2 0-16,-4 0 0 0,0 1 0 0,-3 2 0 0,4-2 0 15,-3 4 0-15,-3-4 0 0,2 2 0 0,0-2 0 0,-2 2 0 16,5-1 0-16,-3 0 0 0,3 1 0 0,-1-3 0 16,3 0 128-16,-2 0-128 15,4 1 0-15,0-1 0 0,-1 2 0 0,3-2 0 0,-1 2 0 0,-1 2 0 16,0 0 0-16,0-2 0 0,-2 2 0 0,1 1 0 31,-2 4 0-31,-1-2 0 0,2-1 0 0,0 3 0 0,0 0 128 0,-2 3-128 0,1-1 0 0,-3 2 0 16,3-1 0-16,-1-1 0 0,2 5 0 0,0-2 0 15,-2 0 0-15,0 2 0 16,3 0 0-16,0-3 0 0,1 3 0 16,2-2 0-16,-1-3 0 0,2 5 0 0,4-6 0 0,-2-1 0 0,4 4 0 0,-1-4 0 0,-1-4 0 0,1 4 0 15,3-5 0-15,0 2-272 16,3-3 64-16,0 1-12624 0,-2-2-2528 0</inkml:trace>
  <inkml:trace contextRef="#ctx0" brushRef="#br0" timeOffset="96238.26">30190 13075 1839 0,'0'5'160'0,"0"-5"-160"0,0 0 0 0,0 0 0 16,0 0 720-16,0 0 112 0,0 4 32 0,3-1 0 16,-3-1-480-16,2 2-80 0,2-1-32 0,-4-1 0 31,0 3-560-31,-4-1-112 0,2 1-32 0,-1-2 0 0,-2 4 432 0,1-5 0 0,-1 2 0 0,1-3-128 16,1 3 768-16,1 1 176 0,2-5 16 0,0 3 16 15,0-3-224-15,0 0-48 0,0 0-16 0,0 0 0 16,0-3-432-16,0 3-128 0,0 0 0 0,0-2 0 0,0-1 0 0,-3 3 0 15,1 0 0-15,0-4 0 0,1 4 288 0,-3-1 160 16,1 1 16-16,1 0 16 0,-3 0 288 0,1 0 64 16,-1 0 16-16,1 1 0 15,-1 3-32-15,-4-1-16 0,2-1 0 0,2 1 0 16,0-3-48-16,-2 4-16 0,5-2 0 0,-1-2 0 16,1-2-176-16,0-2-48 0,4 1 0 0,-2 1 0 0,5-5-352 0,-5 2-160 0,4 3 128 0,-2-5-128 15,3 4 0-15,-2-2 0 16,1 1-144-16,-3-1 144 0,6 0-128 0,-5-1 128 15,5-1 0-15,-5 2 0 0,3 0-144 0,-1-2 144 0,3-2 0 0,0 4-144 16,1-4-96-16,1 1-16 0,0-1 0 0,-1 0 0 16,5 1 256-16,-3-1 0 0,1 0 0 0,-1 0 0 15,-1 3 0-15,-1-1 0 0,1-2 0 0,-4 5 0 16,2-1 144-16,-7 0-16 16,2 5-128-16,-2-4 192 0,0 4-16 0,-2 0-16 0,2 4 0 0,-3-4 0 15,-2 3 64-15,-2 3 16 0,1-1 0 0,-2 4 0 0,-1-1 112 16,-3 1 32-16,1 5 0 0,-3-2 0 15,-1 0 16-15,-1 2 16 16,0 0 0-16,-1 0 0 0,3-2 64 0,0 2 16 16,-2 2 0-16,2-2 0 0,4 0 32 0,-2 0 16 0,0 0 0 0,1-2 0 0,2 3-144 0,-3-1-16 15,3 0-16-15,1 0 0 0,3 0-112 0,-4-2 0 16,4 6-16-16,-4-4 0 16,0 3 64-16,0 1 16 0,1-4 0 0,-6 6 0 15,2 1-144-15,-1-2-32 0,3 2 0 0,-7 2 0 16,-1 3-144-16,-3 0 0 0,-1 2 0 0,-1-2 0 0,-3 4 0 0,0-2 0 0,-2 3 0 0,-2 2 0 31,0 0 0-31,-1 2 0 0,-2 0 0 0,-2 0 0 0,-3 0-144 0,3-2-16 16,4-4 0-16,-1 1 0 15,6-6-832-15,0 2-160 0,3-1-48 0,1-3 0 16,4 1-1104-16,4-4-208 0,0 0-48 0,4-3-7136 16</inkml:trace>
  <inkml:trace contextRef="#ctx0" brushRef="#br0" timeOffset="96914.86">30274 13155 2751 0,'3'0'256'0,"2"-1"-256"0,-3-3 0 0,0 4 0 0,-1-3 624 0,3 3 80 16,5-6 0-16,-1 1 16 0,1-3-368 0,0-5-80 15,0 8-16-15,-4 0 0 0,0-2 192 0,-2 7 48 16,-3-2 0-16,0 2 0 0,0 2 768 0,0-2 144 16,0 5 48-16,0-3 0 0,0 0 144 0,0 3 16 15,0-3 16-15,4-2 0 0,1-2-656 0,0 0-128 0,2-1-16 0,0-1-16 16,6-1-816-16,-8 1 0 0,4-1 0 0,-1 2-192 31,-1-3-768-31,-2 6-160 0,4 0-32 0,-7 0 0 16,1 0 448-16,-3 6 96 0,0 1 16 0,-1-2 0 0,-3 7 720 0,-1 0 128 0,-2 4 48 0,-4 5 0 15,3 0 416-15,-4 3 96 16,-2 2 16-16,-4 6 0 0,1 1-384 0,-1-2-80 16,-3 6-16-16,2-3 0 0,-3 7-352 0,-5-1 0 15,1 3 0-15,0 1 128 0,-5 1 0 0,1-1 16 0,2-1 0 0,-1 1 0 0,3-8 368 16,-2 4 80-16,5-1 16 0,-3-5 0 16,3 1-320-16,6-2-64 0,-4 0-16 0,3-5 0 15,5-2-208-15,-5 2 0 0,6-3 0 0,1-3 0 31,3-3-528-31,1-6-48 0,5 2-16 0,2-8-6224 0,4-3-1248 0</inkml:trace>
  <inkml:trace contextRef="#ctx0" brushRef="#br0" timeOffset="97465.46">30498 13631 11055 0,'-3'5'976'0,"-1"-1"-784"0,3-4-192 0,1 3 0 16,0-1 1168-16,0-2 192 0,-6 7 48 0,-1 0 0 0,2 1-112 0,-4 5-16 15,1-8 0-15,-1 4 0 0,4-1-864 0,-2-4-176 16,2 1-48-16,-1 2 0 0,3-2-192 0,-1 0 0 16,3-1 0-16,1-1 0 15,0-1-416-15,-4-2-32 0,8 0 0 0,-4 0-5584 16,1 0-1136-16</inkml:trace>
  <inkml:trace contextRef="#ctx0" brushRef="#br0" timeOffset="97655.26">30659 13702 11967 0,'-2'16'528'0,"-5"-6"112"0,5-1-512 0,-1-4-128 0,3-1 0 0,0-4 0 16,0 3 912-16,0-1 160 0,0 2 16 0,0 1 16 16,0-2-752-16,0 1-160 0,0-3-16 0,0-1-16 31,0-1-1696-31,0-3-320 0,0 1-80 0,3-6-16 0</inkml:trace>
  <inkml:trace contextRef="#ctx0" brushRef="#br0" timeOffset="97844.28">30924 13702 11055 0,'0'4'976'0,"1"-4"-784"16,5 0-192-16,-5-4 0 0,3 3 576 0,-1-3 80 15,6 1 16-15,0-6 0 16,5 2-1888-16,0-9-384 0,1 4-80 0,1-2-16 0,0 0 1312 0,-6 2 384 16,2-2-144-16,-3-3 144 0</inkml:trace>
  <inkml:trace contextRef="#ctx0" brushRef="#br0" timeOffset="98461.49">30737 12896 7359 0,'0'2'320'0,"-3"-2"80"0,6 0-400 0,-3-2 0 15,4 0 0-15,-4 2 0 0,5-3 832 0,-2 3 64 16,3-2 32-16,2-2 0 0,3 1-144 0,-1 3-16 16,-1 3-16-16,1 1 0 0,-1-2 144 15,-4 6 16-15,2-1 16 0,0 2 0 0,2 1 192 16,1-1 32-16,4 3 16 0,-3-1 0 0,4 3 48 0,-1-2 0 0,6 2 0 0,-5-2 0 15,3 2-400-15,-4-2-80 0,3 2-16 0,-5-2 0 16,2-1-400-16,0 4-64 0,-2-1-32 0,2 0 0 16,0 0 144-16,0 2 16 15,2-2 16-15,-2 0 0 0,-2 3 176 0,4-3 48 0,-1 4 0 0,1 2 0 16,0-2-224-16,-8-1-32 0,3-3-16 0,1 5 0 16,-3-3-208-16,-1 3-144 0,5 2 192 0,-3-2-192 15,2-1 304-15,2-3-48 0,-2-1-16 0,4 0 0 16,3-2-96-16,0 1-16 15,2-3 0-15,2 2 0 0,-4-1-128 0,2 1 0 16,-2 2 0-16,-1 0 0 0,-1-2 0 0,-1 5 0 0,0-3 0 0,-1 7 0 0,-4-2 0 0,1 4 0 16,0 1 0-16,-3-1 0 0,1 0 320 15,-1 1 16-15,0-1 16 16,-1-4 0-16,5 2 16 0,-5-2 0 0,6-2 0 0,-5 1 0 0,3 3-192 0,2-4-48 16,-2 1 0-16,2-3 0 15,-3 4-128-15,1-3 0 0,-2 1 0 0,2 4 0 0,1-1 0 0,1-3 0 16,-2 4 0-16,-3-7 0 15,-1 3-192-15,1-5 48 0,0-1 0 0,-2-4 0 16,0-2-688-16,-2-5-144 0,-2 0-32 0,-3-5 0 16,0-2-1504-16,0-7-304 0</inkml:trace>
  <inkml:trace contextRef="#ctx0" brushRef="#br0" timeOffset="99099.65">31051 12819 2751 0,'-4'0'256'0,"3"0"-256"0,1-3 0 0,1 3 0 16,1-2 1024-16,3-1 176 0,-5-3 16 0,5-1 16 16,2-7-336-16,4 4-64 0,1-2 0 0,-1 0-16 0,1 1-640 0,-2 2-176 15,1 2 0-15,-3 2 0 0,3 2 576 0,-6 1 32 16,2 2 16-16,-2 2 0 0,4 6 816 0,-4-1 160 0,4 2 48 0,-2 2 0 15,-2-3 224-15,4 1 48 0,0 5 16 0,1 2 0 16,2-1-848-16,-1 3-192 0,4-1-16 0,-1-1-16 16,4 1-384-16,1 1-80 0,0-3-16 0,4 3 0 15,-4-1-16-15,2 4-16 16,1-2 0-16,-1 2 0 0,2 5-32 0,-6-3-16 16,6-1 0-16,-4 5 0 15,2-5 128-15,0-1 16 0,2 2 16 0,-4-1 0 16,5-4 16-16,-5 3 0 0,2-4 0 0,0-3 0 15,2 4-240-15,-6-1-48 0,2-3-16 0,2 2 0 16,-1-2-48-16,0-1 0 0,0 1 0 0,1-1 0 16,-4-1 112-16,2-2 16 0,2 4 0 0,-2 0 0 0,2-2-128 15,0 4-128-15,2-6 176 0,-4 4-176 0,2-1 128 0,1 0-128 0,1 1 0 0,1-1 0 0,3 1 144 0,-3-2-144 32,2 2 0-32,4 0 144 0,-4-2-144 0,2 5 128 15,-2 1-128-15,-2 1 128 0,1 2-128 0,-3 0 0 16,3-2 0-16,-6 5 128 0,4-5-128 0,1 2 0 15,-1-2 144-15,3 4-144 0,0-6 144 0,0 1-144 16,0-1 192-16,6 1-192 0,-6-4 0 0,2-1 0 16,-2 0 0-16,-4-5 0 15,-1 1-384-15,-3 0-128 0,-4-4-16 0,-2 2-16 16,-3-5-1632-16,-2-2-320 0</inkml:trace>
  <inkml:trace contextRef="#ctx0" brushRef="#br0" timeOffset="101929.29">29214 14186 3679 0,'0'0'320'0,"0"-3"-320"0,0 3 0 0,0-5 0 16,0 5 592-16,0-4 48 0,2 4 16 0,-2-5 0 16,3 2 144-16,-3-3 32 0,4-2 0 0,-8 2 0 0,4 3-256 0,-5-1-32 15,2-1-16-15,-3 5 0 16,3 0 528-16,-2 4 96 0,-4-3 32 0,2 3 0 0,0-1-80 0,0 1-16 15,-2-2 0-15,1 5 0 0,-3-6-432 0,2 5-80 16,-3-5-32-16,4 1 0 0,-3-2-400 0,2 0-144 16,1 0 0-16,-1-2 144 0,0 1-144 0,0-5 0 15,1 6 0-15,-1 0 0 0,0 0 0 0,-5 4-176 16,2-1 176-16,0 3-128 0,-2-1 128 0,0 3 0 16,0 5 0-16,-1-3 0 0,-1 8 0 0,0-5 0 15,2 5 0-15,-3-1 0 0,3 4 0 0,0-2 0 16,2 2 0-16,-1 0 0 0,3-2 240 0,1-1 80 0,1 3 0 0,-1-4 16 15,0 2-176-15,0-1-32 0,1 3-128 16,1-2 192-16,2 3-192 0,-1 1 0 0,3-2 0 0,1 0 0 16,2 1 320-16,-3 1 0 15,6 3 16-15,-3-3 0 0,5 1 320 0,-1 1 64 0,1-1 16 0,0 2 0 16,1-1-496-16,0 1-112 0,3 0 0 0,2-4-128 16,1 3 0-16,2-6 0 0,3-2 0 0,1-3 0 15,3-1 0-15,1-3 0 16,-3-3 0-16,6-4 0 0,-3-1 144 0,1-4-16 0,0-1-128 15,3-6 192-15,-2 1-192 0,4-6 0 0,-2-2 0 0,0-3 0 0,-6 3 128 16,2-7-128-16,3 1 0 0,-3-6 0 16,-3 2 0-16,2-4 0 15,0-1 0-15,2-1 0 0,-6-1 128 0,1-3 0 0,-1-4-128 0,-3 0 192 16,0-4 128-16,-5 1 0 0,-2-6 16 0,-2 4 0 0,-5-2-112 0,-7-2-32 16,-2 5 0-16,-1 4 0 0,-4 4-192 0,-4 1 0 15,1 5 128-15,0 4-128 0,-1 3 0 0,-3 6 128 16,2 3-128-16,-4 4 0 15,3 3 0-15,-3 7 0 0,-1 5-208 0,-1 4-12944 0</inkml:trace>
  <inkml:trace contextRef="#ctx0" brushRef="#br0" timeOffset="102576.78">29681 14195 9215 0,'-3'5'816'0,"-1"2"-656"0,2-1-160 0,2-3 0 16,-1-1 1056-16,-1 3 176 0,-2 6 48 0,-1 4 0 15,-7 10-640-15,2 2-112 0,-3 5-16 0,3-1-16 16,1-1-496-16,0 5 0 0,1-1 0 0,4 1 0 16,-3 2 0-16,6 3 176 0,-3 0-48 0,2 0-128 15,4 0 640-15,2-2 0 0,-3 6 16 0,6-4 0 0,-2 0-96 0,2-5-32 16,2 1 0-16,5-6 0 0,-3-4-256 0,4-3-48 15,3-1-16-15,4-4 0 0,1-4-208 0,-2-5 0 16,5-6 0-16,-3-3 0 0,3-3 0 16,-4-4 0-16,-4-2 0 0,-1-3 0 0,1-2 272 0,1-4 112 15,-5-3 32-15,2 1 0 0,-1-3 432 0,1-3 96 16,-6-2 16-16,3 0 0 0,-5-5 256 0,-3-2 64 16,1-5 16-16,-3 0 0 0,1-4-176 0,-8-4-32 15,2-1-16-15,-1-3 0 0,-1 3-176 0,-1 0-48 16,0 4 0-16,-4 5 0 0,1 5-496 0,-1 5-96 15,-3 4-32-15,-2 4 0 0,0 4-224 0,-2 4 0 0,-3 5 0 16,-2 6-160 0,-2 3-576-16,-3 0-112 0,0 7-32 0,3-5 0 15,3 6-1440-15,4-4-304 0</inkml:trace>
  <inkml:trace contextRef="#ctx0" brushRef="#br0" timeOffset="103373.43">31704 14192 3679 0,'-2'0'320'0,"-1"0"-320"15,1 0 0-15,1 3 0 0,1-3 960 0,-2 0 112 16,-3 0 16-16,-2 5 16 0,-4-5 304 0,-1 7 48 16,0-1 16-16,1-1 0 0,-1 4 128 0,2-1 16 15,-1 1 16-15,1 5 0 0,1-2-480 0,0 0-112 16,1 2-16-16,2 0 0 16,-2 0-192-16,1 4-64 0,1-1 0 0,1 4 0 0,0-2-16 15,-2 2-16-15,2 2 0 0,0-1 0 0,1 4-160 0,-1 6-16 0,1 2-16 0,-4 5 0 16,2-3-320-16,1 8-64 0,2 1-16 0,-4 2 0 15,1-1-144-15,5-3 0 0,1-3 144 0,5-5-144 16,0 0 448-16,7-7 32 0,2-4 0 0,9-5 0 16,3-1-208-16,5-4-32 0,1-6-16 0,3-4 0 15,0-4-224-15,-35 0-160 16,0 0 32-16,118-19 0 0,-118 19-48 0,0 0 0 0,110-47 0 0,-82 29 0 16,1-4 176-16,-6-5 0 0,0 0-144 0,-2-3 144 15,-7-1 176-15,-2-3 96 0,-4 1 32 0,-2-1 0 0,-6-3 288 16,-4-5 64-16,2 2 16 0,-6-5 0 0,-4-2 0 0,-1 3 0 15,-2-1 0-15,-1 5 0 16,-1 2-288-16,-3-2-64 0,-1 5-16 0,2 2 0 16,-7-1-304-16,2 12 0 15,-1 3 0-15,-1 3 0 0,4 11-400 0,1 5-96 0,0 5-16 0,2 4 0 32,1 6-1344-32,4 3-288 0,-1 1-48 0,4-2-12032 0</inkml:trace>
  <inkml:trace contextRef="#ctx0" brushRef="#br0" timeOffset="103947.29">32921 13979 9215 0,'-9'4'400'0,"4"-4"96"0,1 0-496 0,1 0 0 16,1-4 0-16,2 4 0 0,-4 0 1264 0,-1-3 144 15,2-2 48-15,-6 1 0 0,4-5-160 0,-2-1-16 16,2 1-16-16,-1-3 0 0,-1 7-304 0,0-4-64 16,0 6-16-16,2 1 0 0,-4 4-208 0,1 1-32 15,-4 7-16-15,3 3 0 16,-2 2 432-16,3 1 96 0,-5 7 0 0,3 1 16 0,1 4 0 0,1 2 0 16,-1 1 0-16,0 4 0 0,2 0-672 0,0 1-144 15,4 4-32-15,-1 4 0 16,3 3-320-16,1-5 0 0,1 1 0 0,3 1 128 15,4-4-128-15,1-2 0 0,2-1 0 0,4-3 0 16,4-2-176-16,2-1 0 0,2-5 0 0,7-3 0 16,-2 1-112-16,6-6-32 0,5-3 0 0,1-2 0 15,0-8 320-15,-5-2 0 0,-35-3-128 0,0 0 128 16,103-26 0-16,-74 7-160 0,-4-5 160 0,-1 1-128 16,-5-3-96-16,-3 0-16 0,-2-6 0 0,-6-4 0 15,-2-3 864-15,-3-2 160 0,-6-1 48 0,-1-3 0 16,-6-4 128-16,-4 2 16 0,-2 2 16 0,-3 1 0 15,-4 7-464-15,-1 4-80 0,-2 2-32 0,-2 0 0 16,-3 4-688-16,-4 7-144 16,0 0-32-16,-5 3-10848 0,0 3-2176 0</inkml:trace>
  <inkml:trace contextRef="#ctx0" brushRef="#br0" timeOffset="109329.48">28902 14911 6447 0,'-2'0'576'0,"1"0"-576"0,1 0 0 0,-2 0 0 16,2 0 192-16,0-2-64 0,-4 2 0 0,1-3-128 0,-2 1 0 0,-1 0 0 15,-2 1 0-15,-1-3 0 0,4 4 640 0,-4 0 64 31,0 0 0-31,2 0 16 0,0 0 752 0,0 0 160 0,2 0 32 0,-3 0 0 16,2 0-224-16,-2 0-32 0,-1 0-16 0,0 0 0 16,0 0-800-16,1 4-144 0,-1-4-48 0,0 0 0 15,4 0-400-15,-2 0 128 0,2 0-128 0,0 1 0 16,-1-1 464-16,-1 2 16 0,2 0 0 0,0 1 0 16,2 1-176-16,-6 1-48 15,0 0 0-15,4 4 0 0,-4 0-256 0,0-1 0 0,1 5 0 0,-1-3 0 0,0 4-256 0,-3-2 64 0,3 2 0 0,1 3 0 16,2-1 192-16,-2 0 0 0,-1 1 0 15,4 1 0 1,-4-1 240-16,2 1 80 0,2-1 32 0,-4 0 0 0,0 6 144 16,-1 1 16-16,-2 1 16 0,0 1 0 0,-2 3-256 0,-4-1-48 15,-1 7-16-15,2 2 0 16,-6 1 112-16,2-1 0 0,2 1 16 0,-2-1 0 0,-2 1 80 0,2 2 16 16,-1 0 0-16,-1 0 0 15,-3 4-16-15,0-1 0 0,-4-5 0 0,2-1 0 16,-3 1-224-16,5-6-32 0,-4-4-16 0,4-2 0 15,-2 3-144-15,2-4 0 0,3-1 0 0,1-5-176 16,1-1-384-16,3-4-80 0,5-2 0 0,4-4-16 16,0-2-560-16,2-6-128 0,5 0 0 0,2 0-16 15,0-6-848-15,2-2-160 0</inkml:trace>
  <inkml:trace contextRef="#ctx0" brushRef="#br0" timeOffset="110069.2">28791 15071 5519 0,'-4'2'496'0,"4"-2"-496"0,0 4 0 0,0-4 0 15,0 0 816-15,0 0 64 0,-3 1 16 0,3 3 0 16,-2-4-256-16,2 5-32 0,-4-5-16 0,3 0 0 16,1 3-368-16,-2-3-80 0,0 4-16 0,-1-2 0 0,-1 1 224 0,-1 2 32 15,2 4 16-15,-3 0 0 0,1 0 592 0,-4-1 112 16,4 4 32-16,-4-1 0 0,1 5-192 0,-5-6-48 15,5 7 0-15,-1-3 0 16,-1 4-512-16,-3-1-128 0,1 6 0 0,-2-2-16 0,0 1-240 0,0 4 176 16,2 1-176-16,-5-1 160 0,3 2-160 0,0 3 192 15,2-1-192-15,-2 4 192 16,2-2 144-16,-2 3 48 0,0 5 0 0,1 0 0 0,-4 7 48 0,-2-2 16 0,1 2 0 16,-1 2 0-16,4 0-128 0,-3-4-32 15,1 2 0-15,1-4 0 0,2-2-288 0,4-5 160 0,-3-5-160 0,5 4 128 31,-1-3-448-31,4-6-112 0,0 0-16 0,1-3 0 16,4-3-832-16,-3-6-192 0,3 0-16 0,3-2-7792 0</inkml:trace>
  <inkml:trace contextRef="#ctx0" brushRef="#br0" timeOffset="110354.28">28632 15876 2751 0,'-7'3'256'0,"2"1"-256"0,3-2 0 0,0 1 0 15,1-1 1472-15,-3 1 240 0,-1 3 48 0,0 1 16 0,-8 3-464 0,1-1-96 0,4 3 0 0,1-3-16 32,3-4-3136-32,1 2-624 0,3-5-128 0,3 1-32 0,1 1 2144 0,1-3 448 15</inkml:trace>
  <inkml:trace contextRef="#ctx0" brushRef="#br0" timeOffset="110513.17">28712 15848 5519 0,'-9'14'496'0,"4"-2"-496"0,-3-1 0 0,4-4 0 15,2-6 1536-15,1 3 224 0,1-1 32 0,-2 4 16 16,-5 2-80-16,2 0-32 0,-1 3 0 0,-2-3 0 0,2-4-1360 0,3-2-336 16,-2-1 0-16,5-2 0 15,-4-2-960-15,3-1-272 0,1-2-48 0,1-4-5504 16</inkml:trace>
  <inkml:trace contextRef="#ctx0" brushRef="#br0" timeOffset="110686.07">28906 15791 15663 0,'-7'14'1392'0,"5"-4"-1120"0,-2-3-272 0,4-5 0 15,0-2 1504-15,-1 3 240 0,-1 6 48 0,-3 5 16 16,-1 3-800-16,1-1-176 0,2-6-16 0,-2-4-16 31,1-6-2656-31,1-6-512 0,1 3-128 0,-2-4 0 0</inkml:trace>
  <inkml:trace contextRef="#ctx0" brushRef="#br0" timeOffset="110976.31">28989 15223 6447 0,'-5'0'576'0,"2"-4"-576"15,3 4 0-15,0 0 0 0,0 0 1184 0,-4 0 128 16,1 4 32-16,-3-4 0 0,1 9-688 0,-4-1-128 16,1 6-16-16,-1 0-16 0,0 4-192 0,4-1-48 15,2 6 0-15,-3-3 0 0,6 7 896 0,-3-1 192 16,3 2 16-16,0 5 16 0,3 3-432 0,-3 4-96 0,4 4-16 0,1 5 0 15,0 6-448-15,1 1-80 0,0 0-32 0,0 1 0 16,2-3-272-16,-2-5 0 16,-1-2 0-16,2-7-144 15,-4 0-512-15,3-5-112 0,-1-4 0 0,0-1-16 16,2-4-592-16,-2-7-112 0</inkml:trace>
  <inkml:trace contextRef="#ctx0" brushRef="#br0" timeOffset="111255.93">29096 15122 14735 0,'-9'7'640'0,"4"-2"160"0,-2-2-640 0,5-1-160 0,-2 3 0 0,4-1 0 0,0 1 976 0,-3 7 176 16,1 2 16-16,-5 11 16 15,5-1-464-15,-1 6-80 0,3-2-32 0,0 3 0 0,5-2 144 0,2 3 16 16,2 1 16-16,5 4 0 0,3 3-176 0,2 0-32 16,2 0-16-16,0 0 0 0,2 2-16 0,0 3 0 0,-1 4 0 15,1 6 0-15,1-1-544 0,-1 2 0 0,-2 2 0 0,1-8 0 32,-2 2-1280-32,-3-3-320 0</inkml:trace>
  <inkml:trace contextRef="#ctx0" brushRef="#br0" timeOffset="111972.87">27566 16245 4607 0,'3'5'400'0,"-3"1"-400"16,2-3 0-16,-2-3 0 0,2 4 1072 0,-2-3 128 16,1 3 16-16,3 5 16 0,-1 3-80 0,2-2-32 15,-3-1 0-15,-2-2 0 0,2 0-592 0,-4-4-112 16,2 6-32-16,-2-4 0 0,-3-1-32 0,2 4-16 0,-4-2 0 0,0 2 0 16,0 5 480-16,-4-3 80 0,3 2 32 0,-1 2 0 15,-3 0-64-15,1 4-16 16,1-1 0-16,-1 4 0 0,3 5-464 0,-6 0-112 15,2 2-16-15,-2 7 0 0,1 3-256 0,3-1 0 16,-2 3 0-16,1-5 0 0,3 3 0 0,4-5 0 0,4-2 0 0,4-10 0 16,4 0 592-16,6-10 16 0,4-4 0 0,4-6 0 15,1-6-256-15,3-4-48 0,2-3-16 0,-4-2 0 16,1-3-288-16,-1-1 0 0,-5-4 0 0,2-1 0 16,-7 0 0-16,2-6 256 0,-2-1-16 0,0-6-16 0,-5 1 128 15,-4-2 32-15,-2-3 0 0,-3 0 0 16,-5-2 592-16,-2 2 128 0,-2-3 32 0,-5 3 0 0,0 3-144 0,-6 2-32 15,0 4 0-15,-2 7 0 0,1 1-640 0,-5 12-128 16,3 4-16-16,-3 6-16 0,0 2-160 16,-2 12 0-16,2 4-160 0,1 6 160 15,6-2-1088-15,2 1-112 0,3 6-16 16,5-3-8752-16,2-1-1744 0</inkml:trace>
  <inkml:trace contextRef="#ctx0" brushRef="#br0" timeOffset="112476.47">28169 16564 1839 0,'-9'-2'160'0,"0"-1"-160"16,4 3 0-16,1 0 0 16,1 0 1824-16,-2 0 336 0,-8 0 64 0,-4 3 16 0,-6-1-240 0,1 1-32 15,-4 3-16-15,5 2 0 0,3 5-848 0,3-1-160 16,2 2-48-16,-1 0 0 16,2 3-368-16,2 0-80 0,-1 1 0 0,3 1-16 0,1 4-432 0,-2 1 0 15,2 0 128-15,0 3-128 0,0-1 560 0,2 5 80 16,0-1 0-16,1 5 16 0,4-4 224 15,-3 4 32-15,6 1 16 0,1 8 0 0,1-4-608 0,4 3-112 16,-1-3-16-16,6-5-16 16,-2 2-176-16,2-8 0 0,5-6 0 0,2-2 0 0,6-7-176 0,-1-5-64 0,2-2-16 0,1-7 0 15,3-4-48-15,-5-8-16 0,0 0 0 16,-3-11 0-16,-8 0 448 0,-1-8 64 0,-4-4 32 0,-4-1 0 16,-2-4 640-16,-2-4 128 0,-6 1 32 0,-2-3 0 15,-2 3 224-15,-4-1 48 16,-1 1 16-16,-2-1 0 0,0 2-368 0,-7 1-80 0,0-1-16 0,2 3 0 15,-3 8-400-15,1 1-64 0,-2 8-32 0,0 1 0 16,1 7-352-16,1 5 0 16,-2 9 0-16,6 4 128 0,-4 1-944 0,7 9-176 15,0-2-32-15,5 9-10096 0,2-2-2000 0</inkml:trace>
  <inkml:trace contextRef="#ctx0" brushRef="#br0" timeOffset="113220.1">28928 16630 9215 0,'-5'0'816'0,"0"0"-656"0,3 0-160 0,0 0 0 15,2 0 1408-15,0-2 256 0,-5-1 64 0,2-1 0 16,-4 3-432-16,0-6-80 0,3 5 0 0,-5-1-16 16,6-1-512-16,1-1-112 0,2 3 0 0,-3-1-16 15,3-1 144-15,3 4 48 0,-3 0 0 0,0 0 0 16,0 0-48-16,2 4-16 0,1-3 0 0,-1 3 0 16,0 3-112-16,-2 0-32 0,0 1 0 0,0 1 0 15,-2 5-192-15,0-2-32 0,-1 4-16 0,1 0 0 16,-1 6-160-16,-2-1-16 0,1 9-128 0,1 1 192 15,1 4 192-15,2 2 16 0,0-3 16 0,0 5 0 16,5-3-208-16,-1-4-32 0,4 2-16 0,6-6 0 16,-3-2-160-16,4-5 0 0,-1-3 0 0,4-6 0 0,-1-5 0 0,1-4 0 15,-1-3 0-15,0-1 0 0,3-8-192 0,-3-3 48 16,0-6 0-16,1-3 0 0,-8-1 144 0,-1-4-192 16,-2 0 192-16,-4-6-192 0,-1 6 416 0,-5-5 80 15,-4-1 16-15,-2 1 0 16,-3-4 192-16,-2 0 32 0,0 4 16 0,-3-4 0 0,1 9 160 0,-2 0 48 15,-1 3 0-15,2 4 0 0,-1 3-400 0,-2 6-80 16,0 5-16-16,3 5 0 0,-1 2-400 0,5 6-96 16,-3 1-16-16,5 3 0 15,-1-1-1232-15,7 4-240 0,1-4-48 0,8 3-13152 0</inkml:trace>
  <inkml:trace contextRef="#ctx0" brushRef="#br0" timeOffset="113615.6">29688 16397 18431 0,'-24'3'816'0,"4"-3"160"0,5 0-784 0,1-3-192 16,5 3 0-16,6 0 0 0,-6 0 1072 0,-8 0 160 15,-10 0 48-15,-4 0 0 0,-4 3-560 0,4 1-96 16,1 1-32-16,6 4 0 15,-1 3 80-15,6 2 16 0,2 3 0 0,1 2 0 0,6 7 416 0,-4 1 96 16,5 4 16-16,2 4 0 0,2 5-336 0,5 0-64 16,3 0-16-16,3-2 0 0,2 1-624 0,3-6-176 15,4-2 0-15,5-5 0 16,6 0-592-16,3-8-192 0,3-1-48 0,-1-5 0 16,4-3-336-16,-4-4-80 0,1-1-16 15,-1-4 0-15,-5-4 768 0,-5-1 160 0,-4-7 16 0,1 0 16 0,-4-6 800 0,-2-1 144 0,2-2 48 0,-4-3 0 16,3-6 208-16,-1 1 64 0,-3 1 0 0,-1-4 0 15,1-1 128-15,-4-5 16 16,-1 0 16-16,-4-2 0 0,-4 0-336 0,-5-1-64 16,-1 3-16-16,-2 3 0 0,-6 4-336 0,1 5-80 0,-4 8-16 0,-2 8 0 15,1 6-272-15,-8 4 0 0,2 6 0 0,-3 2 0 32,-2 5-896-32,5-1-128 0,-3-2-16 0,4 2-15536 0</inkml:trace>
  <inkml:trace contextRef="#ctx0" brushRef="#br0" timeOffset="133774.01">30652 12669 911 0,'-4'6'0'0,"-3"-3"0"0,5 1 0 0,-1-3 0 16,1-1 400-16,-1 4 0 0,-4 1 0 0,-4 4 0 16,-3 3 176-16,-3-2 16 0,0 8 16 0,-1-6 0 15,1 0-96-15,3-1-32 0,-4 1 0 0,4-2 0 16,6-1 80-16,-5 0 16 0,5-1 0 0,-3 1 0 16,8 0-896-16,-2 0-160 0,3 3-32 0,0-2-16 0,2 2 528 0,-7 2 0 15</inkml:trace>
  <inkml:trace contextRef="#ctx0" brushRef="#br0" timeOffset="135520.76">27390 16364 1839 0,'0'-4'160'0,"1"1"-160"0,1-3 0 0,2 3 0 16,-4 1 368-16,5-5 32 0,-2 2 16 0,6-9 0 16,5-3-272-16,-4-4-144 0,6 3 160 0,-5 1-160 15,1 1 0-15,0 1 0 0,-5-3 0 0,0 8 0 16,2-4 144-16,-8 2 96 0,3-1 16 0,-1-1 0 16,-3 6 528-16,2-1 112 15,0-1 32-15,3 1 0 0,-3-2-160 0,1 5-48 0,1-1 0 0,1 1 0 0,-2 3-400 0,-1 1-64 16,2-1-32-16,-1-1 0 0,-3 4-96 0,2 0-128 15,-2 0 176-15,0 0-176 0,0 0 592 0,-2 4 16 16,2-1 0-16,-3-1 0 0,-1 1 288 0,-1 1 64 16,0-2 16-16,-1 3 0 0,-1-2 288 0,2 4 48 15,-3-2 16-15,-1 1 0 16,2 2-128-16,0-1-32 0,-5 4 0 0,0 1 0 0,1-2-208 0,-1 3-64 0,1-1 0 0,3-2 0 16,-5 4-176-16,5 2-32 15,-3 0-16-15,1-1 0 16,1 3-336-16,-1 1-64 0,1-2-16 0,0 6 0 0,1-2-128 0,-5-2-128 15,5 0 192-15,-1 0-192 0,-2 2 240 0,3-2-64 0,-1 4-16 0,0-6 0 32,-3 1 240-32,3-1 48 0,-1 4 16 0,1-2 0 15,1-1-64-15,-1-1-16 0,0 6 0 0,0-6 0 16,-1 6-112-16,3-2-16 0,2 1-16 0,-4 1 0 16,4-2 16-16,1 2 16 0,1 3 0 0,-1-4 0 15,3-1 48-15,1 2 0 0,0 3 0 0,0-3 0 0,0 3-128 16,0-2 0-16,0 0-16 0,0-1 0 0,1 2-176 0,3-3 160 15,-1 1-160-15,-1-1 160 0,2-1-160 0,1 2 192 16,3 1-192-16,-1-1 192 0,4 1-192 0,1 1 160 16,0-3-160-16,-1 1 160 0,3-2-160 0,1-2 0 15,-1-1 0-15,4-5 128 0,1 0-128 0,0-1 0 16,0-7 0-16,2 0 0 0,2-1 0 0,-1-1 0 16,-1-6 0-16,4-2 0 0,-1-2 0 0,-1-4 0 0,3-1 0 15,-3-5 0-15,-1-1 0 0,-1-1 0 0,2-4 0 0,-4-3 0 16,2-3 0-16,0-6 0 0,2 0 128 0,-6-5-128 15,0 0 0-15,-3 0 0 16,4 0 0-16,-10 0 0 0,3 1 0 0,-2-1 0 0,-1-5 0 0,5-2 0 16,-1 5 0-16,-4 0 0 15,1 2 128-15,2 5-128 0,-4 8 0 0,1 0 128 0,-1 5-128 0,0 1 128 16,-2 3-128-16,-1 5 0 0,-2 0 0 0,1 5 0 16,1-1 0-16,-4 2 0 0,5-2 0 0,-5 1 0 15,0 1 0-15,0 1 0 0,0-2 0 0,-4 4 0 16,3-1 0-16,-3 0 0 0,-1-2 0 0,-4-2 0 15,2 0 0-15,-1-1 0 0,-1-2 128 0,0-2-128 0,0 0 128 16,-1-4-128-16,1-2 192 0,1 2-64 0,-5 1-128 0,3-2 192 16,-4-2-192-16,2 1 192 15,-6 3-192-15,1 0 0 0,-1 3 0 0,1 1 128 0,-2 1-128 0,1 4 0 16,-2 2 0-16,0 1 0 0,5 0 0 0,-3 1 0 16,1 1 0-16,1 3 0 0,4 0 0 0,-6 0 0 15,5 0 0-15,-3 3 0 16,5-1 0-16,-3-2 0 0,-1 2 0 0,1-2 0 0,2-2 0 0,-2 0 0 15,3-1 0-15,-3 1 0 0,6 0 0 0,-3 2 0 0,2 0 0 0,1 0 0 16,1 2 0-16,0 0 0 16,2 3 0-16,-6-1 0 0,4 4 0 0,-2 1 0 15,1 3 0-15,-1 2 0 0,0 0 0 0,1 4 0 0,-3-1 0 0,2 4 0 16,-3-2 0-16,0-2 0 16,2 1 0-16,1-4 0 0,0-2 0 0,0-3-176 15,-1-4 48-15,3-2 0 0,-2-3-176 0,1-8-16 16</inkml:trace>
  <inkml:trace contextRef="#ctx0" brushRef="#br0" timeOffset="166942.13">30021 12251 19343 0,'-12'-5'1728'0,"3"0"-1392"0,2 1-336 0,5 1 0 16,-3 1 736-16,-2-5 80 0,-7 0 16 0,-7-8 0 15,-7-4-640-15,-10-6-192 0,5 2 0 0,-2 4 0 16,4-2-192-16,-2 4-160 0,1 3-32 0,4 0 0 15,4 4 768-15,1-1 128 0,4 6 48 0,-2-2 0 16,0 2 304-16,-3 1 64 0,-1 4 16 0,-2 0 0 16,-1 4-704-16,-2-1-240 0,0 3 144 0,3 2-144 15,-5 4-144-15,3 4-112 0,-3 2-32 0,1 2 0 16,1 3-176-16,-3 3-48 0,0 6 0 0,-4 2 0 31,-1 5 64-31,-2-3 16 0,0 4 0 0,-4 0 0 0,4 0 432 0,-7-5 0 0,0 4 0 0,4-3-128 0,-4-1 288 16,1 0 64-16,3 3 16 0,3-1 0 0,0 3 128 15,5 0 16-15,0 0 16 0,5 0 0 0,2-2 400 16,2 1 80-16,4-3 16 0,4 1 0 0,-3-2-64 0,4-1 0 16,1 1 0-16,4 0 0 0,-2-4-512 0,0 1-128 15,2 3 0-15,-4-4-16 0,0 0-176 0,1 1 0 16,-3-3 0-16,-1 3 0 0,-2 2 0 0,2 5-144 16,-5 1 144-16,1 0-160 0,-1 0 160 0,3 5 0 0,-2-1 0 0,6-1-128 15,-6-3 128-15,2 4 0 0,4 1 0 16,3-3 0-16,-2-2 0 0,2 0 0 0,4 0 0 0,1 0 0 15,0 0 0-15,2 4-128 0,2-4 128 0,3 0-128 16,4-2 128-16,-2-38 0 16,14 68 0-16,-14-68 0 0,21 61 336 0,-21-61 0 0,0 0 0 0,43 91 0 15,-43-91-16-15,0 0 0 16,54 85 0-16,-54-85 0 0,0 0-192 0,44 87-128 0,-44-87 160 0,0 0-160 16,28 89 0-16,-28-89 0 0,21 63 0 0,-21-63 0 15,21 64 0-15,-21-64-128 0,26 68 128 16,-26-68 0-16,36 61 0 0,-36-61 0 15,0 0-128-15,58 89 128 0,-58-89-208 0,0 0 16 0,63 66 0 0,-63-66 0 16,0 0 48-16,0 0 16 0,90 58 0 0,-90-58 0 16,0 0 128-16,75 29 0 0,-75-29 0 0,0 0 0 15,80 28 0-15,-80-28 0 0,0 0 0 0,88 35 128 16,-88-35-128-16,0 0 0 0,94 35 128 0,-94-35-128 0,69 22 0 0,-69-22 144 16,72 23-144-16,-72-23 0 0,0 0 144 0,94 35-144 15,-94-35 0-15,0 0 144 0,94 47 16 16,-94-47 0-16,0 0 0 0,105 43 0 15,-105-43 32-15,74 25 16 0,-74-25 0 0,88 17 0 16,-88-17-80-16,104 9-128 0,-104-9 176 0,112 3-176 16,-112-3 240-16,109 0-64 0,-109 0-16 0,96-3 0 0,-96 3-160 0,91 0 160 15,-91 0-160-15,89 0 160 0,-89 0-160 0,90-5 0 16,-90 5 0-16,93-4 128 0,-93 4-128 0,97 0 0 0,-97 0 0 0,101-2 0 16,-101 2 0-16,100-6 0 15,-50 0 144-15,1 1-144 0,-1-2 192 0,4 0-16 16,-54 7-16-16,101-10 0 0,-101 10-32 0,103-6 0 15,-103 6 0-15,100 6 0 0,-100-6-128 0,81 10 0 0,-81-10 0 0,79 14 0 0,-79-14 0 0,78 19 0 32,-78-19 0-32,80 18 0 0,-80-18 0 0,84 8 0 0,-84-8 0 15,98 9 0-15,-98-9 0 0,101 4 0 0,-101-4 0 16,103-6 0-16,-103 6 0 0,90-10 0 0,-90 10 0 0,80-14 0 0,-80 14 0 0,70-14 0 31,-70 14 0-31,63-12 0 0,-63 12 0 0,49-5 0 16,-49 5 0-16,57-9 0 0,-57 9 128 0,63-4-128 0,-63 4 0 15,70-5 128-15,-70 5-128 0,71-12 192 0,-71 12-192 0,73-16 192 16,-73 16-192-16,66-22 0 0,-34 9 0 0,-4-2 0 16,-2 1 0-16,0 0 0 0,-2-4 0 0,4 1 0 15,-5 0 0-15,1-1 0 0,1-1 0 0,1-2 0 16,-2-1 0-16,1 2 240 0,1-1-64 0,0 1-16 16,3 2 96-16,-2-4 0 0,4 2 16 0,-5-1 0 15,5-1-112-15,1-1-32 0,-4 2 0 0,-2-1 0 16,-2-1-128-16,-1-1 0 0,-4 6 0 0,-2-4 0 15,-1 4 0-15,0-1 0 0,0-2 0 0,-6 4 0 16,2-1 0-16,0-1 0 0,2 2 0 0,0-1 0 0,0 1 0 16,4-1 0-16,3-2 0 0,1-3 0 0,4 4 224 0,0-4 16 15,6-1 0-15,-3 1 0 0,5 0-240 0,0 1 128 16,5-3-128-16,1-1 0 0,-4 0 0 0,-1-2 0 16,-3 6 0-16,-6-8 0 15,-9 4-336-15,-5-2-64 0,-6 2-16 0,-6 0 0 16,-6 0 96-16,-2 3 0 0,-1 0 16 0,-3 1 0 0,1 1 480 0,-1-2 80 15,3 2 32-15,1-1 0 0,-1 4 128 0,4-4 32 16,0-1 0-16,5 0 0 0,0-1-160 0,1 1-32 16,3-3 0-16,1-2 0 0,-2-1-256 0,-1 1 0 15,2-5 0-15,-4 0 0 0,0-2 0 0,0-4-144 0,-6 5-16 16,-2-6 0-16,-1-1-32 0,-3-2-16 0,-2 6 0 16,0-3 0-16,-3 0 208 0,-1-2 0 0,1 2 0 0,-1-3 0 15,-1 6 208-15,3-3-16 16,-1-3 0-16,0-1 0 0,-1 4-64 0,-1 0-128 0,-4 0 176 0,-3 0-176 15,0 2 0-15,-5-3 0 16,-4 5 0-16,-5-2 0 0,-2 3 0 0,0 0-304 0,-7 4 64 0,-1-1 16 16,1 3 224-16,0 1-192 0,-1 2 192 0,3-1-192 15,3 1 192-15,0 4 0 0,3-4 0 0,1 3 0 16,0-3 144-16,5 0-144 0,0 0 0 0,0 1 144 16,4 1-144-16,-4-4 0 0,-4-2 0 0,3 2 0 0,-1-1 0 0,-3 1 0 15,2-2 0-15,-2 8 0 16,0 1 0-16,0-2 0 0,-2 2 0 0,2-1 128 0,3 4-128 0,-5-4 0 15,0 4 0-15,-1 1 0 0,-4-1 0 16,1 4 0-16,1 2 0 0,2-2 0 0,-6 4 0 16,5-2 0-16,-5 1 0 0,4 1 0 0,7 1 0 15,-2-1 0-15,5-3 0 0,-3 5 0 0,4-1-128 0,1 2 128 16,0 0 0-16,2-2 0 0,-2 4 0 0,0-2-176 0,0 0 176 16,-4-2-128-16,2 2 128 0,-5-1 0 15,-4 3-144-15,-4-1 144 0,-1 1 0 0,-7 3 0 16,-3 2 192-16,-2 4-64 0,-5 5-128 0,-1 8 0 15,-4 6 0-15,-4 3 0 16,0 3-400-16,0-1-64 0,-7 2-16 0,6-2-11008 0,1-2-2208 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21T19:45:46.1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7578 3499 2751 0,'0'-2'256'0,"0"-1"-256"16,0 3 0-16,0 0 0 0,0-2 320 0,2 1 32 0,1-5 0 0,-1-2 0 15,5-3-352-15,-3-5-192 0,1 3 32 0,-3-5 0 32,1 1-480-32,-3-1-80 0,3 3-32 0,-3-5 0 0,2-2 912 0,2 4 176 0,3 1 48 0,0-2 0 15,1 1-384-15,5 1 0 0,-3-2 0 0,0 1 0 16,4 3 0-16,-5-3 0 0,2 4 0 0,-3-3 0 16,-1 6 0-16,-1-1 0 0,-1 4 0 0,-2-1 0 15,-3 4 288-15,0-1-48 0,0 3-16 0,-7-1 16 16,2 4 464-16,-4 0 80 0,1 6 32 0,-3-3 16 15,-5 6 352-15,-1 0 64 0,1 5 16 0,-6 1 16 16,1 1-496-16,-5 0-80 0,0 3-32 0,-1-2 16 16,1 4-688-16,2-4 0 0,3 1 0 0,-2-1 0 0,6-1 704 0,-1 0 96 15,3-2 16-15,4 0 16 0,3-1 448 0,-5 0 112 16,5 1 16-16,1 1 0 0,-2 1-304 0,2 1-64 16,-2 1-16-16,1 3 16 0,-3 1-368 0,-1 1-80 15,0 1-16-15,1 1 32 0,-3-4-400 0,2 5-80 16,-5 0 0-16,3 0 0 0,-2-3-128 0,2 3 128 15,4 2-128-15,-6-2 128 0,6 3 96 0,1-1 16 16,2 2 0-16,2-2 32 0,1 1 64 0,2-3 16 16,4 1 0-16,0-1 0 0,3-2-224 0,-3 2-128 15,1-1 160-15,3-3-160 0,-3 1 0 0,2-4 0 16,-1-2 0-16,1 4 0 0,-2-1 0 0,1-1 176 0,1 0-48 16,-1-2-128-16,4 4 576 0,-1-3 16 0,2-3 0 15,0 6 0-15,3-3-256 0,0-1-48 0,2-3-16 0,-2 3 0 16,-1-3-272-16,3-2 0 0,1 2 0 0,-1-5 0 15,4 5 0-15,1-5 0 0,0 3 0 0,4-3 0 16,-6-4 0-16,6 2 0 0,3-5 0 0,-3 3 0 16,3-5 192-16,-4 0 48 0,5-2 0 0,-7-1 0 15,3-1-48-15,-4-1-16 0,2 3 0 0,-3-5 0 16,-4 4-176-16,0-3 0 0,1 1 144 0,-1-3-144 16,0 4 0-16,0-5 128 0,0 1-128 0,2 2 0 15,1-2 0-15,2-3 0 0,2-1 0 0,2 0 128 16,-1-6-128-16,1 4 0 0,2-3 0 0,-6 0 0 0,3-1 0 15,-1 3 0-15,0-5 0 0,-3 1 0 0,-1-2 0 0,-3-1 0 16,0 4 0-16,-5-4-128 0,-1 4 128 0,-4-3 0 16,-2-1 0-16,1-1 0 0,-3 2 0 0,0-7 0 15,0 2 0-15,0-2 0 0,2-1 192 0,1-6 32 16,2 3 0-16,2-2 0 0,2 2-80 0,-4-3-16 16,2-1 0-16,-1-4 0 0,-1 1-128 0,-5 1 0 15,0-2 0-15,-5 0 0 0,-4-2 0 0,0-5 0 16,-5 4-128-16,-1-6 128 0,-3 4-304 0,-1-4 16 15,2 2 0-15,-4 3 0 0,3 4 288 0,1 4 0 16,1 4 0-16,0 3 0 0,-3 8 0 0,2 3 0 16,-6 8 0-16,-1 10 0 15,-2 5-784-15,-8 16-160 0</inkml:trace>
  <inkml:trace contextRef="#ctx0" brushRef="#br0" timeOffset="3124.62">19072 5929 5183 0,'37'-11'448'0,"-18"6"-448"15,-5 2 0-15,-5-1 0 0,-4 4 0 0,-5 0 0 16,0 0 0-16,0 4 0 0,3-1 0 0,-6-1 0 15,-2 3 0-15,-4-1 128 0,-3 1-128 0,0-2 0 16,1 6 0-16,2-2 0 0</inkml:trace>
  <inkml:trace contextRef="#ctx0" brushRef="#br0" timeOffset="3595.43">18908 5985 2751 0,'-5'0'256'0,"5"0"-256"0,2 0 0 0,-7 1 0 16,-2 1 608-16,-7 0 80 0,-5 7 16 0,-11-1 0 15,-1 6-432-15,-1-2-80 0,6 1 0 0,-2-3-16 31,7-1-688-31,-1 0-128 0,4-1-16 0,-3-4-16 0,4-3 496 0,-2-1 176 0,3-1 0 0,-1-5-144 16,1 3 1168-16,-1 0 224 0,-1-1 48 0,2-1 16 16,2 1 304-16,4-1 64 0,-2-4 16 0,0 4 0 15,1-4-832-15,2 4-160 0,1-2-48 0,-1 0 0 0,0 0-480 0,4-1-176 16,-4 2 0-16,1-1 144 0,-1 0 48 0,0 0 0 16,1 2 0-16,1 2 0 0,0-2 240 0,3 5 48 15,1 0 16-15,3-4 0 0,3 4-304 0,2-5-64 16,8 3-128-16,-3-5 192 0,6 2-192 0,3-2 0 15,5-2 128-15,1 1-128 0,4-3 352 0,-3 2 32 16,6 4 0-16,-4-2 0 0,1 2 96 0,-3 0 32 16,1 1 0-16,-8 1 0 0,2-2-128 0,-9 5 0 15,2-2-16-15,-6 0 0 0,1 2-368 0,-4 0 0 16,-1 0 0-16,-4 0 0 0,-4 0 0 0,1 2-160 16,-2-2 16-16,-1 0 0 0,-2 2 144 0,-6-2-160 15,2 0 160-15,-2 3-160 0,1 0 352 0,0-1 64 0,-3 2 0 0,2-1 16 16,0 2 0-16,-7 1 0 0,4-1 0 0,-3 4 0 15,-2-1-128-15,-3 1-16 0,1 3-128 0,-2 0 192 16,1-1-192-16,1 1 0 0,1-2 0 0,4 3 0 16,0-3 0-16,5-3-128 0,0-2 128 0,6 2 0 15,4-1 0-15,4-5 0 0,2-1 0 0,5 0 0 16,1 0 128-16,6 0 48 0,4 0 0 16,3-5 0-16,7 0 272 0,3-2 48 0,7 0 16 0,2-2 0 15,4 0-192-15,1 2-16 0,1-1-16 0,1 3 0 16,1 1-288-16,-4 2 0 0,0-1 128 0,-3 6-128 15,-2-1 0-15,1 2 0 0,-40-4-128 0,66 20-8512 16,-66-20-1680-16</inkml:trace>
  <inkml:trace contextRef="#ctx0" brushRef="#br0" timeOffset="4350.22">21005 5133 18431 0,'-14'-21'1632'0,"2"12"-1312"15,3 1-320-15,4 6 0 0,1 0 592 0,4 4 48 16,-2 0 16-16,-1-2 0 16,-6 5-1808-16,-5 5-384 0,-10 6-64 0,-4 1 0 0,5 1 1232 0,-3-4 368 0,5-7-144 0,2-6 144 15,3-1 0 1,27-17-11760-16,-9-7 9584 0,1-1 1728 16,-6 8 448-16,-3 1 0 0,1 1 1888 0,-4 6 464 0,1-2 80 0,-1 3 32 15,-5 1-80-15,2 1-16 0,-2 3 0 0,-2-2 0 16,2 5-1584-16,-5 0-320 0,2 0-64 0,-1 3-16 15,3-1-544-15,-1 1-112 0,4 1-32 0,-2-1 0 16,3-1 96-16,4 3 16 0,4-3 0 0,-2 0 0 16,5-2 192-16,5 0 240 0,-2 3-48 0,3-3-16 15,2 2 400-15,3-2 64 0,4-2 32 0,-1-1 0 0,4 3 112 16,-1-2 32-16,4-1 0 0,2-1 0 0,-4 2-176 16,2 1-16-16,-2-1-16 0,2 2 0 0,-4 0-304 0,3 0-64 15,1 2-16-15,-4 1 0 0,0-3-224 0,1 5 0 16,-1-1 0-16,-1 1 0 15,0 4-976-15,-4 0-96 0</inkml:trace>
  <inkml:trace contextRef="#ctx0" brushRef="#br0" timeOffset="5057.83">20984 5509 6447 0,'-7'-9'272'0,"3"1"80"16,4 6-352-16,0-5 0 0,0 5 0 0,0-1 0 0,2-1 464 0,0-1 32 16,3-5 0-16,-5-6 0 0,0 4-496 0,-5-2-336 0,1 0 48 0,-4 5 16 15,-1-1 48-15,-5 1 16 0,5 2 0 0,-6 2 0 16,1 0 720-16,3-2 128 0,-1 5 48 0,-2-2 0 15,2 4-96-15,0-3-16 0,1 3 0 0,-1 0 0 16,-2-2-896-16,0 2-176 0,-3 0-32 0,-1 0-16 16,-1 0 0-1,2-3 0-15,-4 3 0 0,-2 0 0 0,-1 5 1328 0,-2-2 272 0,1 3 48 0,-1 2 16 0,0 1 928 0,-2 3 192 16,4 2 48-16,1 0 0 0,0-2-688 0,-1 2-144 16,5 4-32-16,-2-1 0 0,2 1-896 0,1 1-176 15,4 2-32-15,-1-4-16 0,4 6-304 0,2-2 0 16,-3 5 128-16,4-2-128 0,-1 0 224 0,4 3-16 15,-1 0 0-15,3 0 0 16,3 4 256-16,0-5 48 0,0 5 16 0,0-1 0 16,3-2-112-16,-3-28-32 0,9 61 0 0,-9-61 0 0,0 0-208 0,23 96-48 15,-23-96-128-15,0 0 192 0,36 83-192 0,-36-83 176 16,0 0-176-16,0 0 160 0,65 91-16 0,-65-91 0 16,0 0 0-16,0 0 0 0,71 73-144 0,-71-73 0 0,0 0 144 0,0 0-144 15,84 57 240-15,-84-57-32 0,0 0 0 0,75 23 0 16,-75-23 16-16,0 0 0 15,71 14 0-15,-48-14 0 0,3 0-224 0,-2-5 128 0,1-4-128 0,-1 0 0 16,1-3 0-16,-1-2 0 0,-1-3 0 0,-4-1 0 16,5 3 0-16,-5-4 0 0,2-1 0 0,-1 0 0 15,-3-3 0-15,4 0 256 0,-2 2-64 0,2-1 0 16,2-1 128-16,1-3 0 0,0-2 16 0,1-2 0 16,-3 4-336-16,-2 0 128 0,-3 0-128 0,-5 3 0 15,-3 1 0-15,-6-1-192 0,-3 0 32 0,-3-1 0 16,-2 1-32-16,-4 3-16 0,0-5 0 0,-5 1 0 15,2 1 208-15,-2 1 0 0,2-5 0 0,-2 5 160 16,0-4 160-16,-2 3 48 0,3-1 0 0,-5 1 0 0,-3 0-112 0,2 1-32 16,-4-1 0-16,-1 2 0 0,5 0-224 0,-7-1 0 15,0 2 0-15,-1 0 0 32,5-1-512-32,-1 1 16 0,-1 0 0 0,-1 6 0 15,4 3-544-15,-1 2-112 0,-1 3-32 0,-3 6-12656 0</inkml:trace>
  <inkml:trace contextRef="#ctx0" brushRef="#br0" timeOffset="13674.92">19672 6523 2751 0,'-4'0'256'0,"2"0"-256"0,1 0 0 0,-1 0 0 16,2 0 0-16,0 0 144 0,0-4-144 0,-5 4 128 16,1-1-464-16,-1-3-112 0,2 1 0 0,-3-3-16 15,3 6 464-15,-2-1 256 0,-4-1-16 0,2 0-16 16,-2 2-224-16,0 0 0 0,1 0 0 0,-3 2 0 16,3-2 608-16,-6 3 96 0,1 3 32 0,0 2 0 0,0 1 64 0,3 0 16 15,-2 5 0-15,-2-2 32 0,5 2-464 0,-5 3-112 16,5 1-16-16,1-1 0 0,4 1-64 0,-1-1 0 15,5 2-16-15,0 2 32 0,5 0-208 0,-1-2 0 16,3 2 0-16,3-4-160 0,1-3-192 0,2-1-32 16,3-3-16-16,-2-1 0 15,4-2-112-15,-1 0-32 0,-3-4 0 0,3 6 32 0,-3-4 304 0,2 4 48 16,0-2 16-16,-1-2 0 0,1 0 560 0,0 2 112 0,1 0 32 16,-3 0 32-16,-2-2 112 0,2 4 32 0,0 0 0 0,-2-1 0 15,2-2-320-15,-2 2-64 0,-1 1-16 0,1-2 48 16,-1 0-240-16,4-4-144 15,-1 1 192-15,-2-2-192 0,6-2 400 0,-3-2-16 0,3-2-16 0,-2 1 32 16,-1-2 32-16,1 1 0 0,-4 3 0 0,2-5 0 16,-5-1-432-16,0-1 128 0,1 2-128 0,-3-2 0 15,0-1 0-15,0-1 0 0,-2-1-144 0,0-3 144 16,2 0 0-16,-1 2-128 0,2-2 128 0,-4 0 0 16,1 0 0-16,0-1 0 0,0 1 0 0,-1 0 0 15,-1 0 0-15,1-2 192 0,-2 2-48 0,1 0-16 16,1 0-128-16,1-1 0 0,-3 1 0 0,-1 0 128 0,5 2-128 15,-6-1 0-15,0 3 0 0,-7-2 0 0,1 6 0 0,-2-2 0 16,-3-1 0-16,-1 0 0 0,-2 1 0 0,-3-1 128 16,-1-3-128-16,-4-2 0 0,-5-4 400 0,1 3 0 15,0-3 0-15,-2 1 0 0,-1-1 544 0,1 3 96 16,0 1 32-16,0 5 0 0,-2 0-848 0,-1 8-224 16,-4 2 0-16,-7 13-8960 0</inkml:trace>
  <inkml:trace contextRef="#ctx0" brushRef="#br0" timeOffset="41884.06">24321 15862 3679 0,'-4'-3'320'0,"1"3"-320"15,3 0 0-15,0 0 0 0,3 0 432 0,-3 0 16 16,2 0 0-16,2 0 0 0,1-6-448 0,4 3 0 16,-1-2 0-16,1 1 0 0,0-1 0 0,-1 1 0 15,1-1 0-15,-2 0 0 0,4 2 0 0,-4-6 0 16,-1 0-128-16,1 0 128 0,2 4 960 0,-4-4 240 16,4 6 32-16,-5-2 48 0,3 5 0 0,0-4 0 15,-2 4 0-15,-2-1 0 0,2 2-992 0,-1-1-288 16,-1 2 0-16,-1 0 160 0,2-2-336 0,-3 0-64 15,3 3-16-15,-1-1 32 0,-3-2 352 0,2 0 64 0,2 3 0 0,-4-3 48 16,0 4 864-16,0-2 176 0,0-2 48 0,-4 3 16 16,2 2 64-16,-1-1 0 0,-2-1 0 0,-2 3 0 15,0-1-256-15,-2 2-64 0,-1 0-16 0,-1 1 16 16,2-1-240-16,-5-1-48 0,6-1-16 0,-1-2 32 16,0 3-432-16,1-6-64 0,-1 3-32 0,0-3 32 15,-3 4-320-15,2-8 0 0,1 4 0 0,-7 0 0 16,6-3-176-16,-8 3 176 0,1 0-208 0,-4-2 208 15,2 2-192-15,-7 2 64 0,3 1 128 0,-3 2-208 16,-4 2 208-16,2-2 0 0,-3 1 0 0,0 2 0 0,1-1 0 0,0-1 0 16,2-1 0-16,-3-2 0 0,5-1 0 0,0 2 0 15,3 1 0-15,-3-2 0 0,3 2 0 0,-3-1 0 16,4 1 0-16,-3-1 0 0,1 1 192 0,-1 4-32 16,-1-2 0-16,2 1 0 0,-1 3 160 0,1 1 16 15,-2-2 16-15,0 6 0 0,0-2-16 0,0 0 0 16,-2 0 0-16,1-2 0 0,1 2-144 0,0 0-16 15,0-2-16-15,3 2 0 0,-3-2-160 0,0 0 0 16,3-1 144-16,-1 3-144 0,1-2 128 0,1 0-128 16,1 2 128-16,2-2-128 0,-2 4 368 0,2-4 0 15,3 2 0-15,2-5 0 0,4 3-64 0,1-2-16 0,2 1 0 0,2-1 0 16,1-1-112-16,4 3-32 0,-2-1 0 0,4 3 0 16,-2-4-144-16,4 1 0 0,-1 2 0 0,2 0 0 15,-1 1 0-15,-4-14 0 0,0 0 0 0,0 0 0 16,0 0 0-16,43 57 0 0,-43-57 0 0,0 0 0 15,0 0 0-15,0 0 128 0,77 44-128 0,-77-44 128 16,0 0 112-16,0 0 16 0,87 31 0 0,-87-31 0 16,0 0 0-16,82 21 0 0,-82-21 0 0,0 0 0 15,79 19-256-15,-79-19 144 0,0 0-144 0,0 0 128 16,90 17-128-16,-90-17 0 0,0 0 0 0,0 0 0 16,89 16 0-16,-89-16 0 0,0 0 0 0,71 2 0 15,-71-2 0-15,0 0 0 0,79 3 0 0,-79-3 0 0,0 0 0 0,90-5 0 16,-90 5 0-16,74-9 0 0,-74 9 192 0,78-8-64 15,-78 8 0-15,84-14 0 0,-84 14-128 0,80-18 0 16,-80 18 0-16,80-17 0 0,-80 17 0 0,75-21 0 16,-75 21 0-16,75-17 0 0,-75 17 0 0,75-13 0 15,-75 13 0-15,75-8 0 0,-75 8 0 0,71 0 0 16,-71 0 0-16,72-2 0 0,-72 2 0 0,76 2 0 16,-76-2 0-16,72 1 0 15,-72-1 0-15,69-1 0 0,-69 1 0 0,72-6 0 0,-72 6 0 0,75 0 0 16,-75 0 0-16,77-1 0 0,-77 1 128 0,78 1-128 15,-78-1 0-15,84 14 128 0,-84-14-128 0,76 16 0 0,-76-16 0 16,75 14 0-16,-75-14 0 0,0 0 0 0,100 19 0 16,-100-19 0-16,0 0 0 0,92 7 0 0,-92-7 0 0,0 0 0 15,99 2 128-15,-99-2-128 0,66 0 0 0,-66 0 128 16,0 0-128-16,96-2 192 0,-96 2-192 0,0 0 192 16,98 0-192-16,-98 0 0 0,0 0 0 0,90 2 128 15,-90-2-128-15,0 0 0 0,84 0 0 0,-84 0 0 16,0 0 0-16,72 0 0 0,-72 0 0 0,0 0 0 15,66-7 0-15,-66 7 0 16,0 0 0-16,66-9 0 0,-66 9 0 0,0 0 0 0,75-7 0 0,-75 7 0 16,0 0 0-16,75 0 0 0,-75 0 0 0,0 0 0 15,84 7 0-15,-84-7 0 0,0 0 0 0,85 7 0 0,-85-7 0 16,0 0 0-16,91 7 0 0,-91-7 0 0,0 0 0 16,94-3 0-16,-94 3 0 0,62-9 0 0,-62 9 0 0,60-10 0 15,-60 10 0-15,55-13 0 0,-55 13 0 0,58-12 0 16,-58 12 0-16,52-14 0 0,-52 14 0 0,56-12 0 15,-56 12 0-15,57-10 0 16,-57 10 0-16,60-13 0 0,-60 13 0 0,64-10 0 0,-64 10 0 0,68-14 0 16,-68 14 0-16,68-16 0 0,-68 16 0 0,65-19 0 15,-65 19 0-15,61-17 0 0,-61 17 0 0,61-18 0 16,-61 18 0-16,62-21 0 0,-62 21 0 0,65-19 0 16,-65 19 0-16,66-21 0 0,-66 21 0 0,59-21-176 15,-59 21 176-15,56-22-128 0,-56 22 128 0,50-25 0 0,-50 25 0 16,48-24 0-16,-28 14 0 0,0-3 0 0,1 1 0 0,-4-2 0 15,-1 6 0-15,-1-5 0 0,-1 3 0 0,0-2 0 16,-2 3 0-16,1-1 0 0,1-3 0 0,-2 3 0 16,2-1 0-16,0-2 0 0,-4 4 0 0,1-2 0 15,-1 3 0-15,2-5 0 0,-3 5 0 0,-4-3 0 16,-1-1-128-16,-3 0 128 0,-1 3-128 0,-1-1 128 16,-8-2 0-16,0 1-128 15,-7-1 128-15,3 3 0 0,-7-3 0 0,-2 5 0 0,1-2 0 0,-2 1 0 16,-3 1 0-16,0-2 0 0,0 0 0 0,-4 1 0 15,2-1 0-15,0 0 0 0,-1 0 0 0,-1 1 128 0,-1-3-128 16,-1 3 0-16,1-1 0 0,0 0 0 0,-4 4 0 0,0-4 0 16,-5 2 0-16,5 0 0 0,-3 0 0 0,1 2 0 15,0 0 0-15,-1-2 0 16,2 3 0-16,-5-3 0 0,0 0 0 0,-3 2-128 0,4-3 128 0,-2 4-192 16,0-1 192-16,2 0-192 0,-2 1 0 0,4-1 0 15,2 0 0-15,-3 1 0 0,8-1-128 0,-4 1-16 16,0 1-16-16,4-2 0 0,-4 1 160 0,0 4 48 15,-2-1 0-15,-1 1 0 0,2 0 16 0,-5 0 0 16,0 1 0-16,-1-1 0 0,2 4-32 16,0 1 0-16,1 0 0 0,-1-1 0 0,2 1-160 0,-4-2-48 0,0 4 0 15,0-1 0 1,1-1-32-16,-1 0-16 0,2-1 0 0,-2-1 0 0,2-1 224 0,-2-2 32 0,0 0 16 16,0 0 0-16,-1 0 144 0,-1 0 0 0,4 0 0 0,0-2 0 15,2-1 0-15,1 3 0 0,-3 0 0 0,0 0 0 16,2 0 0-16,-6 0 0 0,7 5 0 0,-4-2 0 15,1 2-336-15,-2-1-48 16,0-1 0-16,0-1 0 16,-1 3-112-16,2-1-16 0,3-1-16 0,2-3 0 15,4 2-176-15,1-4-48 0,3 2 0 0,0-3 0 0,2 3 80 0,0 0 16 0,-2 0 0 16,2-2 0-16,0 2 320 0,-2 0 64 0,-2 0 16 0,2 2 0 16,-1-2 256-16,-3 3 144 0,-1 3-16 0,-3-1 0 0,-3 2 400 0,-3-2 80 15,-1 4 16-15,-1-1 0 16,1 1-160-16,-3 0-16 0,-1 5-16 0,0 1 0 0,4 1-432 0,-6 2 0 15,2 2 0-15,-2 0 0 0,0 1-128 0,-7 5-128 16,-3 0 0-16,-5 2-16 16,1-2-880-16,-7 0-192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21T19:46:59.3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5982 2625 911 0,'0'-4'0'16,"-4"-1"0"-16,4 5 0 0,-1 0 0 16,1 0 192-16,-7 0-32 0,0-3-16 0,-4 3 0 0,-4-6-144 0,-3 6 0 15,-3-1 0-15,-1 1 128 0,-1 0 192 0,2-2 48 16,-2 2 0-16,2-5 0 0,2 5-112 15,2-2 0-15,-4-1-16 0,4-1 0 0,-3 2-112 0,3 1 0 16,0-1-128-16,-1-2 192 0,-3 4-192 0,2 0 128 16,-2 0-128-16,-2 0 0 0,3 0 576 0,-5 0 0 15,4 4 16-15,-5-2 0 0,3 1 96 0,-3 6 16 16,4-1 0-16,-4 5 0 0,3 1-288 0,-2 3-48 16,1-3-16-16,3 7 0 0,0-2-352 0,2 2 128 15,2-2-128-15,3 2 0 0,-2 2 0 0,6-1 0 16,1 3 0-16,0-3 0 0,6-1 192 0,1-2 32 15,2 2 0-15,0-2 0 0,0 2 544 0,0-2 128 16,0 6 0-16,0-3 16 0,5 1 272 0,-5 0 48 0,0-1 16 0,2 5 0 16,-2-5-224-16,2 3-64 0,-1-3 0 0,3 1 0 15,1-1-192-15,0-1-64 0,4 2 0 0,0-2 0 16,3-2-352-16,0 2-80 0,-12-21-16 0,0 0 0 16,0 0-256-16,86 71 0 0,-86-71 0 15,0 0-144-15,80 56 144 0,-80-56 0 0,0 0-144 0,87 59 144 16,-87-59 0-16,0 0 0 0,89 58 0 0,-89-58 0 15,0 0-128-15,78 56 128 0,-78-56 0 0,0 0 0 16,77 48 0-16,-77-48 0 0,0 0 0 0,76 46 0 16,-76-46 0-16,0 0 0 0,95 43 0 15,-95-43 0-15,69 18 176 0,-29-13-48 0,0-5-128 0,4 0 192 0,0-5 32 0,-1-1 0 16,2-1 0-16,-4-3 0 0,2-2 96 0,-6-2 0 16,-4 0 16-16,-2-2 0 0,1 1-32 0,-1-6-16 15,-2 3 0-15,-1-3 0 0,-1-1-64 0,-1 4-16 16,-7-4 0-16,2-1 0 0,-7 0-16 0,0-1 0 15,-4-2 0-15,-5-6 0 0,1 5 0 0,-6-5 0 16,0-1 0-16,-6-3 0 0,-2-1-64 0,-6-5-128 16,1 2 176-16,-9 0-176 0,1 3 912 0,-7-1 80 15,-7 3 16-15,-5-1 0 16,-7 1-1680-16,-2 0-336 0,0 7-64 0,-8-1-16 0,-1-3 784 0,-8 3 160 16,-5 3 144-16,1 1-208 0,0 4-128 0,-1 4-32 15,-4 8 0-15,0 7 0 16,2 4-1376-16,0 2-288 0,3 1-48 0,5-2-8880 0</inkml:trace>
  <inkml:trace contextRef="#ctx0" brushRef="#br0" timeOffset="1159.17">11694 2466 11055 0,'0'-5'976'0,"0"0"-784"0,2 3-192 0,1 2 0 15,1 0 736-15,-2-5 96 0,3 3 32 0,4-6 0 16,-1-1-1280-16,1-3-256 0,-2 3-48 0,-5 0-16 31,-2 0-288-31,-2 1-64 0,-7 4-16 0,0-1 0 0,-4 2 1248 0,-3 1 256 0,-3 4 48 0,-2-1 16 0,-2 5-80 0,-3-1 0 16,-2 7-16-16,0-2 0 0,0 6 0 0,-1 0 0 16,1 1 0-16,-4 1 0 0,6-1 0 0,-3 7 0 15,1-1 0-15,-2 0 0 0,2 6 192 16,-1-1 32-16,1 7 16 0,-5-4 0 0,1 6 96 15,1-2 32-15,0 0 0 0,-1-1 0 16,1 6-224-16,0-5-32 0,4 4-16 0,3-6 0 0,1 5 96 0,6-1 16 16,3 4 0-16,2 1 0 0,7 5-112 0,5-47-16 15,3 93 0-15,-3-93 0 0,24 99-448 0,-24-99 128 16,42 92-128 0,-42-92 0-16,49 82 0 0,-49-82 0 0,66 77 0 0,-66-77 0 15,75 61 0-15,-75-61 0 0,93 54 0 0,-93-54 0 16,99 50 0-16,-99-50 0 0,108 33 160 0,-49-19-32 0,6-3-128 0,1-4 0 0,5-4 0 0,-1-3 128 15,-2-3 96-15,0-6 32 0,0-5 0 0,-4 0 0 32,1 0 80-32,1-7 32 0,4-1 0 0,-4-8 0 15,0-1 0-15,-8-6 0 0,-6-7 0 0,-8-8 0 16,-4 0-240-16,-14-11-128 0,-4-3 128 0,-9-9-128 16,-12-3 0-16,-6 1 0 0,-4 4 0 0,-13-2 0 15,-8 2-752 1,-6 0-112-16,-8 7-32 0,-10-1 0 0,-7 1 336 0,-17 5 64 0,-11 4 16 0,-5 12 0 0,-2 10 768 15,-14 12 160-15,-2 9 16 0,-10 11 16 0,2 8-480 0,5 12 0 16,2 9 0-16,12 6-7104 16,8 11-1488-16</inkml:trace>
  <inkml:trace contextRef="#ctx0" brushRef="#br0" timeOffset="2130.19">15101 5567 15663 0,'-16'-2'1392'16,"6"0"-1120"-16,4 2-272 0,3 0 0 16,-2 0 0-16,-4 0 0 0,-8-2 0 0,-15-1 0 15,-6 3-1088-15,-2 3-288 0,-4 1-48 0,4 1-16 32,2 4 144-32,0 0 16 0,-1 3 16 0,-1 2 0 0,5 0 1584 0,-1 5 304 0,1-2 64 0,2 1 16 0,1-1 528 0,1 0 112 15,1 1 32-15,-1 3 0 0,5-2-224 0,1 5-64 16,-1 1 0-16,2 1 0 0,1 5-400 0,1 2-96 15,1 4-16-15,2 8 0 0,-2-1-432 0,1 8-144 16,3 4 0-16,3-1 0 0,-2 3 448 0,6 3 0 16,-2 9-16-16,7-1 0 15,-2 3 272-15,8-1 64 0,10 4 16 0,10-4 0 0,-21-71-784 0,57 131 0 16,-57-131 0-16,98 104-144 0,-98-104 144 0,127 82-192 0,-127-82 192 16,138 51-192-16,-69-36 192 0,-2-6 144 0,-1-2-16 15,-3-10-128-15,-1-1 816 0,-1-5 48 0,2 1 16 0,-4-8 0 16,4-5 160-16,-9-1 48 15,-2-8 0-15,-5-5 0 0,-5-5-384 0,-2-2-80 0,-1-5-16 0,-5-5 0 16,1-6-224-16,-7-8-64 0,-2-5 0 0,-5-7 0 16,-3 3-320-16,-4-9 128 0,-6-1-128 0,-8-6 0 31,0 2-256-31,-8 0-128 0,-10 4-32 0,-3 7 0 16,-5 5-480-16,-7 5-80 0,-11 5-32 0,-3 7 0 15,2 9-448-15,-7 7-80 0,-2 7-32 0,-2 7 0 0,2 5-176 16,-4 7-48-16,10 5 0 0,4 9-6800 0</inkml:trace>
  <inkml:trace contextRef="#ctx0" brushRef="#br0" timeOffset="2977.68">14988 10677 3679 0,'-11'0'320'0,"4"0"-320"0,2-2 0 0,3 2 0 16,2 0 1216-16,2-2 160 0,1 1 32 0,-1-3 16 0,5 2-368 15,2-6-80-15,5-1-16 0,-2-3 0 0,4 0-464 0,-1-4-112 16,-4 0 0-16,-2-1-16 0,-1 3-208 0,-4-3-32 16,-8-1-128-16,-1-1 192 0,-4 2 224 0,-8 3 32 15,-2-2 16-15,-2 7 0 0,-2 1 656 0,-1 2 128 16,-4 3 32-16,0 6 0 0,0 3-544 0,-2 6-96 15,1 2-32-15,-1 8 0 0,2 4-368 0,-3 6-80 16,5 10-16-16,0 3 0 0,0 12-144 0,3 6 0 16,5 7 0-16,1 8 128 0,0 2-128 0,3 0 0 15,5-5-192-15,4-2 192 16,5-5-928-16,1-2-64 0,5 1-16 0,1-1 0 16,7 0 16-16,0-2 0 0,8-4 0 0,-22-60 0 0,65 101 992 0,-65-101 256 0,94 82 32 0,-94-82 0 15,127 50 1056-15,-127-50 192 0,153 9 64 0,-72-20 0 16,-3-6-176-16,-12-7-16 0,-3-4-16 0,3-12 0 15,0-9-224-15,1-12-32 0,2-9-16 0,-8-10 0 16,2-5-896-16,-12 1-224 0,-4 1 0 0,-13 1 0 31,-6 2-336-31,-10 1-112 0,-6-3-32 0,-9-3 0 0,-3 0 160 0,-7 6 48 0,-7 8 0 0,-8 13 0 32,-4 10-224-32,-14 8-32 0,-7 6-16 0,-7 10 0 0,-9 3-864 0,-7 12-160 15,-5 9-32-15,2 6-8672 0</inkml:trace>
  <inkml:trace contextRef="#ctx0" brushRef="#br0" timeOffset="4357.51">19311 6187 17503 0,'3'5'1552'0,"1"-2"-1232"0,3-1-320 0,0 2 0 15,2-3 128-15,-1 3-128 0,6 1 192 0,-14-5-192 31,0 0-320-31,101 30-192 0,-101-30-16 0,84 12-16 0,-84-12-112 0,77 2-32 16,-39-4 0-16,-3-5 0 0,1 5 688 0,-1-5 176 0,0 2 16 0,-9 0 0 16,2 1 336-16,-5 1 80 15,-2 1 16-15,-7 2 0 0,-2 2-240 0,-9 1-64 0,-3 3 0 0,-3 0 0 0,-9 3 80 0,-4 2 16 16,-3 4 0-16,-6 3 0 0,-1 1-96 0,-7 4 0 16,0-1-16-16,-2 3 0 0,-5 2-304 0,2 0 0 15,3-1 0-15,2 0 0 0,-6 2 0 0,8-4 0 16,-4 2 128-16,6-3-128 15,4-4 336-15,3-2 16 0,6 1 0 0,5-4 0 0,3 3-144 0,4-8-16 16,8 3-16-16,4-1 0 0,3-3 160 0,-11-8 48 16,0 0 0-16,71 21 0 0,-71-21 240 0,70 9 48 15,-70-9 16-15,80 10 0 0,-80-10-352 0,79 12-64 16,-79-12-16-16,80 23 0 16,-80-23-256-16,75 31 0 0,-75-31 0 0,73 39 0 0,-73-39 0 0,0 0 0 0,84 56 0 0,-84-56 0 15,0 0 0-15,0 0 0 0,66 76 0 0,-66-76 0 16,0 0 0-16,0 0 0 0,8 79-128 0,-16-60 128 15,-4 3 0-15,-9-2 0 0,-4-1 0 0,-1 3 160 16,-9-1 240-16,-5-3 48 0,-7-1 16 0,-2-1 0 16,4-4 208-16,-7 2 32 0,-4-2 16 0,5-3 0 15,-1-1-400-15,7-2-96 0,1-3-16 0,4-1 0 16,7-4-656-16,9-1-144 0,1-6-32 0,7 4-12944 16</inkml:trace>
  <inkml:trace contextRef="#ctx0" brushRef="#br0" timeOffset="4706.78">21855 6060 12895 0,'-9'-9'1152'0,"1"4"-928"0,4 1-224 0,4 4 0 15,4 4 336-15,-4-3 32 0,0 6 0 0,1 0 0 16,3 9-1520-16,-4-16-288 0,0 0-64 0,5 80-16 31,-7-45 64-31,-1 0 16 0,-1 1 0 0,-1-1 0 0,2 5 2704 0,-2-1 528 16,-1 1 128-16,1 0 0 0,2 0 992 0,-1 0 192 15,2 0 32-15,2 3 16 0,0 1-464 0,-3 5-112 16,3-2-16-16,-5-2 0 0,5 4-1344 0,-4-6-256 16,4 1-64-16,0-2-16 0,0 1-656 0,0-3-224 15,0 0 144-15,0-1-144 16,0 1-416-16,-5-2-160 0,5-3-48 0,-4-2-14096 0</inkml:trace>
  <inkml:trace contextRef="#ctx0" brushRef="#br0" timeOffset="5010.42">21200 6713 32255 0,'-11'0'1424'0,"11"0"304"0,2 3-1392 0,5-1-336 0,2-2 0 0,0 3 0 16,5 1-608-16,-14-4-192 0,0 0-32 0,97 17-16 16,-97-17-2560-16,92 11-512 0,-92-11-112 0,79 7 0 15,-44-9 1120-15,5-3 224 0,-4 1 64 0,8-3 0 0,0-1 2416 0,1-5 480 16,4 5 112-16,3-1 0 0,4 0 1648 0,3 1 320 16,2-1 64-16,-4 0 16 0,-4 0-480 0,1 4-96 15,-2-3 0-15,-3 4-16 0,-2-1-1040 0,-2 0-208 16,-5 1-32-16,-5-1-10880 0</inkml:trace>
  <inkml:trace contextRef="#ctx0" brushRef="#br0" timeOffset="5391.67">23713 6047 6447 0,'-7'-14'576'0,"2"6"-576"16,3 3 0-16,2 1 0 0,2 4 1408 0,1 0 160 15,-1 0 32-15,5 4 16 0,-4 1-1248 0,8 0-368 16,-11-5 144-16,0 0-144 0,0 0 0 0,21 70 0 16,-20-48-192-16,-2 4 64 0,-3 1 384 0,1 4 64 15,-3-2 32-15,1-1 0 16,2 4 592-16,-3 1 112 0,-1 2 32 0,-1 3 0 0,-1 5 64 0,-1 5 0 16,-4 2 16-16,-4 6 0 0,3 5-272 0,-5 1-48 15,3 8-16-15,-4-2 0 0,2 5-640 0,-4-1-192 16,-3 2 0-16,2-2 0 15,-1 3-1392-15,1-2-336 0</inkml:trace>
  <inkml:trace contextRef="#ctx0" brushRef="#br0" timeOffset="5737.1">25342 5863 29487 0,'-14'0'1296'0,"5"1"288"0,9 6-1264 0,0 0-320 16,0-1 0-16,0 2 0 31,4 6-832-31,-4-14-240 0,0 0-32 0,-4 108-16 0,-8-52-1632 0,-2 3-336 0,-5 0-64 0,-2 2-16 16,-5 0 2096-1,3 2 432-15,1 0 64 0,-1 5 32 0,4 0 2096 0,3 5 432 0,1 0 64 0,1-3 32 0,0-6 32 0,0 1 16 16,2-5 0-16,-2 3 0 16,1-2-1392-16,-1-3-288 0,6-1-48 0,-4 1-16 15,6-3-848-15,-2-2-176 0,-3-3-48 16,2-3-11344-16</inkml:trace>
  <inkml:trace contextRef="#ctx0" brushRef="#br0" timeOffset="6007.82">24732 6549 38703 0,'-5'-3'1712'0,"10"3"352"0,6 3-1648 0,4-1-416 0,-1 1 0 0,-2 1 0 31,-12-4-320-31,58 8-160 0,-4 1-32 0,16 2 0 16,10-3-2336-16,-9 1-480 0,-5 0-80 0,-8-6-32 16,-6-1 48-16,-5 0 16 0,2-1 0 0,-9-2 0 0,4-1 2544 0,-4-3 512 0,2 1 112 0,-1-3 16 15,5-1 1696-15,1-1 352 0,2-3 64 0,-4 3 0 16,2-3-1600-16</inkml:trace>
  <inkml:trace contextRef="#ctx0" brushRef="#br0" timeOffset="6408.68">26687 6030 37775 0,'-17'0'3360'0,"8"0"-2688"15,9 3-544-15,5 3-128 0,4 2 720 0,-5-1 112 16,-4-7 32-16,0 0 0 16,0 0-2432-16,-4 80-480 0,-6-53-112 0,-8-5-16 15,-4 4-1376-15,-5-6-288 0,-2 0-48 0,1 3-16 0,2 1 3456 0,-6 1 704 0,8 4 128 0,0-1 16 16,3 2 1152-16,2 1 240 16,1 4 32-16,6-4 16 0,0 4-1056 0,12-35-208 0,-5 70-32 0,5-70-16 15,12 68-528-15,-12-68 0 0,28 75 0 0,-28-75 0 16,0 0 0-16,64 89 0 0,-64-89-128 0,0 0 128 15,72 78-192-15,-72-78 0 0,0 0 0 0,57 78 0 16,-57-78 192-16,0 0 0 0,44 84 0 0,-44-84 0 16,0 0 0-16,22 85 0 0,-22-85 0 0,0 58 0 15,-5-32 320-15,-4 0 48 0,1 0 16 0,-10 0 0 16,2-3 640-16,-3-2 144 0,-3-2 32 0,-3-2 0 16,1 1-96-16,-6-4-16 0,-1 1 0 0,-6-4 0 0,4-2-592 0,-3-4-128 15,-5-2-32-15,0-3 0 0,-1-3-336 0,-5-2-208 16,1-8 16-16,1-1 16 15,2-3-1216-15,3-6-240 0,5 3-48 0,0-8-16 32,9 2-1600-32,0-6-320 0</inkml:trace>
  <inkml:trace contextRef="#ctx0" brushRef="#br0" timeOffset="6684.98">26851 5817 32255 0,'4'-8'1424'0,"-1"3"304"0,2 1-1392 0,4 4-336 0,0 0 0 0,-4 4 0 16,4-3 0-16,6 3 0 0,-15-4 0 0,54 14 128 16,-54-14-1664-1,54 21-336-15,-54-21-64 0,0 0-16 16,74 27 64-16,-74-27 16 0,0 0 0 0,80 27 0 0,-80-27 1184 0,62 15 240 0,-62-15 64 0,79 19 0 15,-39-10 384-15,4 0 0 0,-44-9 0 0,97 22-128 0,-97-22 128 16,94 25 0-16,-94-25 0 0,93 23-7600 16</inkml:trace>
  <inkml:trace contextRef="#ctx0" brushRef="#br0" timeOffset="6937.31">28690 5990 41471 0,'-27'0'1840'0,"15"7"368"0,7 2-1760 0,5-1-448 0,3-1 0 0,3 2 0 0,-6-9 0 0,0 0 0 16,0 0-144-16,35 110 144 15,-35-110-2368-15,-4 101-352 0,-8-49-80 0,-7 0-16 16,-9 4 1184-16,-2 0 224 0,1 10 64 0,-3 0 0 0,-1 5 2064 0,3 3 432 15,-4 2 64-15,2-6 32 16,1 1-176-16,-2-1-48 0,5 1 0 0,0-4 0 16,4-3-736-16,4-1-160 0,0-1-128 0,0-1 192 0,3 0-1920 0,-4-10-384 15</inkml:trace>
  <inkml:trace contextRef="#ctx0" brushRef="#br0" timeOffset="7174.69">27681 6828 36863 0,'-16'-6'3264'0,"9"3"-2608"16,3 3-528-16,6 5-128 0,3-1 1040 0,4-1 176 16,-9-3 48-16,0 0 0 0,0 0-1264 0,98 52-256 15,-98-52-64-15,97 42 0 16,-97-42-2384-16,101 39-496 0,-101-39-80 0,110 29-32 31,-44-22-528-31,1 2-128 0,1-9 0 0,0-2-16 0,-2-7 3344 0,0-3 640 0,2-2 208 0,-2-1 0 16,-1-5-208-16,3 1 0 0,1-2 0 0</inkml:trace>
  <inkml:trace contextRef="#ctx0" brushRef="#br0" timeOffset="7394.52">29568 6431 41471 0,'-26'0'1840'0,"12"5"368"0,2 3-1760 0,8 5-448 0,4-13 0 0,0 0 0 0,0 0 0 0,0 0 0 16,42 123 0-16,-42-123 0 16,35 141-544-16,-28-60-144 0,-9-3-16 0,-10 2-16 15,-2 2-224-15,-9 2-32 0,2 4-16 0,2 6 0 0,-5 7 736 0,5 6 256 16,-6-6-192-16,2-4 192 0,4 1 0 0,2-6 0 15,-1 0 208-15,4-3-10624 16,6-7-2128-16</inkml:trace>
  <inkml:trace contextRef="#ctx0" brushRef="#br0" timeOffset="15369.43">30425 6598 19343 0,'-9'0'1728'0,"4"3"-1392"0,5-3-336 0,4 0 0 0,-4 2 128 0,1-2-128 16,1 0 160-16,-2 3-160 0,5 1-192 0,-3-2-144 15,5-2-32-15,2 3 0 16,0-3-656-16,-1 0-128 0,6 0-16 0,-2-3-16 0,4 3 832 0,5-2 160 15,-4-2 48-15,3-1 0 0,1 2 816 0,5-1 160 16,0-1 48-16,2 2 0 0,-28 3 320 0,66-6 64 16,-66 6 16-16,78-5 0 0,-78 5-384 0,93-3-64 15,-93 3 0-15,89 0-16 0,-89 0-560 0,78 3-128 16,-78-3 0-16,66 5-7376 16,-66-5-1472-16</inkml:trace>
  <inkml:trace contextRef="#ctx0" brushRef="#br0" timeOffset="15589.3">30511 7031 24879 0,'-11'2'1088'0,"9"0"256"0,2-2-1088 0,4 3-256 0,1-1 0 0,4-2 0 16,1 0 0-16,8 2 0 0,-18-2 0 0,0 0 0 15,109 9-832-15,-109-9-160 0,102 0-32 0,-102 0-16 32,97-2 80-32,-97 2 0 0,96-5 16 0,-96 5 0 0,92 0 1072 0,-92 0 224 0,93-2 32 0,-93 2 16 0,102 0 400 0,-102 0 80 15,110-2 16-15,-110 2 0 16,103-5-896-16,-103 5-288 0,98 0 0 0,-98 0-9360 16</inkml:trace>
  <inkml:trace contextRef="#ctx0" brushRef="#br0" timeOffset="15935.65">32166 6204 25791 0,'-23'-2'1152'0,"11"2"224"0,3 4-1104 0,4-1-272 0,5 1 0 0,0-2 0 15,0 6 256-15,0 1 0 0,0 12 0 0,0 3 0 32,-3 6-960-32,1 1-208 0,-2 1-48 0,-4 2 0 0,-1-2-1408 0,-7 1-272 0,-3 2-64 0,0 1-16 15,0 4 1648-15,-4 4 336 0,-3 5 64 0,-2 3 16 16,-1 7 2176-16,-5 2 432 0,0 0 96 0,-1 2 0 0,0 3-64 0,4 0 0 15,-1 0-16-15,1-1 0 0,10-3-1424 16,0-8-288-16,11-7-48 0,3-6-11792 16</inkml:trace>
  <inkml:trace contextRef="#ctx0" brushRef="#br0" timeOffset="16312.91">32814 6126 32255 0,'-24'-9'1424'0,"10"6"304"0,5 3-1392 0,4 0-336 0,0 3 0 0,5 2 0 16,-4 2-256-16,-4 4-112 0,-6 6-16 0,-7 13-16 31,-2 3-1808-31,-8 5-352 0,-1 2-80 0,-3 0-16 16,1 4 752-16,-3 1 160 15,4 2 16-15,5 5 16 0,-2 2 2288 0,8 4 464 0,1 3 96 0,5-2 16 0,4 0 752 0,3-8 144 0,6-2 48 0,1-6 0 16,2-43-816-16,5 75-144 16,-5-75-48-16,14 63 0 0,-14-63-592 0,0 0-128 0,39 69-32 0,-39-69 0 0,0 0-336 0,0 0-160 15,74 26 16-15,-51-29 0 0,3-6 16 0,2-6 0 16,7-6 0-16,3-5 0 0,6-6 128 16,1-3 256-16,4-5-64 0,0-8-16 0,-2-6 32 0,-2-11 16 15,-1-5 0-15,-9-3 0 0,-4-2 64 0,-12 2 16 16,-3 4 0-16,-8 2 0 0,-2 10 32 0,-6 3 16 15,-9 5 0-15,-3 9 0 0,-7 9-352 0,-11 6 0 16,-7 8 0-16,-6 6 0 0,-6 8-208 16,0 8-16-16,-7 4 0 0,2 7-14944 0</inkml:trace>
  <inkml:trace contextRef="#ctx0" brushRef="#br0" timeOffset="42131.96">3105 6434 3967 0,'-7'0'352'15,"2"0"-352"-15,1 0 0 0,2 0 144 0,-1 0-144 0,0 2 144 16,-4-2 816-16,-6 3 144 0,-1-3 48 0,0 4 0 15,4-3-16-15,1 3-16 0,8-4 0 0,1 0 0 16,3 3-544-16,6-1-96 0,1-2-32 0,8 0 0 16,-1 0-448-16,2 0-160 0,6 4 0 0,-3-4 0 31,4 0-832-31,1 3-160 0,0-1-48 0,3 5 0 16,-30-7-656-16,70 17-128 0,-70-17-16 0,94 18-16 0,-33-11 1680 0,-61-7 336 0</inkml:trace>
  <inkml:trace contextRef="#ctx0" brushRef="#br0" timeOffset="42978.17">2955 11917 17503 0,'-16'4'1552'0,"6"-4"-1232"0,6 0-320 0,4 0 0 0,4 0 880 0,-4 0 112 16,-5 5 32-16,1-4 0 0,4 1-448 0,4-4-64 15,1-1-32-15,5-4 0 16,3 0-1232-16,-1-2-240 0,0 2-48 0,-2 2-16 16,3 0 128-16,-5 1 32 15,-2 4 0-15,2 0 0 0,1 4 640 0,-4-2 256 0,7 5-176 0,2-2 176 0,-14-5 624 16,0 0 208-16,0 0 64 0,119 19 0 0,-119-19-224 0,115 7-32 16,-115-7-16-16,155-3-9632 0</inkml:trace>
  <inkml:trace contextRef="#ctx0" brushRef="#br0" timeOffset="43747.48">5236 14045 18431 0,'-26'4'1632'0,"3"-2"-1312"16,6 1-320-16,5 1 0 0,10-3 688 0,2-1 64 15,-4 0 16-15,1 4 0 0,1-1 256 0,2-1 64 16,9-2 16-16,0-3 0 0,6-8-896 0,4-1-208 16,4-5 0-16,2-6 0 0,4 4 0 0,-3-2-224 15,4-2 64-15,1 2 16 0,-5 7 144 0,2 0 0 16,-2 6 0-16,-26 8 0 0,0 0 0 0,0 0 176 0,84-4-48 16,-84 4 0-16,0 0-128 0,0 0-192 0,84 23 32 0,-84-23-10848 15</inkml:trace>
  <inkml:trace contextRef="#ctx0" brushRef="#br0" timeOffset="44501.46">8505 11523 18431 0,'-17'-17'1632'0,"5"7"-1312"0,1-1-320 0,8 4 0 16,3 4 1440-16,3 3 224 0,-1-4 32 0,5-1 16 15,2 0-320-15,4-2-64 16,10 0-16-16,3 0 0 16,2 5-1504-16,2 0-320 0,-30 2-48 0,0 0-16 15,87 4-1344-15,-87-4-256 0,66-2-64 0,-31-5-16 16,-35 7-112-16,84-10 0 0,-39-3-16 0,4 1 0 16,0-2 1264-16,-4 2 256 0,2-2 48 0,2 2 16 0,-4-2 656 0,4 0 144 0,7-3 0 0,5-2 0 31,5-2-896-31,10 3-176 0,8 1-32 0,-14-11-16 0,-21-10 864 0</inkml:trace>
  <inkml:trace contextRef="#ctx0" brushRef="#br0" timeOffset="44924.83">11347 8820 11967 0,'-14'9'1072'0,"6"-6"-864"0,2 3-208 0,3-3 0 16,6-1 560-16,3 3 64 0,2-1 16 0,10 4 0 15,-18-8-128-15,0 0-32 0,118 47 0 0,-55-33 0 0,12-3-480 0,2-8 0 16,-1-3 0-16,-13-12 0 0</inkml:trace>
  <inkml:trace contextRef="#ctx0" brushRef="#br0" timeOffset="45568.15">14977 12194 13823 0,'-5'-2'1216'0,"3"2"-960"0,6 0-256 0,-1 0 0 15,2 0 1280-15,4 0 224 0,3 0 32 0,6-2 16 16,-18 2-320-16,68-6-64 0,-68 6-16 0,80-7 0 15,-80 7-880-15,82 0-272 0,-82 0 128 0,80 0-128 16,-80 0-672 0,78 3-208-16,-78-3-32 0,75 2-16 15,-75-2-864-15,66-2-160 0,-66 2-32 0,63 0-5088 0</inkml:trace>
  <inkml:trace contextRef="#ctx0" brushRef="#br0" timeOffset="47208.77">2774 11536 9215 0,'-9'0'816'0,"4"0"-656"0,3 0-160 0,4 0 0 16,0 0 656-16,1 0 112 0,-3 1 0 0,0-1 16 15,4 4 48-15,3-1 16 0,1-1 0 0,4-4 0 16,2 2-64-16,2-7-16 0,3 2 0 0,-1 0 0 16,-1-2-320-16,1 0-64 0,-1 0 0 0,0 2-8704 15</inkml:trace>
  <inkml:trace contextRef="#ctx0" brushRef="#br0" timeOffset="48315.63">5449 14068 8047 0,'-6'0'704'0,"-1"0"-560"0,2 0-144 0,4 0 0 16,-3 0 0-16,-1 4-224 0,-4-3 48 0,-7 1 48 15,-3 0 0-15,-2 3 0 0,2-2 0 0,-2 1 128 16,4-1-224-16,3-1 80 16,-4 2 16-16,5-4 128 15,-3 1-208-15,0-2 64 0,-1-3 16 0,-1 1 128 16,4-3-208-16,2 3 80 0,-2-2 128 0,2 1-208 15,0-3 672-15,1 0 144 0,3 2 32 0,-6 0 16 16,5 1 304-16,-3 1 48 0,0-2 16 0,1 5 0 16,2 0-416-16,1 0-96 0,1 5 0 0,2-2-2992 31,-9 6-608-31,-16 2-128 0</inkml:trace>
  <inkml:trace contextRef="#ctx0" brushRef="#br0" timeOffset="49022.78">8995 11212 19343 0,'-9'-11'1728'0,"6"8"-1392"0,6 1-336 0,-1 4 0 15,5 1 1024-15,2-3 144 0,-1 4 32 0,10-3 0 16,-18-1-1584-1,0 0-320-15,83 40-64 0,-83-40-16 0,0 0 784 0</inkml:trace>
  <inkml:trace contextRef="#ctx0" brushRef="#br0" timeOffset="49510.17">11016 8754 9215 0,'0'-3'816'0,"0"3"-656"15,4-2-160-15,-3-2 0 0,1 4 832 0,3-3 144 16,1-4 32-16,2-5 0 0,3-4 80 0,5-3 0 16,-6 1 16-16,2-1 0 0,0 4-336 0,2-3-80 15,-3 4-16-15,4 4 0 0,-2 1-544 0,2 2-128 16,3-2 0-16,3 9-8544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21T19:50:09.3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context xml:id="ctx1">
      <inkml:inkSource xml:id="inkSrc7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1" timeString="2023-07-21T19:53:02.998"/>
    </inkml:context>
  </inkml:definitions>
  <inkml:trace contextRef="#ctx0" brushRef="#br0">9784 6969 8735 0,'5'0'0'15,"-1"-2"0"1,1 2 0-16,-5 0 0 0,4-2 0 0,1 1 0 15,0-3 0-15,9 2 0 0,2-1 0 0,1-2 0 16,-1 1 0-16,-4 4 0 0,-3-3 0 0,-1 3 0 0,-1-2 0 0,-1 2 0 16,2 0 0-16,1 0 0 0,0 0 672 0,1 0 96 15,4 0 32-15,2 0 16 0,3-4-240 0,2 4-32 16,5-3-16-16,2-2 16 0,2 1-336 0,1-1-64 0,0 2-16 16,1-3 32-16,-32 6 192 0,64-12 32 0,-32 3 16 15,-3 2 16-15,3 0 160 0,-5-1 16 0,0 6 16 0,-5-1 16 16,-1-1 256-16,-3 2 48 15,-1 2 16-15,0-3 16 0,1 3-96 0,1 0-32 0,2 0 0 0,2-2 16 16,3 2-528-16,-2-3-128 0,1-1 0 0,1 4 0 16,0-3-192-16,0-3 0 0,2 5-160 0,-2-3 160 15,2 1 0-15,1-1 0 0,-2 2 0 0,-1-1 0 16,-4 3 576-16,1 0 32 0,0 0 0 0,-2 0 16 16,1 0 16-16,-1 3 0 0,2-3 0 0,-6 0 0 15,6 0-64-15,-6 0 0 0,4 0-16 0,-2 0 0 0,2 0-384 16,-5 0-176-16,1-3 160 0,-1 3-160 15,-2 0 0-15,-2-2 0 0,2 0 0 0,-5 2 0 0,0-1 0 0,1-3 0 16,-1 4 0-16,3 0 0 0,-3 0 0 0,1-1 0 16,-1-3 0-16,1 4 0 0,-1-3 0 0,-2 3 0 15,0-2 0-15,-2 2 0 0,-1 0 0 0,-3 0 0 16,-1 2 0-16,0-2 0 16,-1 0 0-16,1 3 0 0,-4 1 0 0,1-3 0 0,-3 6 224 0,3-2-48 15,-4 1-16-15,0-1 0 0,2-2 672 0,-4 4 144 16,-3-1 32-16,1-3 0 15,-6 2-1840-15,0-3-352 0,-1 2-80 0,-4-1-16 0,1-1 896 16,-2 1 160-16,0-3 32 0,1 0 16 0,-3 4 304 0,-1-4 64 16,0 1 16-16,0-1 0 0,-2 0 432 0,-2 4 96 15,2-4 16-15,1 3 0 0,0-1-416 0,3-2-80 0,5-2 0 0,-2 2-16 16,2-3-448-16,3-1-96 0,0 3-16 0,-1-6 0 31,1 2-240-31,2 1-48 0,-5-3-16 0,2 0 0 0,1 4 496 0,-3-3 128 0,2 1 0 0,-4 2 0 16,1-1 160-16,-2 2 96 0,1-1 32 0,3 1 0 15,-4 2-128-15,-1 0-32 0,2 0 0 0,0-2 0 16,2 2-128-16,-2-1 0 16,2-3 0-16,-2 3 0 0,4-3-144 0,-1 1-64 0,1 3-16 0,1-6 0 15,4 3 0-15,-5 1 0 0,3-1 0 0,1-1 0 16,-1 2 224-16,1-1 0 0,0 1 0 0,5 0 0 0,-1 2 0 16,4-1 0-16,1-3 0 0,1 4 0 0,3 4 0 0,3-3 0 15,-3 1 0-15,0 0 0 0,4-2 0 0,-3 5 0 16,3-5-160-16,-4 4 160 15,3-4 0-15,3 3-144 0,-3-1 144 0,2-2 0 0,-1 0 0 0,3 0 0 16,0 0 0-16,1 0 0 0,3 0 304 0,1 0-48 16,0 3 0-16,2-6 0 0,4 3-16 0,1-2-16 15,2-1 0-15,1-1 0 0,5 2-48 0,-1-1-16 16,0-6 0-16,2 6 0 16,1-3-160-16,3 5 0 0,-1-6 144 0,4 3-144 0,-4-1 0 0,4 0 128 15,0 1-128-15,0 3 0 0,1-3 0 0,3 1 0 0,1-3 0 16,3 3 0-16,1 1 0 0,1-1 0 0,1-1 0 0,-3 2 0 15,1-1 0-15,-4 0 0 0,3 3 0 0,3 0 0 16,-3 0 0-16,3 0 0 0,1 0 0 0,-47 0 0 16,94 6 0-16,-94-6 0 0,101 14 0 0,-101-14-9744 15,104 23-1920-15</inkml:trace>
  <inkml:trace contextRef="#ctx0" brushRef="#br0" timeOffset="14070.95">10898 8648 11055 0,'-5'-4'976'0,"5"1"-784"0,0 3-192 0,0 2 0 16,0-2 832-16,0 0 128 0,0 0 32 0,0 0 0 15,-6 0-432-15,3 0-96 0,-1 1-16 0,-1-2 0 16,0 1-320-16,0 0-128 0,-2 0 0 0,1 1 144 15,1-1 272-15,2 4 48 0,-2-1 16 0,-2 2 0 16,1 1 176-16,3 2 48 0,1 1 0 0,-3 5 0 16,3-2 224-16,0 2 48 0,-1 4 16 0,-1-1 0 15,3 4-304-15,-5-2-64 16,5 7-16-16,-5 0 0 0,1 2-608 0,-2-2 0 0,0 4 0 0,-5 1 0 16,-2 4 0-16,-2 2 0 0,-3 3 0 0,-3 3 0 15,-1 4 272-15,-7 6 48 0,1 9 0 0,-6 4 0 0,2 6 288 16,-2 1 64-16,-2 4 16 0,2-6 0 0,2-5-272 0,2-8-48 15,3-6-16-15,2-8 0 0,3-8-352 0,2-6 0 16,2-2 0-16,-2-7 0 16,-1-4 0-16,-4-5 0 0,-1-1 0 0,-2-4-128 0,-6-2 128 0,-3-5 0 15,-1-5 0-15,-10-8 0 0,1 1 512 0,-5-10 16 16,-4 1 16-16,-1-7 0 0,-6 2-160 0,-4-1-16 16,-3 3-16-16,-3-2 0 0,3 0-352 0,-4-4 0 15,5 9 0-15,-1-1 0 16,-2 4-528-16,-1-4-128 0,-1 2-32 0,-3-2 0 15,3-3-272-15,0 3-48 0,4 1-16 0,-4 2 0 16,3 1 336-16,-1 1 64 0,-2 3 16 0,-5-2 0 16,-4 2 128-16,-3 0 32 0,5 2 0 0,4 4 0 0,0 1 160 0,-3 3 32 0,1 1 16 0,-7 3 0 15,-9 5 240-15,-3 4 0 0,1-1 0 0,3 8 0 16,2 0-192-16,1 1 192 0,-4 0-208 0,-3 1 80 31,-2-1-80-31,3-1-16 0,7 0 0 0,3 1 0 0,7 0 224 0,-8 6 0 16,1-2 0-16,-5 2-144 0,1-1 144 0,0 4 0 0,-4 4 128 0,3 1-128 15,1 8 0-15,-2-6 0 0,-7-2 0 0,3-5 0 16,6 0-208-16,3 1-16 0,5-1 0 0,2-5 0 16,2-2 224-16,-9 2-176 0,-6-2 176 0,2-2-160 15,8 1 160-15,-9-1 0 0,0 4 0 0,0-2 0 0,-4-2 192 0,-3 1-16 16,-2-1-16-16,7-3 0 16,9 2 32-16,3 0 0 0,8-1 0 0,-6 1 0 15,5-4-512-15,2 4-80 0,-5-6-32 0,10 2 0 16,8-1-160-16,1 5-48 0,0 1 0 0,3 2 0 0,4 4 384 0,-3-1 80 15,1 3 16-15,-2-3 0 16,-3 6 352-16,2-3 64 0,3-1 0 0,6 0 16 0,6 3 112 0,4-1 32 16,5 0 0-16,4 2 0 0,0 0-416 0,6-2 0 15,3 0 128-15,-1 0-128 16,6 0 0-16,-1-3 0 0,4 3-192 0,2-3 192 0,1-6-144 0,5 4 144 16,0-4 0-16,3-3 0 0,3 0 0 0,3-2 256 0,3 2-32 15,-1 0 0-15,5-2 464 0,1-3 80 0,6 3 32 0,1-5 0 16,2 0-160-16,5-3-48 0,4-3 0 0,-1-1 0 15,5 0-448-15,4-1-144 0,7-1 0 0,4-5 0 16,6 0 0-16,11-2 0 16,3 1 0-16,2-10 0 0,-1 1 0 0,-3-6 160 0,1 0-160 0,1 3 128 15,1-3-128-15,5 0 0 0,2 4 0 0,3 0 0 16,-4 3 0-16,-4 4 0 0,-5 0 0 0,-8 7 0 16,-1 5 0-16,1 0 0 0,-1 3 0 0,4-1 0 15,5 5 0-15,4-2 0 0,3 0 0 0,2-1 0 16,2 1 0-16,0-5 0 0,3-2 128 0,2-5-128 15,3-1 0-15,13-6 160 0,11 0-160 0,-1-4 160 0,-1 1-160 0,-8 0 160 16,2-1-160-16,4 1 160 0,5-6-160 0,-4 6 0 16,0-1 0-16,-8 4 0 0,-2-3 0 0,1 3 0 15,4 0 0-15,5-2 0 0,1 4 0 0,-4-2 0 16,-4 0 0-16,-1 4 0 0,3-6 0 0,5 4-224 16,5-2 80-16,-1 0 16 0,-5-3-144 0,-8-1-32 15,-4 4 0-15,4-3 0 16,6 5 304-16,2-2 0 0,-4 2-128 0,-7-2 128 0,-7 3 0 0,-3 4 0 15,-1 2 0-15,-3 5 0 0,8 5 0 0,-8 4-192 32,-5 3 192-32,-4-3-208 0,-71-9-240 0,127 21-32 0,-127-21-16 0,122 31 0 15,-122-31 48-15,131 40 0 0,-56-21 0 0,3-1 0 0,1-1 448 0,-4-1-144 16,0-6 144-16,-1 2 0 0,7-6 0 0,2 4 0 16,10-6 192-16,-1 3-64 15,2-2 256-15,-7 0 48 0,-3-5 16 0,-4 0 0 16,0 0 240-16,7 0 48 0,2-2 16 0,0-1 0 15,7 3-112-15,-11-4-32 0,-3-1 0 0,2 2 0 16,-1 1-304-16,6-2-64 0,0 1-16 0,0 1 0 16,-5-1-224-16,-1-1 0 0,1-1 0 0,-6 0 0 15,-3-2-176-15,2 2 176 0,3 3-160 0,-1-5 160 16,1-2-320-16,-5 0 16 0,-7-5 16 0,-6 2 0 16,-2-3 288-16,-5-1 0 0,-2 2-128 0,-1-3 128 15,4 4 0-15,0-1 128 0,1 1-128 0,-5-3 192 0,6 2 320 16,-9-5 48-16,-1-2 16 0,-4 2 0 0,0-6-128 15,-4 6 0-15,-7-2-16 0,2 2 0 0,-6 2 464 0,-3-4 112 16,-3 2 16-16,0-2 0 16,-2 0-1632-16,-2-2-320 0,2 1-64 0,-4 1-16 0,2-2 1008 0,2-3 0 15,-3 7 0-15,-5-6 208 0,1-3 16 0,-1 2 0 16,-5 0 0-16,-4-2 0 0,-2-1-96 0,-2-3-128 16,-6 1 176-16,1-4-176 0,-2 4 320 0,-2-7-64 15,2 3 0-15,-1-5 0 0,-1 0 96 0,2-2 16 16,2 0 0-16,-4-2 0 0,0-1-208 0,-5 2-32 15,2 6-128-15,-2-1 192 0,-3 3-192 0,-6-2 0 16,-1 1 0-16,-4 1 0 16,-2 2-528-16,2 0 0 0,-3 0 0 0,5 1 0 15,0 1-48-15,-4 1-16 0,4 2 0 0,2-1 0 0,3-3 736 0,-2 1 160 0,2 0 16 16,2 3 16-16,-4 2 224 0,-1 1 32 0,-4 8 16 0,-5 1 0 16,-4 8-96-16,-8 4-32 0,-7 8 0 0,-9 1 0 15,-2 5 0-15,-8 6 0 0,-11 7 0 0,-7 4 0 16,-9 7-704-16,-8 0-144 0,-4 3-16 0,-5 3-16 15,5 5-1136 1,-3-1-240-16</inkml:trace>
  <inkml:trace contextRef="#ctx0" brushRef="#br0" timeOffset="56843.62">2899 13784 6447 0,'-5'-16'576'0,"3"6"-576"0,2 1 0 0,2 2 0 0,2-1 336 0,-3-8-32 16,6-14-16-16,-3-13 0 15,6-15-560-15,-1-4-112 0,0 8-32 16,-1 3 0-16,-4 15 416 0,-4 4 0 0</inkml:trace>
  <inkml:trace contextRef="#ctx0" brushRef="#br0" timeOffset="58861.25">2655 13340 1839 0,'-17'0'160'0,"3"0"-160"16,-2 4 0-16,8-3 0 0,2-1 1088 0,3 0 192 15,-2 0 48-15,-4 0 0 0,-2 4 704 0,-4-8 144 16,1 4 16-16,5-8 16 0,4 2-864 0,5-2-160 0,5-5-32 0,2-1-16 16,7-3-720-16,-2 1-144 0,4 1-16 0,0-3-16 15,-2 4-240-15,-2 2 0 0,2 3 0 0,-6 1 0 16,1 1 0-16,0 0 176 0,-4 3-48 0,-3-1-128 16,0 5 352-16,-2 0-32 0,-2 0-16 0,0 4 0 15,-3-3 336-15,-2 3 80 0,2 5 16 0,-4-1 0 16,-2 1 224-16,1 3 64 0,0-1 0 0,1 4 0 15,0-1 96-15,0 0 32 0,1 4 0 0,-3 1 0 16,3 0-272-16,-1 0-48 0,0 4-16 0,2 1 0 16,2-1-480-16,-4-4-80 0,4 3-32 0,1-1 0 0,-1 0-224 15,-2-2 0-15,2-1 0 0,0 3 0 0,0-7 0 0,-2 5-128 16,1-3 128-16,1-3 0 0,2 1 0 0,-3-1 0 16,3 1 0-16,-2-6 0 0,1 1 0 0,-1-2 0 15,2 0 0-15,-3 0 0 0,1-2 304 0,2 0-48 16,-1-1 0-16,2 1 0 0,2 0-112 0,2-3-16 15,2 0-128-15,-1 1 192 0,2-1-192 0,4 0 0 16,0-1 0-16,1 3 0 0,2 1 0 0,1-1-192 16,1 1 192-16,-1 0-160 0,0 4 160 0,2-2-160 15,3-2 160-15,-3 4-160 0,-15-9 160 0,0 0 0 16,0 0 0-16,0 0-128 0,107 22 128 0,-107-22 0 16,0 0 0-16,89-3 0 0,-89 3 272 0,64-9 48 15,-33 4 0-15,1-4 0 0,-1 4 32 0,4-4 16 0,0 1 0 0,-4-1 0 16,6 5-240-16,-4-3-128 0,-33 7 160 0,68-7-160 15,-68 7 0-15,66-1 0 0,-66 1 0 0,70 1 0 16,-70-1 0-16,0 0 0 0,96 9 0 0,-96-9 0 16,0 0 0-16,76 14 0 0,-76-14 0 0,0 0 0 15,0 0 0-15,81 26 0 0,-64-17 0 0,0-2 0 16,1 0 0-16,-1-4 0 0,1 6 0 0,3-5 0 16,1-1 0-16,4-1 0 0,-26-2 0 0,0 0 144 15,98-2 112-15,-98 2 32 0,71-7 0 0,-71 7 0 16,84-9-160-16,-84 9-128 0,84-8 144 0,-84 8-144 15,83-9 0-15,-83 9 0 0,72-9 0 0,-72 9 0 16,57-5 0-16,-31 5 0 0,1 0 0 0,-8 0 0 0,5 0 0 0,-5 0 0 16,2 0 0-16,0 3 0 0,2-1 0 0,-4-2 0 15,-19 0 0-15,0 0 0 0,0 0 0 0,82 12 0 16,-82-12 0-16,0 0 0 0,0 0 0 16,80 18 0-16,-80-18 0 0,0 0 0 0,0 0 0 0,0 0 0 15,84 31 0-15,-70-22 0 0,-14-9 0 0,0 0 128 16,0 0-128-16,0 0 0 0,0 0 128 0,88 52-128 15,-88-52 176-15,0 0-176 0,0 0 160 16,0 0-160-16,81 37 128 0,-66-30-128 0,3-6 0 0,-4 6 0 16,3-5 128-16,2 3-128 0,2-5 0 0,0 0 0 0,-21 0 144 15,0 0-144-15,72 4 128 0,-46-8-128 0,-26 4 128 0,0 0-128 16,83 0 0-16,-83 0 0 0,0 0 0 0,89 0 128 16,-89 0-128-16,0 0 0 15,105-1 0-15,-105 1 0 0,80 0 0 0,-80 0 0 0,80 0 0 0,-80 0 0 16,75 1 0-16,-75-1 0 0,75 0 0 0,-75 0 0 15,70 0 0-15,-70 0 0 0,71 4 0 0,-71-4 0 16,75 0 0-16,-75 0 0 0,78 0 0 0,-78 0 0 16,81 5 0-16,-81-5 0 0,76 9 0 0,-76-9 0 15,0 0 0-15,105 15 0 0,-105-15 0 0,0 0 0 16,92 14 0-16,-92-14 0 0,0 0 0 0,86 14 128 16,-86-14-128-16,0 0 0 0,87 12 0 0,-87-12 0 0,0 0 0 0,80 11 0 15,-80-11 0-15,0 0 0 0,75 9 0 0,-75-9 0 16,0 0 0-16,73 3 0 0,-73-3 0 0,0 0 0 15,75 5 0-15,-75-5 0 0,0 0 0 0,82-1 0 16,-82 1 0-16,0 0 0 0,78-7 0 0,-55 5 0 16,1-2 0-16,-1 1 0 0,-4 1 0 0,-2-1 0 15,1-1 0-15,-2 4 0 0,-1-2 0 0,1-1 0 16,-2 1 0-16,3 1 0 0,1-5 0 0,-4 3 0 16,3-2 0-16,1-1 0 0,-1 1 0 0,0-2 0 15,1-2 0-15,-4 4 0 0,3 0 0 0,-3-2 0 16,4-2 0-16,-5 4 0 0,1 2 0 0,2-3 0 15,-4 5 0-15,2-3 0 0,-3 1 0 0,1 1 0 16,-3 0 0-16,1 0 0 0,1 2 0 0,-1 0 0 0,-1 0 0 16,-1 0 0-16,-4 2 0 0,3 0 0 0,-4 0 0 0,3-2 0 15,1 5 0-15,-4-2 0 0,4 4 0 0,2 0 0 16,3-3 0-16,-3 5 0 0,1-4 0 0,1 2 0 16,2-6 0-16,-2 3 0 0,-2-4 0 0,-1 0 0 15,1 0 0-15,-2-4 0 0,-2 4 0 0,1-5 0 16,-1 0 0-16,2-2 0 0,-4-2 0 0,2 4 0 15,1-4 0-15,-1-1 0 0,2-1 0 0,-2 1 0 16,4-2 0-16,0-2 176 0,-4 2-176 16,3-2 192-16,1 0-192 0,0-4 128 0,0 6-128 0,-1-3 128 15,1-1-128-15,0-2 0 0,-4-1 0 0,2-2 0 0,-2 2 0 16,0-2 0-16,-1 2 0 0,-1-2 0 0,-1-1 0 0,2-1 0 16,-1-1 0-16,2 1 0 15,-3-3 0-15,2 3 0 0,1-3 0 0,2 3 0 0,1-3 0 0,-2 0 0 16,2 0 0-16,1 0 0 0,2 2 0 0,-4 3 0 15,-2 3 0-15,-2 1 0 0,2 6 0 0,-5 1 0 16,0 3 0-16,-3 0 0 0,1 2 0 0,2 1 0 16,-3 1 0-16,1-2 0 0,0 3 0 0,1-2 0 15,-3 4 0-15,1-3 0 0,-3 3 0 0,1 0 0 16,0 0 0-16,-2 0 0 0,-2 0 0 0,-1 3 0 16,1 1 0-16,0-2 0 0,1 5 0 0,-1-6 0 0,-3 5 0 15,-1-3 0-15,3 0 0 0,-4-1 0 0,-3 0 0 16,1 0 0-16,0-2 0 0,-5 3 0 0,4-3 0 0,-6 0 0 31,1 0 0-31,-5-3 0 0,-2 1 0 0,-2-2 0 0,3 1 0 0,-2-2 0 0,-5 1 0 0,0-4 0 16,0 2 0-16,-1 3 0 0,-1-2 0 0,-1-1 0 15,1 3 0-15,-5-1 0 0,1 3 0 0,-1-3 0 16,0 8 0-16,0-3-144 0,0 3 144 0,-1-4 0 16,-1 0-144-16,-1 3 144 0,5-3 0 0,0 0-144 15,5 0 144-15,-3 0 0 0,3-3 0 0,0 3-128 16,2 0 128-16,-2 0 0 0,0 5 0 0,0-5-128 0,0 7 128 15,-1-5 0-15,1 5 0 0,-3-2 0 16,1 0 0-16,-3 1 0 0,0-3 0 0,0 0 0 0,-4 1 0 0,1-2 0 16,-3-2 0-16,6 0-128 0,5 3 128 0,-5-1-208 15,5 0 80-15,-3-2 128 0,3 1-160 0,0-2 160 16,2 2 0-16,-2-1-144 0,4 0 144 0,0 0 0 16,-2 4 0-16,0-8 0 0,-1 4 0 0,0 0 0 15,0 0 0-15,-4 0 0 0,2 0 0 0,-3 0 0 16,3 0 0-16,1 0 0 0,0 0 0 0,-3 6 0 15,1-3 0-15,-1 2 0 0,1 2 0 0,-3-1 0 16,0-1 0-16,2 2 0 0,1-2-128 0,2-2-64 16,-3-1 0-16,1 3 0 0,-3-1 64 0,0-1 0 15,-2-1 0-15,0 0 0 0,4 0 128 0,-2-2 0 0,3 3 0 16,-1 1 0-16,7-3 0 0,-6 5 0 0,2-3 0 0,0-3 0 16,0 5 0-1,1-5 0-15,2 4 0 0,3-4 0 0,2 0 0 0,0 0 0 0,-3 0 0 0,-1-4 0 16,-1 4 0-16,1-5 0 0,-6 5 0 0,2-3 0 15,1 1-208-15,-1-2 32 0,0 1 16 0,0-2 0 16,0 3 160-16,2-5 0 0,-2 5 0 16,-3-1 0-16,1-3 0 0,2 3 0 0,-3-1 0 0,2 4 0 15,-1 0 0-15,-1 0 0 0,-1 0 0 0,-1 0 0 16,-2 0 0-16,-5 0 0 0,2 4 0 0,1-2 0 16,4 1 0-16,-3 1 0 0,-1-1 0 0,2-1 0 15,-1 5 0-15,1-5 0 0,2 3-128 0,3-3 128 0,-3-1 0 0,5-1-160 16,1 0 160-16,2 0 0 0,1-1 0 0,1-3 0 15,4-1 0-15,3-4 0 0,2 0 0 0,2-3 0 16,2 0 0-16,-2-2 0 0,0-3-320 0,-1-2-16 16,3-2 0-16,0 0-16368 15</inkml:trace>
  <inkml:trace contextRef="#ctx0" brushRef="#br0" timeOffset="95455.64">2699 11652 1839 0,'2'-10'160'0,"-1"3"-160"0,5 0 0 0,-5 0 0 16,3 5 480-16,-1-1 64 0,3-1 16 0,-1-4 0 16,7-1 288-16,5-7 64 0,1 0 16 0,-1 3 0 15,-3 0-608-15,-5 5-128 0,1 1-32 0,-3 3 0 16,-5 1 192-16,0 3 32 0,0 3 16 0,-6 2 0 15,-1 1 464-15,-6 1 96 0,1 1 0 0,-4 3 16 16,4 1 528-16,-4 2 96 0,1 0 32 0,5 3 0 16,-1-1-624-16,2 0-128 0,2-1-32 0,3-1 0 15,2 0-656-15,0 2-192 0,0-2 0 0,0 0 0 0,0-2 0 16,-3-2 0-16,3 4 0 0,-4-2 0 0,2 6 0 0,-5-1 0 16,-1 4 0-16,-3 2 0 0,2-1 0 0,-6 6 192 15,1-2-32-15,0 4-16 0,0 0 96 0,5-2 16 16,-3-2 0-16,3 0 0 0,1-4-256 0,2 1 0 15,1-2 0-15,2-4 0 0,-1-3 0 0,2 0 0 16,2-2 0-16,-3-3 0 0,3 2 0 0,-2-3 0 16,2-1 0-16,0 2 144 0,0 0 176 0,0 1 16 15,0-1 16-15,0 7 0 0,0-1-352 0,-2 3 0 16,1 3 0-16,-6 1 0 0,2 1 0 0,-1 1 0 16,-1 1 0-16,2-5 0 0,2 1 0 0,3-5 0 0,1 0 0 0,5-6-128 15,-1-1 128-15,4 0 0 0,3-1 0 0,-4-1 0 16,6-2 0-16,-3 1 0 15,1-3 0-15,0 1 0 0,2-3 0 0,4-1 0 0,-4 0 0 0,1 0 0 16,3 0 0-16,1 0 0 0,-2-3 0 0,2-2 0 16,1 3 0-16,-1-2 0 0,0 1 0 0,-2 0 0 15,1-3 192-15,-3 5 80 0,3-3 16 0,-4 1 0 16,3 1-144-16,-3 0-16 0,0 0-128 0,2-1 192 16,1 3-192-16,2 0 128 0,2-2-128 0,-3-1 0 15,4-1 0-15,-4 2 0 0,4-1 0 0,1 3 0 16,-2 0 0-16,-2 0 0 0,2 5 0 0,-3 2 144 0,-1 0-144 15,-1 2 0-15,-16-9 0 0,0 0 0 0,0 0 0 0,82 42 0 16,-82-42 0-16,0 0 0 0,0 0 0 0,106 31 0 16,-106-31 0-16,70 5 0 0,-70-5 560 0,80-2 16 15,-44 1 16-15,4-1 0 0,-1-2-208 0,-4 4-64 16,-35 0 0-16,76-3 0 0,-76 3 64 0,70 0 16 16,-70 0 0-16,70 3 0 0,-70-3-16 0,69 7 0 15,-69-7 0-15,0 0 0 0,103 18-208 0,-103-18-48 16,0 0-128-16,96 16 192 0,-96-16 32 0,0 0 0 15,80 17 0-15,-54-14 0 0,-3 1 0 0,3-2 0 16,0-2 0-16,-1 0 0 0,1 3 128 0,3-3 32 16,-2-3 0-16,4 3 0 0,4-2-128 0,-35 2 0 15,75-7-16-15,-39 5 0 0,-36 2-240 0,82-3 128 0,-82 3-128 0,80 0 0 16,-80 0 0-16,75 0 0 0,-75 0 0 16,0 0 0-16,87 8 0 0,-59-4 0 0,-28-4 0 0,0 0 0 15,77 14 0-15,-77-14 0 0,0 0 0 0,78 17 0 16,-78-17 0-16,0 0 0 0,91 23 0 0,-91-23 0 15,0 0 0-15,98 23 0 0,-98-23 0 0,0 0 0 16,108 17 0-16,-108-17 0 0,76 7 0 0,-76-7 0 16,72 0 0-16,-72 0 0 0,69-4 0 0,-32 1 0 15,-2 0 0-15,-2-3 0 0,4 5 0 0,-1-3 0 16,-6-1 0-16,1-2 0 0,1 3 0 0,-5-1 0 16,3 0 0-16,-2 0 0 0,-4-2 0 0,1 5 0 15,-4-1-128-15,0-1 128 0,-2 4 0 0,-4-2 0 0,5-1 0 16,-8 3 0-16,2-2 0 15,-4-1 0-15,-1-1 0 0,-2 4 0 0,-2 0 0 0,-1 0 0 0,-4 0 0 0,0 0 0 16,-6 0 0-16,3 0 0 0,-1 0 0 0,3 0 0 16,-1 0 0-16,0 0 0 0,2-2 0 0,-3 2 0 15,3-1 0-15,0 1 0 0,0-2 0 0,-2-2 0 16,2 3-128-16,-2-6 128 0,2 5 0 0,0-5 0 16,-2-2-128-16,2 1 128 0,0-3 0 0,0-1 0 15,0 1 0-15,0-1 0 0,4-5 0 0,1-1 0 16,-3 1 0-16,5-9 144 0,2 0 16 0,1-6 0 15,2-2 0-15,0-6 0 0,2-1-160 0,0-7 128 16,0-5-128-16,-2 1 128 0,2 2-128 0,-5 1 0 0,0 2 0 16,-4 7 0-16,2 0-176 0,-5 1 176 0,-1 3-128 0,5 1 128 15,-1 5 0-15,-2-1-128 0,3 0 128 0,-1 3 0 32,2-2 0-32,2-1 0 0,-1 5 0 0,1 0 0 0,1 0 0 0,-1 1 0 0,0 1 0 0,0 5-128 15,-6 5-64-15,-3 5 0 0,0 2 0 0,-3 3 0 31,-6-1-192-31,0 5-64 0,-1-1 0 0,-2 1 0 0,-4 0 256 0,-3 1 64 0,-1 3 0 0,-4-1 0 16,-2-1 128-16,-2 5 0 0,-3 2 0 0,-1-4 0 16,-1 0 0-16,2 4 0 0,-4-4 0 0,4 2 128 15,-1-2-128-15,1-1 0 0,-2-3 0 0,0 3 128 16,1-2-128-16,3-2 0 0,-8 0 0 0,2-6 0 0,-5 6 0 0,2-1 0 16,-2-3-128-16,-7 1 128 0,1-2 0 0,-6 1-128 15,-5-1 128-15,-4-4 0 0,1 0-304 0,-1 1 32 16,4-1 0-16,-1-1 0 0,1-1 272 0,-1-3 0 15,4 0 0-15,-1 0 0 0,1-1 0 0,-4-1 0 16,1 0 0-16,-4 2 0 0,-2 6 0 0,2-1 0 16,-9 5 0-16,0-1 0 0,2 9 0 0,-5-3 0 15,0 3 0-15,-4 3 0 0,1-2 0 16,-8 0 0-16,4 4-128 0,-2 0 128 0,5-1-160 0,-3 5 32 16,2-3 0-16,-4 7 0 0,-2-3 0 0,-1 7 0 15,-4 2 0-15,2 3 0 0,8 2-160 0,-1 2-32 16,4 1 0-16,-3 4-13376 15</inkml:trace>
  <inkml:trace contextRef="#ctx0" brushRef="#br1" timeOffset="122651.37">24485 4548 3679 0,'8'0'320'0,"-2"0"-320"0,-3 3 0 0,2-3 0 16,1 0-144-16,-3 0-112 0,2 2 0 0,4 0-16 15,5-1 272-15,2 5 0 0,-2 1 128 0,-9-2-128 16,0 0 0-16,-7 2 0 0,-1-5 0 0,-2 5 0 16,-4-2 0-16,-5 0 0 0,0 0 0 0,2-1 0 15,-2-1 0-15,-2 1 0 0,2-2 0 0,0 3 0 16,0 2 0-16,2-5 0 0,-2-2 0 0,2 3 0 16</inkml:trace>
  <inkml:trace contextRef="#ctx0" brushRef="#br1" timeOffset="165392.34">19147 5804 911 0,'4'-6'0'0,"-4"3"0"16,0-1 0-16,0 3 0 15,0-1 512-15,0 2 32 0,1 0 0 0,-1-2 0 0,0 2 432 0,-1-3 96 16,-3 6 16-16,1 2 0 0,-4 2 128 0,-2 2 16 15,-1-2 16-15,-1 5 0 0,-3 2-208 0,-2 0-32 16,3-2-16-16,-5 0 0 0,4-1-224 0,-7 1-32 16,4 0-16-16,-1-1 0 0,3 1-208 0,-1-2-64 15,6 3 0-15,-4-5 0 0,3 4 0 0,1-3 0 16,1 0 0-16,0 0 0 0,4-2-272 0,-4 1-176 16,6 1 192-16,-1 0-192 0,3-1 560 0,-3 1 0 0,8 0 0 0,-4 3 0 15,0-2-224-15,1-1-32 0,3 3-16 16,-1-3 0-16,-3 2-288 0,6-3 0 0,-6 3 0 0,5-1 0 15,-2-1 128-15,1 0-128 0,1-1 0 0,-2 1 0 16,3 0 0-16,-3-1 0 0,2 3 0 0,1-2 0 16,-1-1 0-16,2 1 0 0,-2 3 0 0,4-1 0 15,-6-3 0-15,2 3 0 0,4-1 0 16,0-1 0-16,-4 0 400 0,4-4 32 0,0 2 0 0,-1 0 0 16,4-4-432-16,-1 2 128 0,1-1-128 15,6-1 0-15,-6-1 0 0,3-4 0 0,1 2 0 0,2-3 0 16,-3-2 0-16,3 0 160 0,-3-2-160 0,3-2 160 0,-1 0 208 0,1-1 32 15,-3-3 16-15,1 5 0 0,-2-3-416 0,0-1 128 16,-2 0-128-16,2-2 0 0,-5 4 0 0,1-3 0 16,1 1 0-16,-1-2 0 0,2 0 0 0,-3-1 0 15,0-1 0-15,-1 0 0 16,1-1 0-16,-4 3 0 0,1 2 0 0,-3-2 0 0,1 0 0 0,-3 0 0 16,-1-2 0-16,0 2 0 0,0 2 0 0,-1-2 0 15,-3 0 144-15,-3-3-144 0,0 5 368 0,-2-4 0 16,1 0 0-16,-8 2 0 0,6 2-176 0,-8 2-48 15,4-2 0-15,-3 3 0 0,-1 0 320 0,1 0 64 16,0 1 16-16,-4 2 0 0,1-2-320 0,3-1-64 0,0 6-16 0,-4-3 0 16,1 5-144-16,-2 1 0 0,1 1 0 0,-5 5-176 31,3 1-208-31,-3-2-64 0,0 3 0 0,0 1-13280 0</inkml:trace>
  <inkml:trace contextRef="#ctx1" brushRef="#br1">32661 15430 0,'0'0'0,"0"0"0,0 0 16,0 0-1,0 0 1,0 0-1,0 0 1,0 0 0,0 0-1,0 0 1,0 0 0,0 0-1,0 0 1</inkml:trace>
  <inkml:trace contextRef="#ctx0" brushRef="#br1" timeOffset="174985.77">24976 5931 8991 0,'0'1'0'0,"0"3"0"0,0-2 0 0,0-2 0 15,0 1 688-15,0 1 192 0,0-2 32 0,-2 7 48 16,2-2 688-16,0 1 144 0,0 2 16 0,-3-3 32 16,3 2-320-16,-2-5-64 0,0 5-16 0,1-5 32 15,1 3-704-15,1-3-128 0,6 0-16 0,-1-2 16 16,-1 0-640-16,4 0 0 0,3 0 0 0,0 0 0 16,2-2 0-16,0-2-160 0,-14 4 32 0,0 0 128 15,0 0-160-15,92-26 160 0,-92 26-128 0,0 0 128 16,89-19-144-16,-89 19 144 0,0 0-192 0,0 0 192 15,92-16-160-15,-74 16 160 0,-6 0-192 0,-3 7 192 16,-4-1-144-16,-3-1 144 0,-4 4-160 0,-3 3 160 16,-4-2-128-16,-3 6 128 0,-2 1-160 0,-7-1 160 0,2 1 0 0,-2 1 0 15,-2 3 0-15,-3-2 0 0,3 4-128 0,-1-6 128 16,5 0 0-16,-2-1 0 0,7-2 0 0,0-2 0 16,0-1 0-16,4-3 0 0,-1 1 336 0,3 0-32 15,2-4-16-15,-1-2 0 0,6 3-288 0,1-6 0 16,0 0 0-16,5 0 0 0,-2-2 0 0,6-2 0 15,0 1 0-15,5 1 0 0,0-5 0 0,0 2 0 16,1 2 0-16,1 1-144 0,0-2 144 0,-2 3 0 16,-1 1 0-16,0 0 0 0,-1 0 0 0,-3 1 0 15,-1-1-144-15,-2 4 144 0,-1-2 0 0,-2 4 0 16,-3 0 0-16,2-1 0 0,-2 4 0 0,-2-2 0 0,2 1 0 16,-5 1 0-16,3 1 0 0,1-1 128 0,-5 0 0 0,3 0 0 31,-6 5 640-31,2-2 112 0,0 2 16 0,-2-2 16 0,-3 2-96 0,0 0-32 0,-4 3 0 0,-1 1 0 15,0-1-512-15,-8-3-96 0,1 2-32 0,-8-6 0 16,3 2-384-16,-3-3-80 0,-1-4 0 0,0 0-8768 16,-2-5-1728-16</inkml:trace>
  <inkml:trace contextRef="#ctx1" brushRef="#br1" timeOffset="2231.87">26916 18605 0,'0'0'0</inkml:trace>
  <inkml:trace contextRef="#ctx0" brushRef="#br1" timeOffset="176317.96">16971 9857 5519 0,'-4'5'496'0,"4"-5"-496"15,0 3 0-15,-3-3 0 0,3 0 720 0,-2 4 48 16,0-3 16-16,-3 6 0 0,0 0 208 0,0 2 32 16,1 2 16-16,-1-1 0 0,1-1 176 0,1 3 16 15,1-2 16-15,2 3 0 0,2 1 112 0,1-2 32 0,3 2 0 0,1 0 0 16,-2 3-64-16,3 0-16 0,3-3 0 0,-2 4 0 16,-1-3-704-16,-1 5-144 15,2-3-16-15,-9 6-16 0,0 3-432 0,-7 5 0 16,0 4-192-16,-5 3 192 15,-6-1-1856-15,-2 3-256 0</inkml:trace>
  <inkml:trace contextRef="#ctx0" brushRef="#br1" timeOffset="188545.02">30821 5953 5519 0,'0'-3'496'0,"0"3"-496"0,0 0 0 0,0 0 0 16,0 0 768-16,0 0 48 0,-4-2 16 0,3 0 0 15,1 1 336-15,-4 1 80 0,4-4 16 0,-3 4 0 16,3 4-304-16,-2-4-64 0,2 3-16 0,0-1 0 0,2 1-160 0,1-1-16 16,-3 5-16-16,0-5 0 0,0 6 64 0,0-1 16 15,0 0 0-15,0 2 0 0,0 0-16 0,-3 0 0 16,1-1 0-16,-2 4 0 0,-1 1-416 0,2-3-80 15,-3 4 0-15,1-2-16 0,2 2-240 0,-6 4 0 16,2-1 0-16,0-3 0 0,0 2 0 0,2-6-128 16,0 2 128-16,1 0 0 0,1-3 0 0,1-2 0 15,4-3 0-15,1 1 0 0,1-2 0 0,1-3 0 16,0 4 0-16,4-2 0 0,-1-2 0 0,5 0 0 16,-5 0 0-16,1 0 0 0,5 3 0 0,-5-3 0 15,1 0 0-15,2 0 0 0,1 3 256 0,1-3 64 16,-2 2 16-16,-2-2 0 0,4-2-336 0,2 2 128 0,-6-3-128 15,2 3 0-15,1-3 0 0,-3 1 0 16,2-2 0-16,-3 3 0 0,0-3 0 0,-1 1 0 0,3-1 0 16,-4-1 0-16,2 1 0 0,-1-1 0 0,1 2 0 0,-2-3 128 15,2 5-128-15,-1-3-128 16,1 1 128-16,0 1-192 0,3-1 0 0,-3-1-16 16,-1 4 0-16,1-5 0 15,0 0-720-15,-4-1-144 0,4-2-16 0,-6-1-16 16,6-3-1152-16,-7 0-240 0</inkml:trace>
  <inkml:trace contextRef="#ctx0" brushRef="#br1" timeOffset="188766.84">31147 5898 4655 0,'0'-9'0'0,"0"4"192"0,0 1-48 0,0 2 0 0,0-1-144 0,0 3 0 0,0 3 0 0,-4-3 0 0,2 2 1728 0,-1 5 304 16,-2 4 64-16,1 3 16 0,-3 3-288 0,0 4-48 15,4 1-16-15,-4 8 0 0,5-2 0 0,-1 5 0 16,1 0 0-16,2 2 0 0,0 0-416 0,2-4-96 15,1 1-16-15,2-6 0 0,0 0-624 0,2 0-128 16,-1 0-32-16,1-3 0 0,-2 3-448 0,0 0 0 16,0 0 0-16,-1-3 0 0,-1 3 768 0,-1-4 144 15,2 5 48-15,-8-5 0 16,2 1-2272-16,-1-6-448 0,-1 4-96 0,-1-7-7184 0,2 2-1456 16</inkml:trace>
  <inkml:trace contextRef="#ctx0" brushRef="#br1" timeOffset="193958.62">30782 3123 4607 0,'0'2'400'0,"0"-1"-400"16,2 1 0-16,-2-2 0 0,0 0 608 0,2 0 32 15,1 0 16-15,-3 5 0 0,4-1-32 0,1 1-16 16,-3-1 0-16,1 1 0 16,1-2-160-16,-2 1-48 0,1 1 0 0,1-5 0 0,-3 5-32 0,3-5-16 15,-1 4 0-15,2-4 0 0,-3 3 96 0,5-1 0 16,-5 1 16-16,1 1 0 0,3-2-112 0,-3 6-32 15,2-1 0-15,-1 4 0 0,-1-2-320 0,-1 4 128 0,2 0-128 0,-4 1 0 16,3 3 144-16,-3 0-144 0,0 6 192 0,-3 3-192 16,3-1 560-16,-4-1 0 0,2 2 0 15,-1 0 0-15,-1 0 0 0,3-3 0 0,-5 3 0 0,3 0 0 16,-2 2-96-16,1-3-16 0,-1-1 0 0,3-3 0 16,0 0-224-16,2-4-48 15,0-1-16-15,2-4 0 0,0 0-160 0,3-3 0 16,0-4-192-16,2 0 192 15,2-5-1296-15,2-5-144 0,-3 2-32 0,4-3-6400 0</inkml:trace>
  <inkml:trace contextRef="#ctx0" brushRef="#br1" timeOffset="194357.2">30803 3200 911 0,'-8'3'0'0,"4"-3"0"0,2 4 0 0,2-3 0 0,0-1 0 0,0 2 0 16,0-2 304-16,2 2-32 0,0 1 0 0,3-1 0 16,0 2 368-16,1-4 80 0,2 0 16 0,1 0 0 15,5 0 464-15,2-4 80 0,1 2 32 0,0 2 0 16,6 0-592-16,-5 2-112 0,4 2-32 0,-4-1 0 15,-1 2-208-15,0 4-48 0,1 0-16 0,-4-1 0 0,-2 6 16 0,2-5 0 16,0 5 0-16,-2-2 0 0,2 2-32 0,-2-2 0 16,2 2 0-16,-3 4 0 0,4-4-16 0,-1 3 0 15,4 0 0-15,-4-3 0 0,0-1-80 16,-2-1-32-16,5 2 0 0,-8 0 0 0,3 0-160 0,-3-2 0 16,-2 2 0-16,-4-2 0 0,1 2 0 0,-8-2 0 15,1 2 0-15,-4-5 0 0,-4 3 640 0,1-2 32 16,-4-1 16-16,-3 3 0 0,-6 0 208 0,-2-1 32 15,-2 3 16-15,-3-2 0 0,-1 2-304 0,-1-2-48 16,-3 0-16-16,4-3 0 0,0 1-256 0,-2-4-48 16,5 1-16-16,5-6 0 15,2-2-1328-15,7-3-272 0</inkml:trace>
  <inkml:trace contextRef="#ctx0" brushRef="#br1" timeOffset="195088.39">31885 3086 8287 0,'-1'2'736'16,"1"2"-592"-16,0-3-144 0,-4-1 0 0,2 0 128 0,-1 0-128 0,0 0 192 0,-3 4-64 16,-6-4-128-16,2 5 0 0,-6-5 0 0,2 0 128 15,0 4 192-15,2-4 48 0,1 0 0 0,-1-4 0 16,3 4 304-16,1 0 64 0,3 0 16 0,-4-2 0 16,0 4-464-16,0-2-96 0,1 4 0 0,-1-4-16 15,0 5-176-15,1-2 0 0,-1 1 0 0,0-2 0 16,4 4 0-16,-4 0-176 0,4-1 48 0,-4 2 0 15,6 0 128-15,-1 0 0 0,3 2 0 0,1-1 0 16,0 1 0-16,0 1 0 0,5 4 0 0,-5-1 128 16,3 4 256-16,-1 0 64 0,1 6 16 0,1 1 0 15,-2 1 112-15,1 6 32 0,1-1 0 0,1-1 0 0,-2-1-112 0,3 4-32 16,-3 1 0-16,2-5 0 0,1-1 48 0,-1 0 0 16,2 4 0-16,-2-5 0 0,4 0-288 0,-1 0-48 15,-4-5-16-15,1-2 0 0,-1-1-160 0,1-3 0 16,-2-4 0-16,3-2 0 0,-5-4 0 0,1-2 0 15,0 1 0-15,-2-4 0 0,3 0 256 0,-6-4 32 16,3 1 0-16,-2 1 0 0,2-1-144 0,-2-6-16 16,2 4-128-16,-1-2 192 0,1 0-64 0,0-2 0 15,0 2-128-15,0-2 192 0,0 4-192 0,0 2 176 16,0-3-176-16,3 1 160 0,2 2-160 0,-3-1 160 0,5 2-160 0,2-1 160 16,-4 3-160-16,7-2 0 0,-3 2 0 0,1 0 0 15,2 0 0-15,1-2 0 0,2 2 0 0,6 0 0 16,-3 0 0-16,3-1 0 0,3-3 0 0,-24 4 0 31,0 0-368-31,80-17-48 0,-80 17-16 0,66-18-9584 0</inkml:trace>
  <inkml:trace contextRef="#ctx0" brushRef="#br1" timeOffset="195449.11">32551 3175 7359 0,'-5'0'656'0,"0"-3"-528"15,5 3-128-15,0-4 0 0,0 4 368 0,-4-1 32 16,1-3 16-16,-4 1 0 0,-4-3 224 0,1 1 32 16,-6 0 16-16,2 1 0 0,0 1 560 0,0 6 112 15,-3-1 32-15,3 2 0 0,-3 1-48 0,1 2 0 16,-2 2 0-16,1 1 0 0,1 2-608 0,-1 2-128 15,1 0-32-15,0 2 0 0,4-2-80 0,4 3-32 16,-5 1 0-16,6 1 0 0,4-2-160 0,-1 6-48 16,4-2 0-16,0 1 0 0,4 1 336 0,1-2 64 15,2 1 16-15,4 3 0 0,1-3 112 0,-4-2 32 16,6 1 0-16,0-2 0 0,4-4-256 0,-1-1-48 0,1 0-16 0,-1-2 0 16,6-1-496-16,-23-11 0 0,0 0 0 0,0 0 0 15,103 26 0-15,-103-26 0 0,0 0 0 0,0 0 0 31,104-7-1088-31,-86 0-144 0,1 2-48 0,-4-7-7680 0,3 6-1536 16</inkml:trace>
  <inkml:trace contextRef="#ctx0" brushRef="#br1" timeOffset="195984.46">32819 3053 2751 0,'-3'7'256'0,"1"-1"-256"0,2-3 0 0,2-1 0 0,1-2 1520 0,1 0 256 15,1 3 48-15,0-3 16 0,8 2-336 0,1-2-64 16,6 2-16-16,-2-4 0 0,5 2-608 0,-6-2-128 16,6-1-32-16,-4-1 0 0,5-1 448 0,-1 0 96 15,-1-4 16-15,1 6 0 0,-5-3-560 0,2 1-96 16,-2-2-32-16,-4 5 0 0,0-1-400 0,-5 3-128 15,-3-2 0-15,0 2 0 0,-6 2 0 0,0-2 0 0,-4 0 0 0,2 0 0 16,2 3 320-16,-3-1 48 0,-2 5 16 16,1-2 0-16,-1 4-144 0,2-4-32 0,1 4 0 0,0-2 0 15,2 2 32-15,0 1 0 0,0-1 0 0,2 0 0 16,3-1-80-16,0 3-16 16,1-1 0-16,0 1 0 0,3 3 16 0,-4-2 0 0,4 5 0 0,-5 2 0 15,1 1 176-15,0-1 48 0,-1 3 0 0,-3 4 0 16,1 1-176-16,-2 2-16 0,2-1-16 0,-2-5 0 15,0 1 16-15,-2-5 0 0,0 4 0 0,1 0 0 16,-3-3 16-16,1-2 16 0,1 1 0 0,-3-2 0 0,3-1 240 16,0-2 48-16,-1-2 16 0,-1-1 0 0,-1 1-80 0,3 0 0 15,-1-2-16-15,-3-1 0 0,0 5-16 0,0-5 0 16,-2 0 0-16,2 3 0 0,-2-4-48 0,-1 3-16 16,0-2 0-16,0-2 0 0,1-2-160 0,3 0-48 15,-4 2 0-15,-3-5 0 0,3-2-144 0,-3 0 0 16,1 0-192-16,-6-4 192 15,3-1-1312-15,-7 0-144 0,2 0-16 16,-6-2-16 0,-1-2-1152-16,2 4-240 0,-2 3-32 0,1 0-4752 0,3 0-944 0</inkml:trace>
  <inkml:trace contextRef="#ctx0" brushRef="#br1" timeOffset="196817.47">31330 4729 7359 0,'-2'3'656'0,"2"-3"-528"0,0 0-128 0,0 0 0 16,0 0 688-16,0 0 96 0,0 2 32 0,0-2 0 16,-5 4-80-16,1-4-16 0,-1 3 0 0,1-3 0 15,-1 2 496-15,-2-4 112 0,2 2 16 0,0-3 0 16,-2 1 192-16,0 0 64 0,0-3 0 0,-2 5 0 15,0-5-672-15,1 5-128 0,-3-4-32 0,-1 2 0 16,0-1-512-16,-2 3-96 16,0-4-32-16,0 4 0 0,2 0-128 0,0 0 0 0,1 0 0 0,-3 4 0 15,6 1-128-15,-1 4 128 0,2-2 0 0,-2 3 0 32,4-1 0-32,0 5 0 0,-1-2 0 0,3 2 0 0,3 2 0 0,0-1-144 0,0 3 144 0,0-1 0 15,2 1 0-15,-1 4-128 16,5-1 128-16,-1 0 0 0,-2 2-128 0,6-4 128 0,0-2-192 0,1-1 192 15,2-2-464-15,1-4 16 16,2-1 0-16,3-5 0 0,3-1 192 0,-2-6 32 0,-2-1 16 0,4-3 0 0,0-3-160 0,2-6-16 16,-1 0-16-16,-1-6 0 15,2-1-80 1,0-3-16-16,-1-4 0 0,-1-1 0 0,-2 3-80 0,2-5-32 0,-7 0 0 0,2-5 0 0,-2 1 272 0,-5-1 48 16,-1-2 16-16,1 3 0 0,-2-3 272 0,-4 2-160 15,1 1 160-15,-2 2-128 16,-2 6-96-16,-2-3-16 0,2 6 0 0,-7 7 0 15,5 2-208-15,-7 4-32 0,1 8-16 0,-1 5 0 0,0 2 496 0,1 7 208 0,-1 3-16 0,-2 2 0 16,3 7 704-16,1-2 128 0,2 5 16 0,-4 1 16 16,5 1-160-16,-1 0-16 0,2 0-16 0,1 2 0 15,2 0-656-15,-4-4-208 0,4 7 128 0,0-4-128 16,4-1 0-16,-2 0 0 16,1 0 0-16,1 0 0 15,1 0 256-15,-2-3-16 0,-1-1 0 0,2-1 0 16,-1-1 80-16,2-5 32 0,0 1 0 0,1-4 0 15,1 0-960 1,-2-6-192-16</inkml:trace>
  <inkml:trace contextRef="#ctx0" brushRef="#br1" timeOffset="197492.21">32103 4222 1839 0,'-8'-2'160'0,"1"-1"-160"0,1 3 0 0,1 0 0 16,2 0 720-16,-3 0 112 0,-6 0 32 0,-7 0 0 0,-5 0 208 0,-4 0 32 15,-2 0 16-15,2 5 0 0,4-1-160 0,5-1-48 16,1 2 0-16,4 0 0 0,2 1-336 0,2-3-64 16,3 4 0-16,1-5-16 0,3 5 16 0,3-5 0 15,3 3 0-15,-3-2 0 0,6 3 128 0,-1-3 16 16,2 2 16-16,2 4 0 0,-4 0 144 0,4 3 16 15,-1 2 16-15,1 0 0 0,-6 1-336 0,3 5-64 16,-1 4 0-16,0 4-16 0,-3 3-240 0,-2 4-64 16,0 2 0-16,-2-3 0 0,0 5 48 0,-1-3 0 15,-2-3 0-15,1 0 0 0,1 1-176 0,-2-7 0 16,1 5 0-16,2-6 0 0,-1-3 0 0,1-1 0 0,2-1 0 16,0-3 0-16,2-1 0 0,1-3 0 15,-1-5 0-15,5-1 0 0,-2 1 0 0,2 0-144 0,2-6 144 0,-2-3 0 16,0 2 0-16,2-4 0 0,-1-1 0 0,1-3 0 15,5 1 176-15,-5-2 32 0,5-1 16 0,-2-1 0 16,2 4 272-16,-2-4 48 0,2 0 16 0,3 1 0 16,-3-1-208-16,4 4-32 0,-4-1-16 0,3-1 0 15,0 4-496-15,-3-2-80 0,4-1-32 0,-3-1-11728 16</inkml:trace>
  <inkml:trace contextRef="#ctx0" brushRef="#br1" timeOffset="197822.62">32431 4511 911 0,'5'-9'0'0,"-1"2"0"0,1-1 0 0,-2 3 0 16,-3 5 0-16,0-2 0 0,0 0 896 0,2-3 112 15,-2 1 16-15,-2-1 0 0,-5 0 640 0,-1 1 128 16,-3 4 16-16,-3 4 16 0,-3-1-96 0,-1 4 0 15,-6 4-16-15,0-1 0 0,-1 4-624 0,1 0-128 16,-2 4-32-16,1-3 0 0,6 4-176 0,-2-1-48 16,5-3 0-16,4 1 0 0,4 0 128 0,2-2 0 0,6 0 16 0,2-6 0 15,5 6-96-15,4-5-32 0,2 0 0 0,3-2 0 16,3-2-336-16,2-2-80 0,2-1-16 0,3-2 0 16,-5 4-288-16,2-1 0 0,1-1 0 0,0-2-144 15,3 5-112-15,-5-3-32 0,-22-2 0 16,0 0 0-16,0 0 0 0,110 7 0 0,-110-7 0 0,0 0-8032 15,0 0-1600-15</inkml:trace>
  <inkml:trace contextRef="#ctx0" brushRef="#br1" timeOffset="198639.86">32741 4271 4607 0,'-5'7'400'0,"0"-2"-400"0,5-5 0 0,0 0 0 16,1 0-320-16,-1 3-160 0,0-1-32 0,-1 2 0 0,-3 4 304 0,2-2 48 16,4-1 16-16,2-3 0 0,-1-1 1504 0,2-1 304 15,4 0 64-15,0 0 16 0,-1 0-80 0,1 0-32 16,5 0 0-16,-5 0 0 0,5 0-672 0,-2-1-144 16,2 1-32-16,0 0 0 0,3 0 96 0,1 0 16 15,-1-2 0-15,2 0 0 0,6-1-256 0,-3 3-64 16,-1-2 0-16,-21 2 0 15,0 0-576-15,0 0 0 0,98-12 0 0,-76 8 0 0,-22 4 0 0,0 0 0 16,0 0 0-16,86-10 0 0,-70 6 0 0,-6 4 0 16,-3 0 0-16,-2 0 0 0,-1 6-128 0,-4-3 128 15,-4 2-128-15,1-1 128 16,1 1 0-16,-7 4 0 0,4-2 0 0,-2 0 0 0,2 0 0 0,-4 1 0 0,0 1 0 16,1 0 0-16,-1 1 0 0,0 2 0 0,-1 1 128 15,3-3-128-15,2-1 288 0,-1 3-16 0,5-2 0 0,-1 3 0 16,2 0 320-16,0 3 64 0,0 0 16 0,2 1 0 15,-1 6-208-15,1-2-32 0,2 5-16 0,-4 0 0 16,0 2-176-16,0 1-48 0,1 1 0 0,-2 1 0 16,1 1-192-16,0-4 0 0,0 5 0 0,0-5 0 15,0-1 208-15,0-6-48 0,0 2-16 0,0-2 0 16,1-4 160-16,3-3 16 0,-1-2 16 0,-1-3 0 16,0 0-80-16,0-4 0 0,-2 0-16 0,0-5 0 15,-2 6 192-15,-2-6 32 0,4 0 16 0,-7 0 0 16,6-2-80-16,-8-2-16 0,2 3 0 0,-2-3 0 0,-1 1-144 15,-2-3-48-15,-4 1 0 0,-2-2 0 0,1 2 64 0,-6 2 16 16,2-3 0-16,-5 6 0 0,0 0-16 0,-2 0 0 16,2 0 0-16,-5 6 0 0,1-3-256 0,2 0 0 15,2 3-176-15,0-1 176 16,2-2-1648-16,4 1-208 0</inkml:trace>
  <inkml:trace contextRef="#ctx0" brushRef="#br1" timeOffset="-208297.17">4018 11489 12895 0,'-31'-9'1152'0,"10"0"-928"0,3 0-224 0,6 4 0 16,7 2 752-16,1 1 96 0,-1-2 32 0,-4-4 0 15,-4 3 944-15,-5-4 192 0,-1 0 32 0,2 4 16 0,-1 1-1168 0,-5 4-256 16,3 6-32-16,-7 2-16 0,-4 1-592 15,0 7-192-15,-4-2 0 0,-4 0 0 16,-1 3-464-16,-3-3-112 0,-6 3 0 0,-2-3-16 0,1 4 512 0,-1-1 96 16,4-3 32-16,2-2 0 0,5-3 144 0,-2 0 224 15,9 1-48-15,-2-3-16 0,6-2 624 16,1 4 128-16,-4 0 32 0,6 3 0 16,0-2 80-16,-4 3 32 0,4 1 0 0,0 1 0 0,-2 1-336 0,2 1-64 15,0 1-16-15,-2 3 0 0,2 1-368 0,0 1-80 16,-2 1 0-16,4 1-16 0,4 1-176 0,3 0 0 15,0 0 0-15,-1 4 0 0,4-6 0 0,-2 6-176 16,3-1 176-16,-1-1-192 0,0 3 0 0,-2 1 0 0,2-1 0 16,0-1 0-16,5-2 192 0,-3-2 0 15,7 0 0-15,-4 0 0 0,6-3 368 0,1 1 96 0,2 2 32 0,2-1 0 16,1 1 80-16,2 0 0 0,2 0 16 0,4 0 0 16,3 0-336-16,-14-26-80 0,0 0-16 0,61 77 0 15,-61-77-160-15,0 0 0 0,104 66 0 0,-104-66 0 16,93 30 0-16,-93-30 0 0,106 19 128 0,-106-19-128 15,103 10 0-15,-51-8 0 0,0-2 0 0,1 0 0 16,-3 0 0-16,6 0 0 0,-5 0 0 0,4 0 0 16,-1-2 256-16,2 2 32 0,-2-1 0 0,-2 1 0 15,-1 0 176-15,-1 1 48 0,1-1 0 0,-2-1 0 16,0-1-208-16,6-2-48 0,3 1 0 0,3-2 0 0,2 1-96 0,1-1-32 16,4 3 0-16,-4-1 0 0,-4 3-128 0,-5-4 128 15,3 4-128-15,-6-2 128 0,-1-1-128 0,1-1 0 16,0 3 0-16,-3-6 0 0,5-2 0 0,0 0 0 15,2-5 0-15,-4-3 0 0,-3 0 0 0,-4-6 0 16,-5 5 0-16,-1-4 0 0,-10-4 0 0,1 3 0 16,-4-3 0-16,-1 0 0 0,-6-2 0 0,-2-2 0 15,-5 4 0-15,-3-2 0 0,-4-1 0 0,-5-3 0 16,-2-2 0-16,-4 2 0 0,0-3 160 0,-8 1-160 16,2-3 192-16,-5-1-192 0,-6-2 176 0,0 0-176 15,-1 3 160-15,-2-5-160 0,-2 11 128 0,-3-1-128 16,-4 5 0-16,-4-3 0 0,-2 4 128 0,-6-2-128 15,-2 4 0-15,-3-4 144 0,1-2-144 0,0 4 0 0,3 2 0 16,2-3 0-16,-1-2 0 0,2 3 0 0,0 0 0 0,1-1 0 16,1 5 0-16,-6-1 0 0,0 6 0 0,-5-1 0 15,2 8 0-15,-6 3 0 0,-3 2 0 0,-2 5 0 16,2 0 0-16,-5 5 0 0,-5 4 0 0,-4-1 0 16,-4 6 0-16,-1-2 0 0,-7 6 0 0,2-1 0 15,3 1 0-15,-4 1 0 0,3 2-144 0,1 1 144 16,5 1-832-1,-3-2-96-15,-2 2-32 0,4-2-16320 0</inkml:trace>
  <inkml:trace contextRef="#ctx0" brushRef="#br1" timeOffset="-190750.69">31133 5704 8287 0,'-13'7'736'0,"5"-2"-592"16,3-5-144-16,6 0 0 0,3 0 192 0,-8 0 0 15,1 4 0-15,-4-2 0 0,-2 1-192 0,0-3 0 16,-3 0 0-16,2-2 0 0,-2-1 0 0,-1-1 288 16,-1 3-32-16,0-1 0 0,-1 2 1232 0,1 3 240 0,0 1 64 0,-4 1 0 15,5 4-144-15,-5 0-32 0,1 3 0 0,-6-2 0 16,6 4-848-16,-6-2-160 0,2 9-32 0,0 2-16 15,-2 0-560-15,4 3 0 0,-2 2 0 0,0 1 0 16,2 11 0-16,-3 0-144 0,4 7 144 16,1-1 0-16,5 2 0 0,1-1 0 0,4 6 0 0,5-3 0 15,-1 2 192-15,3 1 80 0,3-1 16 0,-3-2 0 16,6 3-288-16,-3-5 0 0,2 1 0 0,1 0 0 16,1-2 0-16,0-3 0 0,1-3 0 0,8-1 0 15,-2-1 0-15,5-8 0 0,7 4 0 0,4-9 0 0,-30-26 912 16,78 45 80-16,-78-45 16 0,93 35 0 0,-93-35-368 15,97 23-64-15,-97-23 0 0,94 3-16 16,-94-3-560-16,100-3 0 0,-100 3 0 0,108-14 0 0,-108 14 0 0,113-26 0 16,-113 26 0-16,103-44-144 0,-103 44 144 0,83-64 0 15,-48 25 0-15,-9-1 0 0,-5 0 0 0,-2-7 0 16,-1 2 0-16,-1-7-128 0,1-1 128 0,1-1 0 16,4-6 128-16,1-1-128 0,2-4 256 0,-3 1-32 15,-1 1 0-15,1-3 0 0,-2-4 640 0,-4 7 128 16,-8-1 32-16,-4 10 0 15,-5 2-1712-15,-5 3-336 0,-12 4-64 0,-8 1 0 0,-8 4 608 0,-7 2 128 16,-10 6 32-16,-6 6 0 16,-5 0-400-16,-11 3-80 0,-6 3-16 0,-2 2 0 0,-2 3 544 0,7-1 96 0,9 5 32 0,5-1 0 15,7 2 144-15,8-2 0 0,5-1 0 0,7-1-11680 16</inkml:trace>
  <inkml:trace contextRef="#ctx0" brushRef="#br1" timeOffset="-189839.42">25426 5614 8287 0,'-6'1'736'0,"3"3"-592"16,3-4-144-16,0 0 0 15,0-4 400-15,-2 4 48 0,0-1 16 0,-8-3 0 16,-4 4-1264-16,-7-3-256 0,-5 3-48 0,-2 0-16 15,-5 3 352-15,0 2 80 0,-2 2 16 0,4-1 0 0,-4 4 816 0,4 1 176 16,4-3 16-16,-2 1 16 0,1 1 1104 0,2-1 208 16,3 3 64-16,0-3 0 0,4 1-64 0,0-1-16 15,-2 3 0-15,2-1 0 0,-2 4-864 0,2 1-160 16,-4 3-48-16,2 0 0 16,-1 8-352-16,-4-5-80 0,1 8-16 0,1-2 0 0,-1 3 128 0,3 4 0 0,3 0 16 15,-2 5 0-15,7 0 112 0,-2 2 32 0,6 3 0 0,1 0 0 16,0 6 0-16,4-1 0 0,0 8 0 0,1-6 0 15,4 5-240-15,0 1-48 0,2 6-128 0,5-4 192 16,3 1 64-16,6-4 0 0,7-3 0 0,5-3 0 16,10-6-96-16,2-7-16 0,-40-38 0 0,96 59 0 15,-96-59 64-15,108 32 16 0,-108-32 0 0,127 0 0 16,-127 0 80-16,133-26 16 0,-133 26 0 0,149-54 0 16,-70 22 16-16,-8-8 16 0,-8-3 0 0,-6-10 0 15,-1 1-48-15,-7-5-16 0,-4 6 0 0,2-5 0 16,-10 4-48-16,1-5-16 0,-3-1 0 0,-3 4 0 15,-6-3-224-15,-4 1 144 0,-8 2-144 0,-5-3 128 16,-6 4-128-16,-6 1 0 0,-2-2 0 0,-9 2 0 0,-2 1 0 0,-3 1 0 31,-7-4 0-31,-6 10 0 0,3 4 0 0,-6 5 0 0,-2 2 0 0,-3 4 0 0,-8 6 0 0,-5 9 0 16,-1 11 0-16,-7 13 0 16,-5 11-640-16,-9 10-96 0,-5 9-32 0,5 4-7808 15,7 5-1584-15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21T19:55:02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1158 4346 5919 0,'-8'0'528'0,"1"0"-528"16,3 0 0-16,3 0 0 0,-3-2 0 0,2-2 0 15,-1 4 192-15,-6-1-32 0,-3-3-16 0,1-1 0 0,-2-2 112 0,4-2 0 16,0 1 16-16,6-1 0 0,-6 4-272 0,5-4 0 15,-1 4 128-15,0-4-128 16,1 4 0-16,-1-2 0 0,0 7-176 0,-2-2 176 0,2 0 256 0,-4 2 192 16,0 2 16-16,1 0 16 0,-6 1 176 0,2 3 48 15,-2-1 0-15,1-2 0 0,-1 3-112 0,1-3-16 16,0 2 0-16,3 2 48 0,-1-5-304 0,3 1-64 16,1 3-16-16,0-6 0 0,2 3-240 0,-1-1-240 15,-1 1 48-15,2-3 16 0,0 6 0 0,-4-3 0 16,2 2 0-16,0 2 48 0,-2-2 288 0,1 4 64 15,-1 0 16-15,0 0 0 16,1 3 608-16,-5-2 128 0,5 4 32 0,-3 2 0 0,3 1-272 0,-1 1-48 16,5-1-16-16,-1-1 16 0,2 1-448 0,-1-1-96 0,2 1-16 0,2 1 0 15,2-3-128-15,2 3 0 0,-1-1-160 0,6 1 160 16,-4 3 0-16,4-2 0 0,0-2 0 0,-1 6 0 16,-3 3 0-16,4-2 0 15,-4 4-128-15,2-2 128 0,-5 2 0 0,2-2 0 0,-4 7 0 0,-4 0 0 16,2 2 400-16,-1 0-16 0,-2-4-16 0,-1 1 0 15,3-1-48-15,-2-1-16 0,3 1 0 0,0 0 0 16,2 1-64-16,0-3-16 0,0 3 0 0,0-3 0 16,4-1-16-16,1 2 0 0,-2-1 0 0,3-1 0 15,2 4-16-15,1-6-16 0,-4 0 0 0,4-3 0 16,1 3-176-16,-1-4 160 0,0 4-160 0,0-3 160 0,-1 3-160 0,-1-3 0 16,-1 3 0-16,-1-2 0 0,0-1 0 0,-2 3 0 15,1 0 0-15,-2 2 0 0,-1 0 0 0,-1-2 192 16,2 0-192-16,-2 4 192 0,4-2 288 0,-4-2 64 15,0 0 16-15,1 0 0 0,1 4-256 0,-2-2-48 16,2 1-16-16,1-1 0 0,-3 2-240 0,4-2 128 16,-2-2-128-16,1 2 0 0,-1-4 0 0,0 2 0 15,3 0 0-15,-5-1 0 0,2 1 160 0,1 0-160 16,-3 0 160-16,0 0-160 0,0-3 256 0,0-1-64 16,0 5 0-16,0-7 0 0,-3 0-48 0,3 0-16 15,-2 1 0-15,2-3 0 0,0-3-128 0,0 3 0 16,-4-2 144-16,3-1-144 0,-1 3 128 0,2-1-128 0,-2 4 128 15,2-2-128-15,0 2 176 0,0 2-48 16,-3-1 0-16,3-1 0 0,0 0-128 16,0-2 192-16,0 4-192 0,0-6 192 15,0 4-192-15,3-2 0 0,-3-1 0 0,2-3 128 0,0 1-128 0,-2 0 0 16,1-2 0-16,-1 0 0 0,0 1 0 0,0 1 0 0,-1-4 0 0,-1 2 0 16,0 4 176-16,2-1-48 0,-5 0-128 0,1 1 192 15,1-1 96-15,-1 1 16 0,3 1 0 0,-5-2 0 16,3 1-112-16,-1 3 0 0,1-4-16 0,1 2 0 15,2-1-176-15,0-1 192 0,0 0-192 0,0 1 192 16,0 1-48-16,0-3 0 0,0 1 0 0,0 1 0 16,2-3-144-16,1-3 0 0,1 4 0 0,-4-6 0 0,3 3 0 0,-1-5 0 15,2 1 0-15,-3-4 0 0,3 1 0 0,-1-1 0 16,1-2-144-16,-2 1 144 0,3-1 0 0,-2-1 0 31,3 1 0-31,1-1 0 0,-2 0 0 0,0 0 144 0,2-2-144 0,0 5 192 0,2-2-192 16,-2 3 0-16,1 1 0 0,1 1 0 0,0 1 0 0,-1 0 0 15,3 1 0-15,-2-3 0 0,3-2 0 0,-3-1 0 16,8 1 0-16,0-5 0 0,3 0 0 0,4-3 0 16,7-1 0-16,1-3 0 0,-1-2 0 0,4 2 0 15,0-1 0-15,0-1-10208 16,1 4-2128-16</inkml:trace>
  <inkml:trace contextRef="#ctx0" brushRef="#br0" timeOffset="19726.73">8162 6687 4607 0,'-11'5'400'0,"4"-3"-400"15,6-1 0-15,2-1 0 0,3 0 272 0,-4-1-16 16,0 1-16-16,2 1 0 0,1-1-240 0,2-1 0 16,2-3 0-16,-1-3 0 0</inkml:trace>
  <inkml:trace contextRef="#ctx0" brushRef="#br0" timeOffset="20450.82">8413 6598 7359 0,'0'0'320'0,"0"-4"80"0,0 4-400 0,0 0 0 0,0 0 0 0,0 0 0 15,0 4 1216-15,0-4 144 0,0 5 48 0,0 0 0 16,0-1-608-16,-4 3-112 0,3-2-32 0,-6 0 0 16,-2 2-800-16,-2-2-176 0,-2 1-16 0,-3-1-16 15,2 2 352-15,-5-2 192 0,0 0-32 0,-1-1 0 16,3 1 944-16,-6-5 192 0,6 5 48 0,-1-1 0 16,5-4 336-16,-3 3 80 0,5-1 16 0,-4 0 0 0,4-1-688 0,-3-1-144 15,-1 6-32-15,-1-3 0 0,0 0-576 0,-1 1-112 16,-2 1-32-16,-2 0 0 0,2 4-192 0,-2 0 0 15,-2 1 128-15,0 1-128 16,2-1 352-16,1 2 32 0,-3 2 0 0,0-1 0 0,2 0 0 0,-1 1 16 16,2 4 0-16,-4-4 0 0,5 3-80 0,-4 1-32 15,2 2 0-15,-1-2 0 0,1 1 32 0,2-2 0 16,1 1 0-16,3 3 0 0,1-2 160 0,3-2 32 16,2 6 16-16,6-6 0 0,-1 6 0 0,3-6 0 15,2 4 0-15,3 0 0 0,-1 2-240 0,3-4-48 16,-3 4-16-16,2-4 0 0,4-3-224 0,0 4 176 15,-1 0-176-15,1-3 160 0,2 0-160 0,1 1 0 0,0-2 0 0,-3-3 0 16,5 1 0-16,-4-1 0 0,2 1 0 0,2-2 0 16,0-2 128-16,2-1 0 0,1 0 0 0,1-1 0 15,4-2 32-15,-22-6 0 0,0 0 0 0,0 0 0 16,96 20-160-16,-96-20 160 0,0 0-160 0,94 6 160 16,-94-6-160-16,75-2 0 15,-75 2 0-15,84-4 0 0,-84 4 0 0,94-8 0 0,-94 8 0 0,96-14 0 16,-96 14 0-16,80-21 0 0,-80 21 0 0,78-21 0 15,-41 7 0-15,-4 5 0 0,-1-5 0 16,-10 6 0-16,1-3 0 0,-6 1 0 0,1-1 0 0,-4 3 0 16,0-1 160-16,1-2-160 0,3 1 192 0,-4-4-192 0,3 5 160 15,0-5-160-15,1 2 128 0,-4 2-128 16,0-2 0-16,0 1 0 0,1-1 128 0,-2 0-128 0,1-2 0 0,-4 3 0 16,2-4 0-16,-3 3 0 0,0-2 0 0,-6 0 0 15,2 1 0-15,-1-2 0 0,-2-1 0 0,-4-1 0 16,0-1 0-16,0 3 0 0,-5-3 0 0,-1 1 0 15,-1-1 0-15,-2 3 0 0,-2-1 0 0,-1 0 0 16,1-1 144-16,-4 3-144 0,3 0 128 0,-3 0-128 16,3 2 128-16,-2-2-128 0,2 2 0 0,0-2 0 15,-3 0 0-15,-1 2 128 0,1 0-128 0,-1-2 0 16,-4 5 0-16,-3-2 0 0,1 1 0 0,-2 1 0 16,0 2 0-16,-4-1 0 0,2-1 0 0,2 0 0 0,3 4 0 15,1-2 0-15,1-2 0 0,3 4 0 0,4 2 0 0,-3-1 0 16,0 2 0-16,-4 4 0 0,2 2 0 0,-2 4 0 15,-2 4 0-15,-5 2 0 16,-2 9 0-16,-1 7 0 0,-2-2-192 0,0 6-64 0,2 6-16 0,-3 1-18048 16</inkml:trace>
  <inkml:trace contextRef="#ctx0" brushRef="#br0" timeOffset="36441.57">935 7812 8287 0,'-5'-5'736'0,"2"3"-592"16,1 0-144-16,2 0 0 0,0-1 1024 0,0 1 192 15,0-5 16-15,-4 2 16 0,-1-4-32 0,2 4-16 16,3-2 0-16,0 5 0 0,-4-1-624 0,4 3-112 0,0 3-16 0,-1-1-16 16,1 1 96-16,-7 3 32 15,5 2 0-15,-7 1 0 0,0 0 144 0,1 3 48 16,-1 0 0-16,-3 2 0 0,1 0-112 0,-1 3 0 0,3 4-16 16,-1-5 0-16,3 5-32 0,2 0 0 0,-1-2 0 0,5 4 0 15,2-2-48-15,-1 1-16 0,6 4 0 0,-3 2 0 16,2-2-256-16,-5-26-48 0,0 0-16 0,20 87 0 15,-20-87-208 1,12 58 0-16,-9-32 0 0,-3 0 0 0,0 0 0 0,-3 2 0 16,-2-2 0-16,1 0 0 0,-1 1 0 0,0-1 128 0,-2 0-128 0,1-2 0 15,3 1 416-15,-1-3-16 0,3-1 0 0,1-2 0 0,0-1-64 16,1-4-16-16,3 1 0 0,-1-4 0 0,-1 1-80 0,2-3-32 16,1-1 0-16,-2-1 0 0,3-3-16 0,1 1 0 15,-2-2 0-15,4-3 0 0,-1 4-192 0,1-2 128 16,1-2-128-16,-1 0 0 15,2 0 128-15,-1-2-128 0,2 4 0 0,-3-2 0 0,1 0 192 0,3 1-64 16,-5 1-128-16,6-2 192 0,-5 4-192 0,3-1 0 16,2-1 0-16,-2 7 0 0,4-4 0 0,0 4 0 15,-2-1 0-15,3 1 0 0,-17-9 0 0,0 0 0 16,0 0 0-16,0 0 0 0,92 61 0 0,-92-61 0 16,0 0 0-16,0 0 0 0,89 54 0 0,-89-54 0 15,0 0 0-15,79 40 0 0,-79-40 0 0,0 0 0 16,90 38 0-16,-90-38 0 0,0 0 0 0,86 37 192 0,-86-37-48 15,0 0-16-15,85 29-128 0,-85-29 160 0,0 0-160 0,92 27 160 16,-92-27-160-16,68 8 160 0,-29-6-160 0,4-2 160 16,1 0 48-16,5-2 16 0,1 2 0 0,6-3 0 15,-4 1-224-15,2-5 144 0,-1 2-144 0,-5 0 128 16,1-2-128-16,-4-2 0 16,4 4 0-16,-2 1 0 0,-3-1 0 0,1 5 0 0,-45 0 0 0,96 5 0 15,-96-5 0-15,101 9 0 0,-101-9 0 0,99 9 0 16,-99-9 0-16,93 8 0 0,-93-8 0 0,90 0 0 15,-44 0 0-15,-1-1 0 0,2 1 0 0,2-4 0 16,0 4 0-16,3 0-144 0,0-3 144 0,-1 3 0 16,4 0-224-16,-9-2 64 0,-46 2 16 0,87-4 0 15,-51 4 144-15,3 0 0 16,-4 0 0-16,-35 0 0 0,66 4 0 0,-66-4 0 16,59 2 0-16,-29 1 0 0,-30-3 0 0,68 5 0 15,-68-5 0-15,73 13 0 0,-73-13 0 0,78 5 0 16,-78-5 0-16,82 3 128 0,-40-6-128 0,-2 3 0 15,-3-4 0-15,1-1 0 0,-5 2 0 0,2-3 0 16,-2 1 0-16,0 2 0 0,-3 1 0 0,1-2 0 16,1 4 0-16,-1 0 128 0,2 0-128 0,0 0 0 15,-33 0 0-15,73-3 0 0,-33 1 0 0,1-1 0 16,2-6 0-16,-3 4 0 0,4-7 0 0,-2 3 0 16,-1-5 0-16,-1 2 0 0,1 1 0 0,-5-1 0 15,2 7 0-15,1-2 0 0,-3 2 0 0,-1 1 0 16,2 3 0-16,-37 1 0 0,70 1 0 0,-70-1 0 0,69 4 0 0,-69-4 0 15,72 7 0-15,-72-7 0 0,71 5 0 0,-71-5 0 16,66 3 0-16,-66-3 0 0,70 0 0 0,-39-1 0 16,4 1 0-16,-3 0 0 0,-3 0 0 0,-29 0 0 15,63 3 0-15,-63-3 0 0,0 0 0 0,92 9 0 16,-92-9 0-16,0 0 0 0,96 14 0 0,-96-14 0 16,68 9 0-16,-68-9 0 0,65 8 0 0,-65-8 0 15,0 0 0-15,85 12 0 0,-85-12 0 0,0 0 0 16,70 6 0-16,-51-6 0 0,2 3 0 0,0-6 0 15,-2 3 0-15,2 0 0 0,1 3 0 0,1-6 0 16,-4 3 0-16,0 0 0 0,4-2 0 0,0 0 0 16,-1-3-224-16,1 1-16 0,1-1 0 0,-1 0 0 15,0 2-320-15,-1-3-64 0,-1 1-16 16,0-2 0-16,-2 2 256 0,1 1 64 0,-3-1 0 0,0 0 0 0,1 1 128 0,-1-4 16 16,1 4 16-16,-3-3 0 0,5 0 160 0,-3-1 0 15,0-1 0-15,3 4 0 0,0-4 0 0,-2 4 0 16,1-2 0-16,-3 0 0 0,1 0 0 0,-6 2 0 15,1-4 0-15,-7 4 0 16,-1-2-384-16,-3-2-32 0,-1 2-16 0,-5-2 0 16,0-1-32-16,-7-1-16 0,1-1 0 0,-5 4 0 0,1-6 672 0,-4 3 144 15,1-1 32-15,-1-2 0 0,0-2 528 0,0-1 96 16,0 0 32-16,-1-6 0 0,1 4-272 0,0-7-48 16,2-1-16-16,-6-4 0 0,2 2-496 0,2-8-192 0,-7-1 176 15,3-2-176-15,2-4 0 0,-1 2-240 0,4 0 32 0,1 2 0 31,-1 0-176-31,4 0-16 0,-1 4-16 0,4-3 0 0,-1 5 416 0,3-1 0 0,4 0 0 0,-4 2 0 16,4 1 448-16,0 6 0 0,1 2 16 0,-4 1 0 16,1 6-144-16,-4-1-48 0,3 4 0 0,-5 2 0 15,-1 2-272-15,0 1 0 0,0 4 0 0,2 1 0 32,-2 1-480-32,-1 3 0 0,1 3 0 0,2 1 0 0,1-2 32 0,-3 5 16 15,2-2 0-15,-2 0 0 0,-2 4 304 0,-1-1 128 0,-2 1-128 0,-4 3 128 16,-1-3 0-16,-4 0 0 0,-7 1 0 0,-2 2 0 15,-3-1 0-15,-2-2 144 0,1 3-144 0,-3-2 160 0,0-3-160 0,-1-2 128 16,2 1-128-16,-6-5 128 0,2 1-128 0,-2-2 0 16,-2 0 144-16,-1-2-144 0,0-1 0 0,-6-2 0 15,-4 1 0-15,-5-1 128 0,3-2-128 0,1 4 0 16,6-3 0-16,-9 1-128 16,-1-4-384-16,1 4-80 0,0-2-16 15,0-2 0-15,-4 1 160 0,4 1 16 0,-6-2 16 0,3-3 0 0,4 3 416 0,-1 0-160 16,-2-1 160-16,-4 1 0 0,3 2 0 0,-10-1 0 15,3-1 0-15,-3 4 0 0,1-4 0 0,-2 9 0 16,0 0 0-16,-4 5 0 0,0 4 0 0,-5 0 0 16,0 3 0-16,2-3 0 0,7-1 0 0,2 1 0 15,6-4 0-15,6 4 0 0,0 1 0 0,5-6 0 0,3-1 0 16,-3-1 0-16,2-2 0 0,-2-2 176 0,4-1-176 0,-4 1 160 16,3-1 160-16,-3-1 16 0,-2-1 16 0,-1 5 0 15,5 5 272-15,-6-1 48 0,-3 4 16 0,-3 1 0 16,-4 3-336-16,2-1-64 0,3 6-16 0,-1 0 0 31,1 3-576-31,2-3-112 0,7-1-32 0,3-1-14768 0</inkml:trace>
  <inkml:trace contextRef="#ctx0" brushRef="#br0" timeOffset="37981.53">3905 4914 4607 0,'-11'-9'400'0,"3"5"-400"0,2 3 0 0,3 1 0 15,-1 1 1200-15,-1-1 144 16,-9-1 48-16,-7 1 0 0,-5 0-400 0,-2 3-80 0,2 4-16 0,2 2 0 16,1 3-1536-16,0 0-320 0,3-1-64 0,0 1-16 15,-1-2-176-15,4-3-48 0,0-2 0 0,1 1 0 16,0-6 1264-16,2 0 0 0,0 0 288 0,-3 0-48 0,-4-6 1088 0,-2 6 208 15,-3-3 64-15,-2 3 0 0,-5-2-336 0,0 2-64 16,-9 0-16-16,2 0 0 16,0 0-528-16,-3 0-96 0,1 2-32 0,-5 5 0 0,1-2-64 0,-2 0-16 15,-1 8 0-15,0-1 0 0,-2 2-48 0,1-4-16 16,1 8 0-16,2-5 0 0,7 3 224 0,0-2 32 16,5 3 16-16,4 1 0 0,-1-1-80 0,6 2-32 15,4 2 0-15,1 0 0 0,3-2-352 0,-3 4-192 16,6 3 192-16,2 0-192 0,0 0 0 0,4 2 0 15,2-2 0-15,2 8 0 0,1-3 192 0,4 0-64 16,0 1 0-16,4 2-128 0,-1-2 368 0,6 3-48 0,-9-35 0 16,0 0 0-16,33 102-64 0,-33-102-32 0,0 0 0 0,66 101 0 15,-66-101-96-15,0 0-128 0,99 108 176 0,-99-108-176 16,93 74 128-16,-93-74-128 0,117 67 0 0,-53-42 0 16,-1-2 0-16,3-11 0 0,4-7 0 0,-2-10 0 15,-2 1 0-15,7-10 0 16,2-8 0-16,0-6 0 0,0-5 512 0,-4-2 64 0,-4-2 0 0,-5-1 0 15,-3-2 160-15,-3 0 32 0,-5 3 16 0,-6-3 0 16,-1 0-288-16,-4-2-64 0,-5 7-16 0,-4-1 0 16,0-1-288-16,-1-1-128 0,-6 1 0 0,-3-1 128 15,0 3-128-15,-3-1 0 0,-4-3 0 0,-4 5 128 16,2 2-128-16,-5 4 0 0,4 2 0 0,-6 4 0 16,2 1 128-16,2 3-128 15,-4 1 0-15,0 3 128 0,0 0-128 0,-1 2 0 0,-1 0 0 0,-3-2 0 0,0 3 0 16,-5-1 0-16,1 0 0 0,-4-2 0 0,-4 0 0 0,-2-3 0 15,-4-4 0-15,-3-2 0 0,-1 0 0 0,-6 1 0 16,-4-3 0-16,-2-1-176 0,-7 2 176 0,-2 1 0 16,-4 4 0-16,-7 5 0 0,-12 5-176 0,-6 9-48 15,-10 14-16-15,-10 11-14832 16</inkml:trace>
  <inkml:trace contextRef="#ctx0" brushRef="#br0" timeOffset="48219.85">2831 9658 11967 0,'2'0'1072'0,"2"-3"-864"15,-1 3-208-15,2 0 0 0,-1 0 160 0,-3-2-16 16,8-2 0-16,3 1 0 0,6 1-144 0,-4-1 0 16,0-1 0-16,-2-1 0 0,-7 5 0 0,2-5-176 15,-2 1 176-15,-1-5-160 16,1 6 160-16,-1-2-208 0,3-4 80 0,-1 4 128 0,3-4 1360 0,-4 4 400 16,4-2 80-16,0-2 16 0,1 2 0 0,1 0-16 0,-3 4 0 0,1-2 16 15,-2 3-976-15,0 2-192 0,-5-2-48 0,-4 2 16 16,2 2-656-16,-3 0 0 15,-6-2-208-15,-2 7 80 0,-1-1-80 0,-5 1-16 0,3 2 0 0,-7-4 16 16,7 4-128-16,-3 0-32 16,3-4 0-16,0 0 16 0,2-1 736 0,-1 1 160 0,3-2 32 0,1 3 0 15,0-3 256-15,2 4 32 0,2 0 16 0,0 0 16 16,-4 2-640-16,2-1-112 0,0 1-16 0,-1 0 0 16,1 0-288-16,1-1-64 0,1 1-16 0,-2-2 16 15,6 5 32-15,-3-3 16 0,4 0 0 0,0 1 16 0,4 0 288 16,1 1 48-16,-2 3 16 0,4 2 0 15,0-3 448-15,-3 1 64 0,3 4 32 0,0-1 0 0,-2 2-112 0,2 1-32 16,-2-5 0-16,4 6 0 0,-1-7-192 0,-2 4-32 16,2-1-16-16,1-3 0 0,-4-2-16 0,2 0 0 15,0-1 0-15,0-3 0 0,2 1 16 0,-4-4 0 16,-1 4 0-16,4-2 0 0,-2-2-32 0,-1 0-16 16,2 2 0-16,0 0 0 0,0 0-144 0,1-1-32 15,1 2 0-15,0-2 0 16,0 0-128-16,-1-4 0 15,1 5 0-15,1-5 128 0,3 1-128 0,-5 1 0 0,3-2 0 0,1-2 0 0,0 0 0 0,-1 0 0 16,1 0 0-16,-2-2 0 0,3 2 0 0,-5-4 0 0,3 8 144 16,-1-2-144-16,1-2 0 0,1 3 144 0,-3 1-144 0,-1-3 0 15,3 5 0-15,-4-3 0 0,1 1 0 0,-1-3 0 16,0 1 0-16,-1 0 0 16,-1-2 0-16,2 0 0 15,-5 0 0-15,1-2 0 0,0 0 0 0,-3 1 0 16,2-3 0-16,2 4 0 0,-4-2 0 0,0 1 0 15,0-5 0-15,0 1 128 0,-4 2-128 0,2-3 0 16,-1-2 224-16,0-3-64 0,1 3-16 0,2-5 0 16,0-1 0-16,0 2 0 0,5-2 0 0,-2 2 0 15,3 0-144-15,2 1 128 0,1 3-128 0,-4-1 128 16,2 6-128-16,-1-3 0 0,-1 3 0 0,0-2 0 16,-1 1 0-16,-1 2 0 0,-3-1 0 0,0-6 0 15,0 4 0-15,-5-4 0 0,-2-5 0 0,-2-1 0 0,-3-4 0 16,-4-2 0-16,-5 1 0 0,-1-4 0 0,-5 0 0 0,-2-2 0 15,1-4 0-15,-3 4 0 0,-1 3 0 0,3 1 0 16,-1 1 144-16,2 3-144 0,0 8 0 0,0-2 0 16,4 8 0-16,0 2 0 15,-1 8-336-15,-6 8-96 0,-2 10-16 0,-9 12-17664 16</inkml:trace>
  <inkml:trace contextRef="#ctx0" brushRef="#br0" timeOffset="51366.41">2528 11180 14735 0,'4'-1'1312'0,"1"-3"-1056"15,2 1-256-15,0 1 0 0,1-2 384 0,5 3 32 16,6-6 0-16,10-6 0 0,12-6-560 0,2 2-112 15,1 3-32-15,-8 2 0 0,-6 1 48 0,-7 3 16 16,-6 1 0-16,-3 1 0 0,-2 6 224 0,-3-3 0 16,0 3 192-16,-1 0-192 0,1-2 1264 0,5-1 144 15,0 3 16-15,3-4 16 0,6-1 80 0,1 1 16 16,-24 4 0-16,58-8 0 0,-58 8-576 0,59-9-96 16,-59 9-32-16,70-5 0 0,-70 5-592 0,78 0-240 15,-78 0 176-15,89 12-176 0,-89-12 0 0,92 14 0 0,-92-14 0 0,95 14 0 31,-95-14-512-31,87 12 16 0,-87-12 0 0,95 4 0 16,-95-4 64-16,112 0 16 0,-112 0 0 0,141-4 0 0,-55 4 864 0,4 0 160 0,3-3 32 0,-3-6 16 16,2 4-80-16,6-1 0 0,7 3-16 0,6 3 0 15,6 0-560-15,-6 0-224 0,-4-2 16 0,-3 4 0 32,4 7-1200-32,6 5-224 0,8 1-48 0,-2-1-9456 0</inkml:trace>
  <inkml:trace contextRef="#ctx0" brushRef="#br0" timeOffset="65280.39">4769 13256 6447 0,'-5'0'576'0,"1"-1"-576"16,3 1 0-16,1 0 0 0,1-2 0 0,-2 2 0 15,-1-2 0-15,0-1 0 0,-3 1 0 0,-2 0 0 16,-2 2 128-16,-1-2-128 16,-6-1 0-16,0 3 0 0,4 0 0 0</inkml:trace>
  <inkml:trace contextRef="#ctx0" brushRef="#br0" timeOffset="66458.86">4570 13204 911 0,'-1'0'0'0,"1"0"0"0,-2 0 0 0,0 0 0 15,-1 0 624-15,-3 0 32 0,-7 0 16 0,0 0 0 16,-8 0-384-16,2 0-80 0,2 4-16 0,-4 1 0 16,3-2-16-16,3 1-16 0,-1-2 0 0,2 3 0 15,0-2 528-15,2-3 96 0,3 6 32 0,1-5 0 16,2 1 48-16,-1-2 16 0,6 0 0 0,-5 0 0 16,5 0 80-16,-1 0 0 0,2 0 16 0,0 0 0 15,0 3 96-15,2-3 16 0,-1 0 0 0,5 2 0 16,-1-2-512-16,4 0-80 0,3 0-32 0,-2 0 0 0,2-2-112 0,6-1-32 15,-4 3 0-15,7-2 0 0,1-1 128 0,-22 3 0 32,47-5 16-32,-22 1 0 0,-25 4 128 0,56-9 32 0,-56 9 0 0,59-8 0 0,-59 8-128 0,68-6-32 15,-68 6 0-15,73-7 0 0,-73 7-272 16,78-7-48-16,-78 7-16 16,70-6 0-16,-70 6 192 0,66-9 16 0,-66 9 16 0,67-9 0 0,-67 9 96 0,66-5 0 15,-66 5 16-15,59-5 0 0,-59 5-144 0,66-4-16 16,-66 4-16-16,66 0 0 15,-66 0-160-15,68-3-128 16,-68 3 144-16,72 0-144 0,-72 0 192 0,66 0-64 16,-66 0-128-16,66 0 192 0,-66 0 128 0,61-6 0 15,-61 6 16-15,58-3 0 0,-58 3-16 0,0 0-16 16,80 0 0-16,-80 0 0 0,0 0-176 0,92 3-128 0,-92-3 144 16,63 4-144-16,-63-4 0 0,70 2 0 0,-70-2 0 15,69 3 0-15,-69-3 0 0,72 5 0 0,-72-5 0 0,68 9 0 16,-68-9 160-16,0 0-16 0,87 18 0 0,-87-18 0 15,0 0 96-15,75 17 16 0,-75-17 0 0,0 0 0 16,66 14-256-16,-66-14 128 0,0 0-128 0,75 14 0 16,-75-14 0-16,0 0 0 0,75 9 0 0,-75-9 0 15,0 0 0-15,80 8 144 0,-80-8-144 0,0 0 128 16,93 12 160-16,-93-12 32 0,64 7 0 0,-64-7 0 16,0 0-320-16,85 7 160 0,-85-7-160 0,0 0 128 0,74 16-128 0,-74-16 0 15,0 0 0-15,0 0 0 0,85 16 0 16,-85-16 0-16,0 0 0 0,0 0 0 15,80 8 144-15,-80-8-144 0,0 0 160 0,66 11-160 0,-66-11 272 0,0 0-32 16,74 9-16-16,-74-9 0 0,0 0-96 0,71 7-128 16,-71-7 176-16,0 0-176 0,80 8 0 0,-80-8 0 15,61 0 0-15,-61 0 0 0,63 0 0 0,-63 0 0 16,64 0 0-16,-64 0 0 0,67-5 0 0,-67 5 0 16,62-3 0-16,-62 3 0 0,61-2 0 0,-61 2 0 15,58 0 0-15,-58 0 0 0,57 0 240 0,-57 0-64 16,63 2-16-16,-63-2 0 0,65 0-160 0,-65 0 128 15,66 7-128-15,-66-7 128 0,71 1-128 0,-71-1 0 16,72 4 0-16,-72-4 0 0,69 0 0 0,-69 0 0 0,68 3 0 0,-68-3 0 16,73 2 0-16,-73-2 0 0,75 0 0 0,-75 0 0 15,70 0 240-15,-70 0-48 0,72 0 0 0,-72 0 0 16,74-2-192-16,-74 2 144 0,75-7-144 0,-75 7 128 16,75-5-128-16,-75 5 0 0,68-5 0 0,-68 5 0 15,68-5 0-15,-68 5 128 0,63-2-128 0,-63 2 0 16,61 0 128-16,-61 0-128 0,59 2 0 0,-59-2 128 15,61 1-128-15,-61-1 0 0,61 6 0 0,-61-6 0 16,59 3 0-16,-59-3 0 0,70 5 0 0,-70-5 0 16,79 0 0-16,-79 0 0 0,76 4 0 0,-76-4 0 15,75 0 0-15,-75 0 0 0,75 0 0 0,-75 0 0 0,75-4 0 16,-75 4 0-16,78 0 0 0,-78 0 128 0,67 0-128 16,-67 0 0-16,83 0 0 0,-83 0 128 0,89 4-128 0,-89-4 0 15,93 3 0-15,-93-3 0 0,92 2 0 0,-92-2 0 16,84 7 0-16,-84-7 0 0,80 2 0 0,-80-2 0 15,83 0 0-15,-83 0 0 0,94-2 0 0,-43-2 0 16,3 1 0-16,4 1 0 0,-1-1 0 0,4-1 0 16,-3-1 0-16,-6 2 0 0,-7 3 0 0,4-6 0 15,3 6 0-15,0-1 0 0,-1 1 0 0,1 0 0 16,2 0 0-16,2-2 0 0,-2 2 0 0,2-2 0 16,3 2 0-16,-3 0 0 0,-2-3 0 0,2 1 0 0,-8 0 0 0,1-3 0 15,5 5 0-15,-1-2 0 0,1 0 0 0,-2 2 0 16,0 0 0-16,-52 0 0 0,101 4 0 0,-101-4 0 15,94 3 0-15,-94-3 0 0,87 4 0 0,-87-4 0 16,86 0 0-16,-86 0 0 0,85-2 0 0,-40 0 0 16,-45 2 0-16,88-3 128 0,-40 1-128 0,1 2 0 15,-49 0 0-15,89 0 128 0,-89 0-128 0,92 2 0 16,-92-2 0-16,86 3 0 0,-86-3 0 0,83 6 0 16,-83-6 0-16,84 7 0 0,-84-7 0 0,87 10 0 15,-87-10 0-15,89 14 0 0,-89-14 0 0,92 9 0 16,-92-9 0-16,77 8 0 0,-77-8 0 0,68 9 0 15,-68-9 0-15,0 0 0 0,75 9 0 0,-75-9 0 0,0 0 0 16,0 0 0-16,64 12 0 0,-64-12 0 16,0 0 0-16,0 0-176 0,0 0 48 0,-6 5-18176 15</inkml:trace>
  <inkml:trace contextRef="#ctx0" brushRef="#br0" timeOffset="73018.72">24648 5948 21183 0,'-13'5'1888'0,"6"-3"-1504"0,5 2-384 0,-2-1 0 0,4-3 0 0,4 0-208 16,-4 0 16-16,0 2 16 0,5-2 416 0,-5 3 80 15,0 1 0-15,-5-3 16 0,1 3 560 0,-4-1 96 16,-1-1 32-16,0 3 0 0,-1-1 368 0,1-4 80 16,-3 5 0-16,3-1 16 0,0 1-752 0,1-2-160 15,2 3-16-15,-2 1-16 0,3-2-208 0,1 0-32 16,-1 7-16-16,1-1 0 0,4 1-32 0,-3 0-16 15,3 5 0-15,3 1 0 0,-3 4-240 0,4-1 144 16,1 4-144-16,-3-1 128 0,5 1-128 0,-4 1 0 16,4 0 0-16,2 3 0 0,3-1 0 0,0-3 0 15,2-1 0-15,0 0 0 0,4-1-144 0,-18-23 144 0,0 0 0 16,66 45 0-16,-66-45-144 0,0 0 144 0,82 32 0 0,-82-32-144 16,0 0 144-16,89 12 0 0,-89-12 0 0,0 0 0 15,94-12 0-15,-94 12 0 0,0 0 0 0,89-32 176 16,-89 32 16-16,48-35 0 0,-23 13 0 0,-8-1 0 15,-3-6-192-15,-3 1 0 0,-3-7 0 0,-4-3 0 16,-4-4 0-16,-5-5 0 0,-2 1 144 0,-4-1-144 16,-3-1 320-16,-3 2 0 0,-4-1 0 0,-2 2 0 15,-5 7-160-15,-1 5-32 0,-1 7-128 0,-3 5 192 16,-2 7-192-16,-3 8 128 0,-2 3-128 0,0 8 0 16,-6 2-544-16,5 2-208 0,-1 5-32 0,7 0-16 15,3 0-1840 1,8-2-368-16</inkml:trace>
  <inkml:trace contextRef="#ctx0" brushRef="#br0" timeOffset="73599.14">24861 4269 20271 0,'-10'-3'896'0,"6"3"192"0,1 0-880 0,1 0-208 0,2 0 0 0,-4 0 0 16,4 0 0-16,-3 3 176 0,-2 1-176 0,-4 1 160 0,-1 0 48 0,-6 4 16 16,2 5 0-16,-5 0 0 0,1 1 912 0,6-1 176 15,-2 4 32-15,2-1 16 0,3 0 224 0,1 1 32 16,2 1 16-16,3 5 0 0,3 1-592 0,3 1-112 15,-1 0-32-15,5 4 0 0,2 1-544 0,5 0-112 16,-4 1-32-16,6 3 0 0,1-4-208 0,2 2 0 16,2-2 0-16,-21-31 0 0,46 51-160 0,-46-51 160 15,0 0-128-15,82 40 128 0,-82-40-160 0,0 0 160 16,81-9-192-16,-56-5 192 0,1 4-208 0,-3-6 64 16,3-7 16-16,2 1 0 0,1-6 128 0,-3-5 0 15,6-4 0-15,-1-6 0 0,-1-1 0 0,6-5 0 16,-1-3 128-16,-5 7-128 0,-2 7 0 0,-2-11 144 15,5 0-144-15,-5-8 0 0,-3 4 160 0,-2 3-160 0,-4 3 128 16,-3 7-128 0,-3 8-352-16,-4 6-160 0,-4 9-16 0,-1 6-16 15,-2 8-2384-15,0 3-464 0</inkml:trace>
  <inkml:trace contextRef="#ctx0" brushRef="#br0" timeOffset="74359.67">25077 6302 10127 0,'-2'1'896'0,"2"3"-704"15,2-4-192-15,-2 0 0 0,4 0 496 0,-4 0 64 0,0 0 16 0,0 0 0 16,1 0 816-16,1-4 160 0,-2 3 48 0,2-3 0 15,1 1 848-15,-1-3 176 0,5 1 48 0,-3-2 0 16,6 2-624-16,2-4-128 0,-1 4-32 0,6-4 0 0,-17 9-928 0,0 0-176 16,79-26-32-16,-79 26-16 15,74-19-480-15,-74 19-80 0,103-21-32 0,-103 21 0 0,119-26-144 16,-119 26 0-16,120-21 0 0,-120 21 0 0,139-22 0 0,-139 22 0 16,168-18 0-16,-76 9 0 0,6 4 0 0,-6 0 0 15,-3 0 0-15,0-2 0 0,7 2 0 0,1-1 0 16,9-1 144-16,-4 6-144 15,-1-3 0-15,-4 4 0 0,-3 0 0 0,11-3 0 0,5 1 0 0,-1-5 0 16,6 2 0-16,-8 1 0 0,-6 3 0 0,9-6 0 16,10 0 0-16,0-2 0 0,4 2 0 0,-6-2 0 15,-4 7 0-15,1-5-128 0,5 2 128 0,-2 2 0 0,-3 3 0 16,-5 0 0-16,-9 3 0 0,-3 1 0 0,3-3 0 0,2 3 0 16,1-1 0-16,-6 3 0 0,-6-1 0 0,0-5 0 15,-8 0 0-15,5 0 0 0,3-5 0 0,-6-1 0 16,-86 6 0-16,150-12 0 0,-150 12 0 0,106-5 0 15,-106 5 0-15,0 0-240 0,104-12 64 0,-104 12 16 32,0 0-352-32,0 0-64 0,0 0 0 0,0 0-16 0,0 0 336 0,0 0 80 0,14-4 16 0,-22 4 0 31,-3-1-480-31,2-3-80 0,-4 4-32 0,2-3-8944 0,2-3-1792 0</inkml:trace>
  <inkml:trace contextRef="#ctx0" brushRef="#br0" timeOffset="74903.19">30714 5638 13823 0,'-8'2'1216'0,"1"0"-960"0,5-2-256 0,-3 0 0 16,3 0 0-16,0 0-128 0,2 3 128 0,-3-1-208 16,-2 0 208-16,-1 3 192 0,-6-2-48 0,2 2 0 15,-3 1 1200-15,5 2 224 0,-1-2 48 0,-3 2 16 16,3 5 256-16,0-5 48 15,2 3 16-15,1-1 0 0,-3 4-960 0,-3 3-192 0,1 3-32 0,-3 4-16 16,-3 4-272-16,1 1-48 0,-1 5-16 0,1 0 0 16,4 6 16-16,-2-1 0 0,0 1 0 0,3 0 0 15,6-2-432-15,2-1 0 0,1-6 128 0,4-1-128 0,5-2 0 16,-2-2 0-16,7 0 0 0,-1-3 0 0,4-6 0 0,-15-17 0 16,0 0 0-16,80 44 0 0,-80-44-160 15,0 0 160-15,119 10 0 0,-119-10-144 0,101-16 144 0,-101 16 0 16,106-42 0-16,-55 11-128 0,-2 0 128 0,-8-4 0 15,0-2 128-15,-5-10-128 0,2 2 608 0,-3-9 48 16,-3-2 16-16,-4-1 0 0,-4 5 288 0,-1-11 64 16,-6-7 16-16,-8 4 0 0,-4 0-640 0,-9 5-128 15,-6 5-16-15,-14 9-16 0,-4 11-240 0,-12 2-160 16,0 12 32-16,-7 4 0 16,1 10-80-16,-3 6-16 0,1 4 0 0,-5 5 0 0,5 3-96 0,-1 2 0 15,2 2-16-15,3 0 0 16,8 2-1632-16,-1-6-320 0,7 4-64 0,4-5-11712 0</inkml:trace>
  <inkml:trace contextRef="#ctx0" brushRef="#br0" timeOffset="75390.02">30768 4125 8287 0,'-5'-2'736'0,"5"0"-592"0,-3 0-144 0,6 2 0 0,-3 0 800 0,2 2 128 16,1 0 32-16,3 0 0 15,1 6-640-15,1 1-112 0,1 5-16 0,-4 0-16 0,1 1 512 0,-3-1 96 16,2 4 32-16,2-4 0 0,-2 3 1232 0,4 4 256 16,-4-2 64-16,8 4 0 0,-3 3-800 0,2-2-160 15,0 3-16-15,2-1-16 0,-1 2-864 0,1-1-160 16,-1-1-32-16,-13-26-16 0,0 0-304 0,56 75 0 16,-56-75 0-16,0 0 0 0,56 56 0 0,-56-56 0 15,0 0 0-15,0 0 0 0,0 0 304 0,99 37 0 0,-80-37 0 0,2-6 0 16,2 1 336-16,-6-7 80 0,3 0 16 0,-3-6 0 15,-1-4-192-15,-2-4-32 0,-6-6-16 0,3-3 0 16,-1 1-336-16,1-3-160 0,1-1 160 0,2-4-160 16,3-2 192-16,-3 1-64 0,7-1-128 0,-3 4 192 15,1 4-192-15,-2 1 0 0,1 4 0 0,-4 4 0 32,0 1-1680-32,-2 5-336 0,0 4-64 0,-3 1-11856 0</inkml:trace>
  <inkml:trace contextRef="#ctx0" brushRef="#br0" timeOffset="76646.08">26947 5126 3679 0,'0'0'320'0,"-4"-2"-320"16,4-1 0-16,0 3 0 0,0 0 848 0,-1 0 112 15,-1 0 0-15,0-4 16 0,-3-1 576 0,2 2 112 16,-1-3 32-16,-1 5 0 0,5-3-112 0,-5 1-32 16,1 1 0-16,2 0 0 0,1-3-16 0,1 5-16 15,0 0 0-15,0-2 0 0,0 2-272 0,0-2-48 16,1 1-16-16,1 1 0 0,2 0-544 0,-4 0-96 16,1 0-32-16,3 1 0 0,-4 3 48 0,3 1 0 15,-3 4 0-15,2 0 0 0,-2-1-96 0,4 8-16 16,-4 0 0-16,0 1 0 0,3 0-48 0,-1 4-16 0,1 0 0 15,6-2 0-15,-4 4-256 0,2-5-128 0,2 2 128 16,1 0-128-16,3-3 0 0,-3-3 0 0,4-2 0 0,2 2 0 16,-2-4 0-16,6-3 0 0,-2 0-144 0,-1-5 144 15,1 2 0-15,-3-4 0 0,3 0-128 0,-2-4 128 16,-1-1-256-16,1 0 16 0,-2-2 0 0,0-2 0 16,0 0-80-16,-2-5-32 0,0 4 0 0,2-6 0 15,-3 2 128-15,1-3 32 0,0 0 0 0,-3-6 0 16,1 2 48-16,-1 2 16 0,3-2 0 0,-3 3 0 15,-1-1 128-15,1 4 0 0,0 1-144 0,-7 5 144 0,5 4 0 0,-7 5 0 16,0 0 0-16,-4 0 0 0,2 5 0 0,-1 4 0 16,-2 3 128-16,-2-2-128 0,3 3 416 15,2 0 0-15,-3 3 0 0,2 2 0 0,3 1-288 0,-6 2-128 16,3 1 128-16,-2 1-128 0,1 3 0 0,-4 5 0 16,2 1-144-16,-1-3 144 0,2 6-144 0,2-7 144 15,3-2 0-15,7-8-144 0,1-1 144 0,1-8 0 16,5 1 0-16,5-8 0 0,6-6 0 0,-25 4 0 15,59-26-144-15,-21 4 144 0,-1-8 0 0,1-5 0 16,-3-5 0-16,0 0 0 0,1-3 336 0,1 1-16 16,1-2 0-16,-8 1 0 0,-2 8-192 0,-2 0-128 15,0 4 128-15,-5-1-128 0,2 6 0 0,-8 0 0 0,3 7 0 16,-3 1 0-16,-1 5-288 0,-1 2-32 0,-5 4 0 0,3 0 0 31,-3 7-1264-31,-1-2-256 0,0 4-48 0,0 2-11088 0</inkml:trace>
  <inkml:trace contextRef="#ctx0" brushRef="#br0" timeOffset="77304.78">28001 5469 11055 0,'2'4'976'0,"0"-3"-784"0,-2-1-192 0,0 0 0 16,-2 4 560-16,2-4 64 0,-2 5 16 0,-3 2 0 15,2 2-192-15,-6-2-48 0,-3 3 0 0,1-1 0 16,2-2 416-16,1 2 80 0,-4 3 0 0,3-2 16 16,0-1 48-16,0 1 16 0,4 1 0 0,-4 1 0 15,4-2-192-15,0 3-32 0,2 1-16 0,-4 1 0 16,5 1-128-16,-5 1-32 0,5-1 0 0,2-6 0 15,0 4-400-15,0-3-176 0,2-1 128 0,1-1-128 0,3-4 0 0,1 2 0 16,-4-5 0-16,4 3 0 0,0-5 0 0,2 0 0 16,-1-5 224-16,3 3-64 0,1-1 320 0,0-3 64 15,2 0 16-15,4-3 0 0,1-2-224 0,2-1-32 16,1 3-16-16,4-3 0 0,1-2-288 0,-5 0 128 16,4 2-128-16,-6-2 0 0,0-3 128 0,-2 3-128 15,-4 2 0-15,-2-2 0 16,-2 3-448-16,-1-1-128 0,-2 0-48 0,-2 3 0 15,1 4-1360-15,-3-4-256 0,-1 6-64 0,0-2-7776 0</inkml:trace>
  <inkml:trace contextRef="#ctx0" brushRef="#br0" timeOffset="77645.07">28249 5582 5407 0,'5'2'0'0,"0"-2"224"0,2 4-64 0,-5-4 16 0,0 0-176 0,-1 0 0 16,3 0 0-16,5 1 0 0,1 1 1264 0,6 0 208 0,-2 3 64 0,-2-2 16 16,2 3 176-16,-6 1 16 0,-2-2 16 0,2 0 32 15,-4 2-416-15,1 0-96 0,-1 0 0 0,1-2 0 16,-5 2-576-16,3-2-112 0,3 1-16 0,-3-1 0 16,2-2-240-16,-3 3-48 0,5-3-16 0,-2-3 32 0,0 5 176 15,2-5 32-15,2 4 16 0,-4 1 48 0,4-1-208 0,-5-1-48 16,2-1 0-16,-2 3 32 0,1-2-160 0,-1 3-48 15,-1-3 0-15,-3-3 32 0,4 5 144 0,1-3 48 16,-2-2 0-16,4-2 16 16,0-3 16-16,4 2 0 0,1-4 0 0,2-4 32 0,2-3 48 0,3 0 16 15,-2-3 0-15,4-6 32 0,2 1-128 0,-4-3-16 16,2-1-16-16,0 2 16 0,1-2-384 0,-2-4 0 16,0 6 0-16,3-4 0 15,-2 3-1216-15,2 1-352 0</inkml:trace>
  <inkml:trace contextRef="#ctx0" brushRef="#br0" timeOffset="89407.89">24537 6969 911 0,'-9'3'0'0,"2"-1"0"16,4 0 0-16,1-2 0 0,2 0 320 0,0 0 0 16,2 0-16-16,0-2 0 0,3 0-112 0,-3-1-32 15,4 1 0-15,-4-5 32 0,2 4-192 0,-1-8 176 16,-1 6-176-16,-2-2 176 0,2-2-176 0,-2 4 0 16,0-4 0-16,0 6 0 0,0-2 592 0,0 3 128 15,0-2 32-15,-2 1 16 0,2-2-32 0,0 1 0 16,0 2 0-16,0-1 0 0,2 3-416 0,-1 0-96 0,3 0-16 0,-2 0 16 15,1 0 352-15,1 0 80 0,-3 0 16 0,3 0 16 16,-4 3 912-16,0-3 176 0,0 2 32 0,-4-2 32 16,3 4-240-16,-8-1-64 0,2 2 0 0,-4 1 16 31,-4 1-688-31,1 0-144 0,0 1-16 0,2 1-16 0,1 0-32 0,3-1 0 0,-1 1 0 0,0 0 16 16,4 3-160-16,-4-2-48 15,6-1 0-15,-3 3 16 0,3 2-80 0,-2 2-16 0,1 0 0 0,1 1 16 16,1 4-16-16,-3 0-16 0,3 3 0 0,0-3 16 15,2 0-384-15,0-4 144 0,4 3-144 0,1-6 0 16,4 1 0-16,-1-1 0 0,6-3 0 0,4-4 0 16,-1-2 0-16,6-2 0 15,3-1 0-15,-26-2 0 0,0 0-144 0,101-10 144 16,-101 10 0-16,0 0 0 0,101-13 0 0,-101 13-128 16,0 0 128-16,0 0 0 0,106-3 0 0,-88 5 0 15,-4-1 0-15,-4 5 0 0,-1 2 0 0,-2 1 0 16,-2 3 0-16,-1-1 0 0,-1 1 0 0,-3 0 0 15,0 2 0-15,-3 0 0 0,-1 3 128 0,-1 1-128 16,-7-1 0-16,0 6 0 0,-4 1 0 0,-2 1 0 16,-8 6 0-16,-3-2 0 0,-3 3 0 0,-4-1 0 15,-6 2 0-15,4-5 0 0,-1-2 176 0,1 0-176 16,1-3 192-16,-1 0-192 0,5-6 272 0,0 1-48 0,5-6-16 16,-3-7 0-16,4-2-208 0,1-6 0 0,7-6-144 0,3-3 144 31,4-7-1424-31,2-4-192 0,6-1-48 0,3-4-7312 0,1 0-1472 0</inkml:trace>
  <inkml:trace contextRef="#ctx0" brushRef="#br0" timeOffset="89705.53">24790 6739 2751 0,'10'-4'256'0,"-1"3"-256"16,0-3 0-16,-3 4 0 0,-2 0 576 0,3-3 80 15,9 1 16-15,6-2 0 0,4-1-96 0,-26 5-32 16,0 0 0-16,0 0 0 0,103-3 544 0,-80 3 96 15,1 0 32-15,-24 0 0 0,0 0 768 0,0 0 176 16,134-9 16-16,-134 9 16 0,96-9-1168 0,-96 9-256 16,93-8-32-16,-93 8-6912 15,0 0-1376-15</inkml:trace>
  <inkml:trace contextRef="#ctx0" brushRef="#br0" timeOffset="90679.69">30873 6655 911 0,'-9'5'0'0,"4"-5"0"0,2 4 0 0,-1-1 0 16,2-1 1008-16,2-2 112 0,-1 0 32 0,-1 4 0 15,-2-4 960-15,1 5 192 0,1-5 32 0,-3 5 16 16,5-3-80-16,-2-2-16 0,4 2 0 0,3-2 0 15,-1 0-784-15,4 0-144 0,1 0-48 0,2 0 0 16,1 3-720-16,2 1-160 0,-6 1-16 0,1 0-16 16,0 9-368-16,-4-2 0 0,-1 7 0 0,-3 2 0 15,-1 5 0-15,-1 2 0 0,-3 2 0 0,-1 5 0 16,-4-1 256-16,-3 3 48 0,-2 3 0 0,-3 0 0 0,-1 2-112 0,-1-2 0 16,2 2-16-16,-1 0 0 0,-3 1-176 0,2 2 0 15,2 1 0-15,-4-4 0 0,7-6 0 0,0-5 0 16,5 1-192-16,2-6 192 15,5-2-1488-15,2-6-176 0,2-3-48 0,5-6-9424 16</inkml:trace>
  <inkml:trace contextRef="#ctx0" brushRef="#br0" timeOffset="91088.24">31438 6707 5519 0,'-21'6'496'0,"7"-1"-496"0,2 2 0 0,3-5 0 16,7 1 2272-16,0 1 352 0,1-3 80 0,-8 8 16 15,0 3-816-15,-10 6-176 0,2 1-16 0,-4 3-16 16,3-1-1120-16,-4 6-208 0,1-1-48 0,2 2-16 16,-2-2 736-16,3 5 160 0,4-1 16 0,0 4 16 15,6-2-208-15,1 3-32 0,5-4-16 0,2 0 0 16,0 4-608-16,3-3-128 0,4 2-32 0,2-2 0 0,3-1-208 0,0-5 0 15,2-3 0-15,6-2 0 16,4-4 0-16,-24-17-160 0,0 0 160 0,91 40-128 0,-91-40 128 0,0 0 0 16,122 0 0-16,-122 0-128 0,80-26 128 0,-80 26 0 15,75-40 0-15,-41 14 0 0,-6 0 128 0,-1-2 64 16,-3-2 16-16,-5-3 0 0,2-2 400 0,-4-3 80 16,-3-2 16-16,-1-5 0 15,0-2-160-15,-4-4-32 0,-4-1 0 0,-1 0 0 0,-4-2-192 0,-5-2-32 16,-4 4-16-16,-3 3 0 0,-2 9-128 0,-11 8-16 15,-1 6-128-15,-5 9 192 0,-6 12-192 0,-10 5 0 16,-7 5-192-16,-3 9 192 16,-4 3-1280-16,2 9-160 0</inkml:trace>
  <inkml:trace contextRef="#ctx0" brushRef="#br0" timeOffset="92516.76">27325 6485 6447 0,'-2'0'576'0,"2"0"-576"0,0 0 0 0,2 0 0 16,0-2 1408-16,1 2 160 0,3-4 32 0,-1 3 16 16,3-3 496-16,6-1 112 0,4-2 16 0,-1-2 0 15,8 4-768-15,-3 1-160 0,1-1-32 0,0 2 0 16,-1 1-624-16,-1 2-128 0,2 0-16 0,-2 2-16 15,1 1-128-15,-1 2-32 0,-7 4 0 0,0-2 0 0,0 2-96 0,-5 1-32 16,0 6 0-16,-2 0 0 0,-6 1 176 0,-1 1 16 16,-1 4 16-16,-6 3 0 0,0 2 16 15,-6 5 0-15,-2-1 0 0,-4 2 0 16,-4 2-160-16,-7-2-16 0,2 2-16 0,-6 0 0 0,-1-4-240 0,-4-5 0 16,3 0 0-16,-1-6 0 0,8-5 208 0,-1-1-48 15,2 0-16-15,5-5 0 0,6 0-144 0,0-6 0 16,4 0 0-16,8-6-176 0,0 0 576 0,5-3 112 0,5-2 32 0,0-1 0 31,8-3-1664-31,-1-6-336 0,5-1-64 0,6-2-16 0,3 2 1168 0,5-2 240 0,2-5 128 0,6 2-160 16,-1-2 160-16,4-4 0 0,0 4 0 15,-2 0 0-15,-40 26 0 0,71-40 0 0,-71 40 128 0,0 0-128 16,84-28 0-16,-58 24 0 0,-26 4 0 0,0 0 128 16,0 0-128-16,0 0 0 0,89 18 0 0,-75-6 0 31,0 2-336-31,-4 0-144 0,1 0-32 0,1-2-12048 0</inkml:trace>
  <inkml:trace contextRef="#ctx0" brushRef="#br0" timeOffset="104986.19">28306 5805 3679 0,'0'2'320'0,"0"0"-320"0,0-2 0 0,4 0 0 0,-4 0 288 0,0 0-16 0,0 3 0 0,0-1 0 16,1 1-272-16,-2 1 128 0,1-2-128 0,-4-2 0 15,4 3 1088-15,-5-3 96 0,1-3 32 0,3 3 0 16,-3-6 112-16,4 3 16 0,0 1 16 0,0-1 0 16,0-2-528-16,0 1-128 15,0 1 0-15,0-3-16 16,0 6-560-16,-3 0-128 0,3 0 0 0,0-1 0 16,-2 2 0-16,0-1 0 0,1 0 0 0,-5 0 0 15,5 6 0-15,-1-3 128 0,-5 2 0 0,5-1 0 16,-5 4 192-16,2-4 16 0,3 1 16 0,-1 0 0 15,-3 2 112-15,-2 0 32 0,1 2 0 0,-2 0 0 16,2 3-176-16,0 0-48 0,-2 2 0 0,1 0 0 16,2 2 192-16,-2-1 48 0,-1 1 0 0,4-2 0 0,-4 0-512 15,4 0 0-15,1-2 0 0,4-7-6688 16,0 2-1392-16</inkml:trace>
  <inkml:trace contextRef="#ctx0" brushRef="#br0" timeOffset="107388.48">31668 6526 19343 0,'-14'0'1728'0,"-12"2"-1392"0,5 2-336 0,7-4 0 15,1 5 688-15,-9-2 64 0,-18 3 16 0,-25 7 0 16,-17 5-768-16,-10 3-384 0,8 5 32 0,6-3 16 16,8 3-1616-1,6 3-320-15,8-1-64 0,7-2-16 0,4 2 1200 16,12-2 256-16,8-5 32 0,8-3 16 0,8-4 1568 0,9-6 320 0,6 1 64 0,4 0 16 0,-10-9 160 16,0 0 48-16,0 0 0 0,108 28 0 0,-108-28-416 15,0 0-80-15,115 12 0 0,-115-12-16 0,85 3-256 0,-85-3-48 16,91-3-16-16,-91 3 0 0,92-6 64 0,-92 6 16 15,98-6 0-15,-98 6 0 0,103-6 0 0,-103 6 0 16,96 0 0-16,-96 0 0 0,0 0-384 0,92 6-64 16,-78-3 0-16,-12 2-128 0,-4 4 0 0,-12 0 0 15,-7 5 0-15,-9-2 0 0,-8 5 0 0,-9 1 0 16,-9 4 0-16,-1 1 0 0,-1 1 336 0,-4 2-32 16,-6 6-16-16,1-4 0 0,3 6 32 0,1-2 0 15,2-3 0-15,0-1 0 16,7-2-128-16,7-1 0 0,11-6-16 0,6-2 0 0,12-3-176 0,10-2 0 0,8-3 0 0,10-4 0 15,8-1 0-15,-18-4 0 0,0 0 0 0,122-9 0 16,-122 9-240-16,132-22 80 0,-50 6 16 0,2-2 0 16,-1-1 1744-16,15-5 368 0,20-4 64 0,-3 0 16 31,-5 2-3296-31,-7-4-656 0,-9 3-128 0,-12 0-16 0,-11 5 1472 0,-6-3 288 0,-8 6 64 16,-8-2 16-16,-49 21-112 0,58-26 0 15,-44 18-16-15,-18-1 0 0,-10 0 336 0,-12 7 0 0,-11-1 0 0,-11 3 0 16,-3 3-144-16,-8 3 144 0,-11 8-192 0,-1 3 192 15,-8 4-368-15,1 1 48 0,-2 1 0 0,0 3 0 16,-4-3 640-16,12 0 128 0,6 1 16 0,9-1 16 0,4 4 464 16,6-6 80-16,11 2 32 0,6-2 0 0,11-2-304 0,5-2-64 15,5-4-16-15,9 1 0 0,6-6-480 0,6-1-192 16,3-5 128-16,-15-2-128 16,0 0-1040-16,91-5-304 0,-91 5-48 0,92-23-12432 15</inkml:trace>
  <inkml:trace contextRef="#ctx0" brushRef="#br0" timeOffset="108016.8">31371 7937 9215 0,'0'-3'816'0,"-3"-3"-656"16,3 3-160-16,-4 3 0 16,3-4 160-16,1 4 0 0,-7-5 0 0,-2-3 16 0,-1-3-176 0,-4 2 0 15,1 1 0-15,-1 1 0 0,2 3 256 0,0 2 80 16,2-1 32-16,1 3 16 0,0 0 2064 0,0 3 432 15,4 3 64-15,-2-1 32 0,2-2-768 0,0 4-160 16,1 0-16-16,3-3-16 0,2 5-816 0,3-4-176 16,1-2-16-16,4 2-16 15,5 2-624-15,-14-7-128 0,0 0-32 0,0 0 0 16,118 0-208-16,-118 0 0 0,96-12 0 0,-96 12 0 16,124-12 128-16,-124 12 48 0,120-14 0 15,-120 14 0-15,115-12-176 0,-115 12 0 0,106-14 0 0,-106 14 0 16,89-9 0-16,-89 9 0 0,0 0 0 0,91 0 0 15,-91 0 0-15,0 0 0 0,0 0 0 0,0 0 0 16,0 0 0-16,43 58 0 0,-50-41 0 0,-3 4 128 16,-4 2 128-16,-5 5 32 0,1-2 0 0,-6 7 0 15,-6 3-288-15,-1 8 160 0,-7-1-160 0,1 6 128 16,-6 4 432-16,-3 6 80 0,-1 2 0 0,2 8 16 0,-4-1-48 16,-3 2-16-16,-2 1 0 0,1-10 0 0,6-5-400 0,11-9-64 15,10-9-128-15,12-10-11776 16,14-9-2432-16</inkml:trace>
  <inkml:trace contextRef="#ctx0" brushRef="#br0" timeOffset="109996.08">30509 6237 2751 0,'3'0'256'0,"1"-2"-256"0,1 2 0 0,-2-3 0 0,3 3 320 0,-3 0 32 15,-1 0 0-15,5 0 0 16,3 0-32-16,3 0 0 0,4 3 0 0,-3-3 0 0,-2 2 240 0,2-2 32 16,-5 4 16-16,-1-4 0 0,1 3 352 0,-5-1 64 15,1 1 0-15,0 1 16 0,-5-2 272 0,0 3 48 16,-5 2 16-16,0-2 0 0,-2 4 144 0,-4 3 16 16,1-2 16-16,-4 3 0 0,0 4-176 0,0-3-32 15,-3 3-16-15,-1 1 0 0,1 1-624 0,3 2-128 16,-2-4-32-16,2 6 0 0,0-2-176 0,5 1-48 15,-3 1 0-15,4 1 0 0,-1 1-48 0,0-1-16 0,0 2 0 0,1-1 0 16,-3 4 224-16,-1 3 32 0,2-1 16 0,-3 4 0 16,-1 0-320-16,1-4-64 0,0 4-16 0,-4 2 0 15,-1-4-128-15,-1 0 0 0,2 2 0 0,-7-1 0 16,-1-2 0-16,1 1 0 0,-4-2 0 0,-2 1 0 16,-1-1 0-16,-1 0 0 0,1 1 0 15,-4-1 0-15,0-1 0 0,1 1 0 0,-3 0 0 0,-1-1 0 16,-2 1 0-16,-1-1 0 0,-2 1 0 0,-1-3 0 15,3-2 0-15,-10 0 0 0,-5-3-144 0,-3-2 144 16,0 0 0-16,-2-2 0 0,7-5 0 0,-4 3 0 16,2 1 0-16,-1 3 0 0,-1-4 0 0,1 0 0 15,-1-1 0-15,1-4-128 0,-1 0 128 0,-3-1 0 16,-1-4 0-16,-3-2 0 0,6 0 0 0,-2 2 0 0,5-2 0 0,-1-1 0 16,3-2 0-16,0-2 0 0,1 0 0 0,-2-2-160 15,-5 0 160-15,-2-3-128 0,1 5 128 0,3-3 0 16,1-3 0-16,1 1 0 0,2-4 0 0,0 4 0 15,3-2 0-15,3 2-128 16,2-4 128-16,-3 1-192 0,2-3 192 0,2-1-192 0,-4 0-64 0,2-2 0 16,4 0-16-16,3 0 0 0,3-2 32 0,2 2 16 15,4 0 0-15,-4-1 0 16,4-1-176-16,-4-1-48 0,0 1 0 0,3-2 0 0,-2 1 144 0,2-2 32 16,1-2 0-16,-4-2 0 0,0 1 80 0,0-4 0 15,0 3 16-15,4-3 0 0,0 0 176 16,1 0 0-16,2-1 0 0,6-4 0 0,-1 3 0 0,2-1 0 0,4 3 0 0,-3-6 0 15,3 6 0-15,0 0 0 16,-1 3 0-16,-5-3 0 0,3 3 0 0,-3 3 0 0,-3-3 0 0,0 4 0 16,-2-2 0-16,3 3 0 0,3-1 128 0,-1 2-128 15,0 1 208-15,2 1-16 0,2-1-16 0,2-2 0 16,1 1 80-16,-1 1 0 0,3-1 16 0,0 0 0 16,0-1-272-16,2 1 0 0,-2-1 0 0,-2 1 0 15,2 5 0-15,0-4 128 0,0 0-128 0,-1 4 160 16,1-2 464-16,0-3 80 0,-4 3 32 0,1 0 0 15,-2 0-416-15,0-2-96 0,-1 2-16 0,-1 2 0 16,2 2-208-16,-3-2 0 0,4 6 0 0,-3 1 0 0,7 2 0 0,-3-1 0 16,3 4 0-16,-2 0 0 0,2 4 0 0,2 1 0 15,2-2 0-15,1 1 0 0,0-2 0 0,1 4 0 16,2-4 0-16,-1 3 0 0,2-1 0 0,0-1 0 16,1 3 0-16,1-3 0 0,1 2 0 0,-5 1 0 15,6-3 0-15,-6 6 0 0,5-4 0 0,-5 2 0 16,5 0 0-16,-3-4 0 0,1 6 0 0,4 0 0 15,0-4 0-15,-3 2 0 0,3 2 0 0,3 1 176 16,-3-1-32-16,0 5 0 0,4-2 176 0,-2 2 16 16,1 3 16-16,-1-1 0 0,0 1-112 0,-1-1-32 15,3 0 0-15,-4-1 0 0,2 5-48 0,1-1-16 16,1-2 0-16,-1 2 0 0,2 1-144 0,-1-5 0 0,1 6 0 0,-3 2 0 16,-1-1 0-16,1-1 0 0,-2 5 0 0,0 2 0 15,-2-2 0-15,1 6 0 0,-1 1 0 0,-2 0 0 16,3 2 0-16,-1 3 0 0,0-1 0 0,2 3 0 15,0 0 0-15,0-5 0 0,0 3 0 0,0-7 0 16,4 4 0-16,1-4 0 0,-2-4 0 0,4-1 0 16,0-7 0-16,2 2-192 0,0-7 64 0,-4 1 128 15,4-4-1792 1,-6-4-224-16,6-2-48 0,-2-3-6976 0,0-4-1392 0</inkml:trace>
  <inkml:trace contextRef="#ctx0" brushRef="#br0" timeOffset="110263.46">25837 6612 1887 0,'-7'-4'0'0,"3"-1"0"0,1 5 0 0,6 0 176 0,-3 0-176 0,-5-2 0 15,2-1 0-15,-6-2 0 0,-1-2 192 0,-1 1 0 16,6 1 0-16,0 2 0 0,1-1 1424 0,4 2 304 16,4-1 48-16,1 1 16 0,7 0 304 0,6-3 64 0,1 3 16 0,-19 2 0 15,0 0-896-15,115-24-192 0,-115 24-16 0,108-19-16 16,-108 19-768-16,115-21-160 0,-115 21-16 0,101-23-16 31,-101 23-560-31,94-21-112 0,-94 21-32 0,101-24-9744 0</inkml:trace>
  <inkml:trace contextRef="#ctx0" brushRef="#br0" timeOffset="121624.35">3847 12854 11055 0,'5'-3'976'0,"2"-1"-784"0,2 2-192 0,-4-1 0 16,4-2 512-16,0-1 64 0,8-4 16 0,11-6 0 15,10-5-112-15,1 1-32 0,-1-3 0 0,-5 4 0 16,-1 1-768-16,-11 4-176 15,-2 2-16-15,-7 5-16 0,-7 2-384 0,-5 3-80 0,-3 2-16 0,-6 2 0 16,-7 5 496-16,-3 2 80 0,-5 1 32 0,-2 4 0 16,-4 3 528-16,2-3 128 0,2 2 0 0,0-2 16 15,3 0 848-15,6 2 160 0,-1-6 48 0,1 2 0 0,3-1 16 0,2-3 16 16,-1 1 0-16,3-2 0 0,1-2-784 16,-3 4-176-16,2-4-16 0,-6 2-16 0,2 2-368 0,0-2 0 15,-7 2 0-15,2-2 0 0,-2 1 208 0,2-3 80 16,-2 4 16-16,0-4 0 0,2-1 800 0,-4 1 176 15,2-5 16-15,-1 5 16 0,1-1-32 0,-2-1-16 16,1 1 0-16,-1-2 0 0,0 3-560 0,2-3-96 16,-1-1-32-16,-1-1 0 0,6 0-384 0,-1-3-192 15,6-2 160-15,-2-1-160 0,5-1 0 0,1-3 0 16,-1 1 0-16,0 0 0 0,4 1 0 0,-4-3 0 0,6 3 0 0,-6-1 0 16,6 0 0-16,-3 2 256 0,1-1-64 15,2 2 0-15,-1 3 224 0,-1-2 32 16,1 1 16-16,3 4 0 0,1-5-144 0,-4 5-48 0,8-2 0 0,-4 2 0 15,1 0-272-15,3-2 0 0,-1 4 0 0,3 0 0 16,-3-2 0-16,2 5 0 0,-1 2 0 0,1-2 0 16,-2 4 0-16,-1 3 128 0,2 2-128 0,-1 0 0 15,-3 0 400-15,0 7-16 0,0 2-16 0,0 3 0 16,-3 2-112-16,-1 1-32 0,-1 2 0 0,0 4 0 16,-2 0-224-16,-2 3 128 0,0 4-128 0,-1-2 0 15,1 4 128-15,0-1-128 0,-3 6 0 0,2 7 0 0,1 0 256 0,2 1-32 16,0 4-16-16,0-3 0 0,4-3-16 0,1-1 0 31,2 0 0-31,0-7 0 0,3 6-192 0,-1-5 128 0,3 1-128 0,2-4 0 0,-1 2 0 0,-1-1 0 16,2-3 0-16,-5-3 0 0,1 4 0 0,1-4 0 15,-4 0 0-15,0 0 0 0,1 0 0 0,-2-2 0 16,1 2 0-16,-4 4 0 0,2-4 0 0,1 0 0 16,1 0 128-16,0-1-128 0,0-3 176 0,0 2-16 15,0-1 0-15,0-2 0 0,0 0-160 0,0-4 0 16,0 4 0-16,0-4 0 0,-2 1 0 0,2-3 0 15,-4-3 0-15,3 0 0 0,-1 2 0 0,0-2 0 16,-1 1 0-16,-1 0 0 0,2 0 0 0,-3-1 0 16,2 0 0-16,-3 0 0 0,3-3 0 0,0 3 0 0,1 0 0 0,-2-4 0 15,1 1 0-15,1-2 0 0,-1 0 0 0,3-2 0 16,-4-2 0-16,4-3 0 0,-2 2 0 0,2-2 0 16,0-4 0-16,0 1 0 0,0-4 0 0,0 2 0 15,0-1 0-15,0 1 0 0,6 0 0 0,-6-1 0 16,3 1 0-16,-3 3 0 0,0-1 0 0,0-3 0 15,0 5 0-15,0-3 0 0,-3 2 0 0,-1 1 0 16,2-3 0-16,-1 2 0 0,-2-3 0 0,1 1 0 16,1 1 0-16,1-3 0 0,-2 1-176 0,3-2 176 15,1 0 0-15,0-5-128 16,5 5 128-16,-5-2 0 0,3-1 0 0,3-3 0 0,-1 3 0 0,4-3 0 0,-4 1 0 0,4-4 0 16,3 2 0-16,-4-5-128 15,5 5 128-15,1-5 0 0,-1 5 0 0,1-3-128 16,2 3 128-16,0 0 0 0,-1 0 0 0,3 0 0 0,-4 3 0 0,3 2 0 15,-17-5 0-15,0 0 0 0,0 0 0 0,84 39 0 16,-84-39 0-16,0 0 0 0,89 27 0 0,-89-27 0 16,0 0 0-16,127 9 0 0,-127-9 128 0,112-22 48 15,-43 4 16-15,6-8 0 0,5 0-64 0,4 1-128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0:54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22972 8036 1839 0,'4'2'160'0,"1"0"-160"0,0-2 0 0,2 0 0 0,-2 0 720 0,4 0 112 16,-4 0 32-16,9 0 0 0,7 0-240 0,5 0-48 15,0 0-16-15,-1 0 0 0,-6 3-416 0,-3-1-144 16,-4 2 0-16,-4-4 144 0,1 3 928 0,-5-3 176 15,1 2 32-15,4-2 16 0,-4 0 528 0,7 0 96 16,0 0 32-16,4 0 0 0,5 0-448 0,0 0-96 16,7-2 0-16,0-1-16 0,5-3-1104 0,-5-1-288 15</inkml:trace>
  <inkml:trace contextRef="#ctx0" brushRef="#br0" timeOffset="1173.58">28475 6337 2751 0,'-2'-2'256'16,"2"0"-256"-16,0 2 0 0,0 0 0 0,0 0 640 0,0 0 96 0,0-3 16 0,-3 3 0 31,1-2-352-31,0-2-64 0,1 1-16 0,-4 3 0 0,1-2-320 16,1-1-128-16,-3-1 0 0,1 2 0 15,0-1 128-15,1-1 0 0,-3 3 0 0,2-3 0 16,2 2 1104-16,1 1 208 0,-3 1 32 0,5 0 16 0,-2 0-128 0,2 0-16 0,2 0-16 0,3 0 0 16,-3 1-624-16,5 1-128 0,1-2-32 0,1 4 0 15,5-3-160-15,0-1-48 0,3 4 0 16,1-4 0-16,3 3-208 0,1-1 0 0,5-2 128 16,0 0-128-16,7 4 0 0,4-4-288 15,5 0 64-15,6 0-4928 0,3 3-992 16</inkml:trace>
  <inkml:trace contextRef="#ctx0" brushRef="#br0" timeOffset="2538.52">23788 2954 9215 0,'0'2'816'0,"5"1"-656"16,-2-1-160-16,3-2 0 0,-3 4 576 15,6-4 64-15,5 3 32 0,7-1 0 0,7 1 32 0,6 2 16 16,3-1 0-16,1-4 0 0,2 0-592 0,-1-4-128 16,3 3 0-16,1-8 0 15,1 0-624-15,4 1-64 0,1 1-16 0,-2 0 0 32,-7 0 0-32,-3 1-16 0,-2 1 0 0,-4-2 0 0,1 2 192 0,-1 2 32 0,2-3 16 0,0-8 0 0</inkml:trace>
  <inkml:trace contextRef="#ctx0" brushRef="#br0" timeOffset="4163.18">28400 5483 9215 0,'0'0'816'0,"2"0"-656"15,0 0-160-15,1 0 0 0,1 0 0 0,-3-2 0 0,5 2 0 16,1-3 0-1,3 3-1152-15,6-4-320 0,-6-1-64 0,2 2-16 0,-3 3 1216 0,-5 0 336 0,1-2 0 0,-5 2 0 16,0 0-128-16,0 0 128 0,0 2 0 0,0-2 0 16,0 0 1024-16,0 0 272 0,3 3 64 0,3-3 48 15,-1 5 288-15,4-5 48 0,-1 4 16 0,6-1 32 16,4-1-1376-16,3-2-272 0,10 0-144 0,-1-10 192 16</inkml:trace>
  <inkml:trace contextRef="#ctx0" brushRef="#br0" timeOffset="21786.71">22808 14777 3679 0,'0'0'320'0,"0"0"-320"0,0 0 0 0,0 0 0 16,2 0 528-16,-2-4 48 0,2 4 0 0,0 0 0 15,1-1-896-15,-1-1-160 0,1-3-32 0,-3 5-16 32,0-2-16-32,0 0 0 0,0 2 0 0,0-1 0 0,-3-3 928 0,3 4 192 0,-2-2 48 0,2-1 0 0,0 3 608 0,0-4 128 15,0 3 32-15,0-3 0 16,2 1-736-16,1-3-144 0,-3-2-16 0,4 4-16 16,-3-3-1984-16,3 0-400 0,-1-1-80 0,-1 4 0 0,2 2 1552 0,-4-1 432 15,0 3-128-15,0-2 128 0,0 2 0 0,-4-2 0 16,4 1 0-16,-2 1 0 0,2-4 0 0,0 4 0 15,-3 0 160-15,3 0-16 0,0 0 1184 0,0 0 224 16,0 0 48-16,-4 0 48 0,3 5-624 0,1-5-128 16,-4 2-32-16,4-2 0 0,-5 2 80 0,2 3 16 0,-3-1 0 0,-1 4 0 15,0-2 96-15,0 0 32 0,2 0 0 0,-4-1 0 16,1-2-208-16,-1 3-48 0,-1-3 0 0,1 2 0 16,0-1-256-16,0 1-48 0,1 4-16 0,-1-4 0 15,0-2-336-15,1 4-176 0,1-1 160 0,-2-1-160 16,2-2 0-16,0 3 0 0,2-1 0 0,-4-2 0 15,0 6 0-15,-5-4 0 0,2 7 0 0,0-1 0 16,-2-1 0-16,0 1 0 0,2 1 0 0,1-2 0 16,-1-1 0-16,7 3 0 15,-4-1-128-15,4-1 128 0,2-3 304 0,3 2 112 0,0 0 32 0,1-2 0 16,6 0 112-16,-7-7 16 0,0 0 16 0,0 0 0 16,0 0-112-16,0 0-32 0,70 29 0 0,-70-29 0 15,0 0-48-15,0 0-16 0,0 0 0 0,80 23 0 16,-80-23-128-16,0 0-16 0,0 0-16 0,0 0 0 0,68 33-96 0,-68-33 0 15,0 0-128-15,0 0 192 0,0 0-192 0,0 0 176 16,0 0-176-16,51 42 160 0,-46-39-32 0,-3 2 0 16,1 2 0-16,1 0 0 15,-4 2 0-15,-6 0-128 0,3-1 192 0,-6 5-64 0,-3 6-128 0,2-2 0 16,-8 2 0-16,1 1 0 0,-1 0 0 0,-4 0 0 16,4-3 0-16,-3-3 0 0,4 2 0 0,3-6 0 15,2-1 0-15,1-1 0 0,6-2 0 0,2-3 0 16,-1 1 0-16,2-3 0 0,4-1 272 0,-2 0-16 15,4 0-16-15,-4 0 0 0,0 0-240 0,0-1 0 16,1-3 0-16,-1 1 0 0,-1 3 0 0,1-2-128 0,0-2 128 0,0 3 0 16,0-1 0-16,0 0 0 0,-4-1 0 0,4 3 144 15,0-2 32-15,4-1 0 16,-1-1 0-16,4 4 0 0,0-3-176 0,2-3 0 0,-1 3 0 0,-8 3 0 16,0 0 0-16,0 0 0 0,0 0 0 0,75-11 0 15,-75 11 0-15,0 0 0 0,0 0 0 0,0 0 0 16,0 0 0-16,84 23 0 0,-77-14 0 0,0-2 0 15,2 3 0-15,-6 2 0 0,2-1-144 0,-5 3 144 16,2 1 0-16,-2-1 0 0,0 7 0 0,0-2 0 16,0 2 0-16,0-1 0 15,-2 2 0-15,2-1 0 0,-3 2 0 0,-1 1 0 0,3 0 128 0,-6-3-128 0,1 7 0 16,-2-2 0-16,-1-1 0 0,-1 1 0 0,-4-2 0 0,-2 1 128 16,2 1-128-16,-3-4 0 15,-3 5 0-15,3-8 0 0,1 3 0 0,2-4 0 0,0 3 256 0,2-2 16 16,3-2 0-16,4-1 0 0,-2 0 144 0,6-4 32 15,2 3 0-15,3-4 0 16,3-2-256-16,1 3-32 0,3-2-16 0,-11-10 0 0,0 0-16 0,0 0-128 16,70 49 192-16,-70-49-64 15,0 0 16-15,80 31 0 0,-80-31 0 0,0 0 0 0,92 35-144 0,-92-35 0 0,0 0 0 0,110 35 128 16,-110-35-128-16,0 0 0 0,97 26-160 0,-97-26-11680 16,0 0-2320-16</inkml:trace>
  <inkml:trace contextRef="#ctx0" brushRef="#br0" timeOffset="26628.9">23660 15373 6447 0,'-3'0'576'0,"1"3"-576"16,2-1 0-16,0-2 0 0,0 0 976 0,0 0 96 15,0 0 16-15,-3 0 0 0,1 3 0 0,0-1 0 0,1-2 0 0,-5-2 0 16,5-1-432-16,-1 3-80 0,-2 0 0 0,1-2-16 16,1-1-176-16,-3 3-48 0,1 0 0 0,-1 0 0 15,2 0 240-15,-1 0 64 0,-1-4 0 0,0 4 0 16,1-2-160-16,-4-1-32 0,2-1 0 0,-2-1 0 16,-5 2-448-16,3 1 0 0,-2-2 0 0,0 3 0 15,1 1 0-15,-3 1 0 0,2-1 0 0,-4 6 0 16,2 1 0-16,0 1 0 0,0 3 0 0,-3 1 0 15,0 0 0-15,-1 2 0 0,-3 0 0 0,6 4 0 16,-1 1-192-16,2 0 64 0,0 0 128 0,5 7-208 16,1-3-16-16,-1 3 0 0,4 3 0 0,3-1 0 15,2-2 224-15,0-3-144 0,3 3 144 0,3-5-128 0,1-2 496 16,1-1 96-16,3-1 32 0,4-3 0 0,-1 2-144 0,0-6-32 16,2-1 0-16,3-4 0 15,-5-1-320-15,2-8 0 0,-2 2 0 0,0-5 0 0,-2-1 0 0,2-3-192 16,-2-1 192-16,2-5-192 0,-5 3 32 15,3-4 0-15,2 1 0 0,-4-1 0 0,6 1 160 0,-2-2-160 16,3-2 160-16,-3-2-160 0,4 2 160 0,-1-3 0 0,2 0 0 0,2 1 0 16,-3-3 0-16,-18 26 0 15,0 0-144-15,57-77 144 0,-57 77 0 0,0 0 0 0,0 0 0 0,63-87 0 16,-51 77 0-16,-3 1 0 0,-6 6 0 16,-1-1 0-16,1 9 0 0,-6-1-176 0,1 4 176 0,-1 6-128 15,-4-1 128-15,2 6 144 16,-1 0-16-16,-2 4-128 0,-1 1 432 0,4 4-32 15,-2 3 0-15,0 2 0 0,3 2-80 0,-3 0 0 16,2 0-16-16,0-4 0 0,1-1 16 0,3-4 0 0,-3-2 0 16,4-6 0-16,0-1-320 0,4-5-144 15,1-3 16-15,0-4 0 16,4 0-1376-16,3-3-272 0</inkml:trace>
  <inkml:trace contextRef="#ctx0" brushRef="#br0" timeOffset="27078.48">24410 15244 11967 0,'-9'8'528'0,"0"-6"112"0,2 3-512 0,6-3-128 0,1-2 0 0,-4 0 0 16,1 0 368-16,-3 0 32 0,-2 0 16 0,-3 0 0 16,-4 0-416-16,-1 0-192 0,4 0 0 0,-6 0 16 15,4 2 176-15,-1-2 0 0,1 3 128 0,0 3-128 0,0-1 864 0,2-2 96 16,1 6 32-1,1 0 0-15,1-4-32 0,0 4-16 0,2-1 0 0,4 5 0 0,-2 0-256 0,1 1-48 16,1 4-16-16,3-1 0 0,0 4-192 0,3-2-48 16,1 6 0-16,1-3 0 0,4 1 128 0,-4 5 32 15,7 1 0-15,-3 3 0 16,3-1 512-16,2-1 96 0,0-1 32 0,-2-4 0 0,4-3-160 0,1-2-16 16,4-3-16-16,0-7 0 0,2-1-544 0,-1-4-128 15,1 2 0-15,1-5-16 31,-1-2-720-31,0-2-144 0,-4-1-16 0,2-1-16 0,0 4-2032 0,-4-5-384 0</inkml:trace>
  <inkml:trace contextRef="#ctx0" brushRef="#br0" timeOffset="27317.49">24953 15704 5519 0,'-5'34'496'0,"0"-11"-496"0,2-2 0 0,-1-11 0 0,4-1 3120 0,0-5 528 15,-2 1 96-15,1 10 32 0,-1 8-1776 0,-7 3-336 16,4 2-80-16,-4-2-16 16,0 2-1568-16,-5-7-480 0,4 2-16 0,-4 1 0 15,4 0-752-15,-8-3-160 0,4 2-16 0,2 1-16 16,-2-5 288-16,2 4 48 0</inkml:trace>
  <inkml:trace contextRef="#ctx0" brushRef="#br0" timeOffset="49276.57">27053 8230 3679 0,'-5'7'320'0,"2"-6"-320"16,3-1 0-16,3 0 0 0,-3 0 640 0,2 0 64 0,1 0 16 0,-3 4 0 0,4-1-32 0,1-3-16 16,-2 0 0-16,3 0 0 0,-3-1 288 0,2 1 64 15,-1 0 16-15,-2-2 0 16,3-2 368-16,-2 3 64 0,3-1 0 0,1-3 16 0,-2 0-48 0,3-2-16 15,5-2 0-15,-3-2 0 16,4 3-64-16,2-4-16 0,1 1 0 0,1-1 0 16,4 1-608-16,-3-1-128 0,6 0-32 0,-3 3 0 0,-22 9-432 0,0 0-144 15,0 0 0-15,110-40 0 16,-110 40 0-16,0 0 0 0,84-36 0 0,-84 36 0 16,0 0-144-16,80-53-144 0</inkml:trace>
  <inkml:trace contextRef="#ctx0" brushRef="#br0" timeOffset="49750.55">28982 7634 8287 0,'-10'9'736'0,"3"-4"-592"16,0 0-144-16,3-1 0 0,4 1 2496 0,0-3 448 0,0-1 112 0,0 6 16 16,0 2-720-16,0 2-144 0,2 3-32 0,5-2 0 15,-3 0-1280-15,6-3-272 0,6-2-48 0,3-4-16 16,7 1-416-16,-26-4-144 0,0 0 0 0,115-16 144 15,-115 16-144-15,112-23 0 0,-112 23-160 0,153-28 160 32,-153 28-672-32,167-29-32 0,-167 29-16 0,145-23-11504 0</inkml:trace>
  <inkml:trace contextRef="#ctx0" brushRef="#br0" timeOffset="51034.52">25914 15277 6447 0,'5'2'576'0,"-5"-1"-576"0,2-1 0 0,-2 0 0 0,1 0 448 15,-1 0 0-15,2 0-16 0,2 0 0 0,-1 4 160 0,-1-4 48 0,-2 2 0 0,-2 1 0 16,0-3 512-16,-3 3 128 0,3-1 0 0,-5-4 16 16,2 2 272-16,-2-3 48 0,2 3 16 0,0-5 0 15,-4 0-448-15,0-2-96 0,4 1 0 0,-4-1-16 16,1 0-736-16,-5-1-144 0,1 1-16 0,2 2-16 0,-2 1-160 0,1 4 0 31,-3 0 0-31,-2 4 0 0,3 1 0 0,-7 3 0 0,1 1 0 0,0 7 0 0,2 0 0 0,-3 4 0 16,1 1 0-16,2 4 0 15,1 1 0-15,-1 5 192 0,1-1 0 0,2 5 0 16,4-1-192-16,-3 3 0 0,8 1 0 0,-2-1 128 16,6-2-128-16,1 0 0 15,5-8 144-15,3 0-144 0,5-5 320 0,1-6 0 16,3-6 0-16,2-3 0 0,2-5-320 0,2-4 0 16,3-6 0-16,-26 8 128 0,0 0-128 0,0 0-128 0,103-70 128 0,-103 70-192 31,0 0-320-31,64-84-80 0,-64 84-16 0,44-75 0 0,-44 75 224 0,40-88 32 0,-23 41 16 0,1-2 0 15,-3-2 336-15,1-1 0 0,-2-4-144 16,-2-1 144 0,2-1-496-16,-5-1-32 0,0-2-16 0,-4 0 0 15,0 2 96-15,-2 0 32 0,-3 5 0 0,-3 2 0 0,1 1 272 0,-5 4 144 0,6 3-160 0,-5 8 160 16,6 6 0-16,-3 8 0 0,3 1 0 0,0 10 0 16,0 4 176-16,0 2 16 0,0 5 16 0,0 0 0 15,0 4 640-15,0 1 128 0,0 2 32 0,-4 0 0 16,3 5-48-16,1 2-16 0,-4 3 0 0,-1 4 0 15,1 2-272-15,-4 6-48 0,2 3-16 0,1 4 0 0,2 4 80 16,-4 4 16-16,5 3 0 0,2 2 0 0,0 3-16 0,2 4 0 16,5 3 0-16,-5 0 0 0,4 2-304 0,-4 0-64 15,5-3-16-15,-2-8 0 0,1-6-304 0,1-1 0 16,3-4 0-16,2-8 0 16,2-5-736-16,4-7-96 0,-1-1-32 0,-3-4-9216 15,3-6-1840-15</inkml:trace>
  <inkml:trace contextRef="#ctx0" brushRef="#br0" timeOffset="51576.4">26625 15165 1839 0,'-7'0'160'0,"5"0"-160"0,-3 0 0 0,1-3 0 16,4 3 1408-16,-5 0 240 0,1 3 48 0,-1-3 16 0,-3 6 80 0,-8-1 0 16,0-2 16-16,-1 6 0 0,-1 3-592 0,1 0-112 15,1 2-16-15,2 0-16 0,0 0-176 0,0 4-48 16,2 2 0-16,-2 0 0 0,6 4 320 0,-1-1 64 15,2 3 16-15,5 0 0 16,-1-2-352-16,3 2-80 0,3 4-16 0,-3-2 0 16,5-2-624-16,1 0-176 0,2-3 0 0,-1-6 0 0,2-5 0 0,5-1 0 0,-2-8 0 15,5 1 0-15,1-8 0 0,1 1-160 0,2-6 160 16,2-1-160-16,-1-2-192 0,-3-2-32 0,2-4-16 0,0 1 0 31,2-2-48-31,-6-6 0 0,3 6 0 0,-3-4 0 0,4-1 160 0,-7 1 32 0,-2 4 0 0,-2-2 0 16,-1 0 0-16,-2 2 16 15,-2-2 0-15,-1 4 0 0,-4 0 48 0,0-1 16 0,0 1 0 0,0 1 0 16,0 4 176-16,0 3 128 0,-4 0-128 0,-1 9 176 16,5 0 176-16,-3 7 32 0,-1 0 16 0,-1 6 0 15,1 0 352-15,-1 5 64 0,2 3 16 0,1-2 0 0,-5 7-64 16,2 0-16-16,1 2 0 0,3 0 0 0,-5 0-288 16,3 1-48-16,-1-1-16 0,4 0 0 0,4-7-272 0,-1 0-128 15,4-7 0-15,0-2 128 16,4-3-432-16,4-7-80 0,-1 1-32 0,4-6-13424 15</inkml:trace>
  <inkml:trace contextRef="#ctx0" brushRef="#br0" timeOffset="51790.93">27215 15643 14735 0,'-3'12'1312'0,"-2"-2"-1056"0,5-6-256 16,0 1 0-16,0-2 1488 0,0 3 240 0,-4 4 64 0,1 6 0 16,-3 10-960-16,1 4-176 0,-4-3-32 0,1 3-16 15,-1-2-304-15,-3-2-64 0,1 0-16 0,-1 4 0 16,0-2-224-16,-2-2 0 0,0 3 0 0,0-3 0 16,2-1-320-16,-2-3-144 0</inkml:trace>
  <inkml:trace contextRef="#ctx0" brushRef="#br0" timeOffset="52631.06">28310 15268 5023 0,'0'0'208'0,"-4"-2"64"0,-1-1-272 0,1 3 0 16,3 0 0-16,-1 0 0 0,0 0 1360 0,-3-2 224 16,-2 0 32-16,-3-3 16 0,-1 2 704 0,1-3 144 0,1 1 16 0,-3-3 32 15,1-1-1008-15,-1 0-208 16,0 0-32-16,-4 1 0 0,-1 2-928 0,-1 1-176 16,-4 2-48-16,1 3 16 0,-2 2-144 0,-1 1-192 0,-1 6 32 0,1 5 16 15,1 1 0-15,1 4 0 16,-4 8 0-16,3-5 16 0,2 8 0 0,2-2 0 15,1 7 0-15,1-1 128 0,3 3 176 0,5-2 144 0,-3 5 48 0,3-2 0 16,6 2-48-16,1 0-16 0,4-5 0 0,1-5 16 16,1-6-320-16,1-3 0 0,7-4 0 0,-1 1 0 15,6-6 0-15,1-5-240 0,4-3 64 0,3-8 32 16,1-3-224 0,-26 7-32-16,0 0-16 0,85-61 0 0,-85 61-160 0,0 0-16 0,93-101-16 15,-93 101 32-15,57-78 224 0,-57 78 32 0,45-80 16 0,-45 80 0 16,39-81 304-16,-22 41 0 0,-5-3 0 0,2-4 0 0,-5-2 192 0,0-1-64 15,-1-3-128-15,-2-4 192 16,-1 1 416-16,-2-1 80 0,3 3 16 0,-3-2 0 16,1 2 352-16,1 5 80 0,-2 4 16 0,-1 3 0 0,1 2-240 0,1 12-32 15,-2 4-16-15,-2 8 0 0,0 9-240 0,-4 7-48 16,-3 9-16-16,-1 5 0 0,-1 3-16 0,-3 8 0 16,-2 8 0-16,-4 5 0 0,6 5 0 0,-2 3 0 15,2 6 0-15,1 5 0 0,3 1-240 0,1 6-48 16,2 4-16-16,-1-1 0 0,1 2-240 0,2-6 0 15,-3 1 128-15,5-4-128 0,1-8 0 0,1 2 0 0,1-5 0 0,3-2 0 16,2-4-144-16,-3-6 144 0,3-2 0 0,0-4-144 16,1 0-336-1,-2-6-64-15,2-6-16 0,1 2 0 16,0-4-1872-16,1-6-384 0</inkml:trace>
  <inkml:trace contextRef="#ctx0" brushRef="#br0" timeOffset="53005.68">29167 15125 911 0,'0'-5'0'0,"0"-2"0"0,0 4 0 0,-2-3 0 0,2 6 960 0,0-1 128 0,-1-3 0 0,-1 1 16 31,-2-3 512-31,-1-2 112 0,-4 3 0 0,-5-2 16 0,2 5 432 0,-2-2 96 16,0 10 16-16,-1-3 0 0,-1 2 16 0,0 4 16 15,-1 3 0-15,-1 2 0 0,-1 4-912 0,2-1-176 0,-6 6-32 0,2 1-16 16,0 4-512-16,-1 3-96 0,3 1-32 0,-4-1 0 16,5 4-64-16,6-2-16 0,-2 3 0 0,6-1 0 15,1 0 80-15,7 0 16 16,3 0 0-16,6-2 0 0,5-2 48 0,3-5 16 0,6 0 0 0,1-3 0 15,1 1-288-15,4-6-48 0,1-2-16 16,1-4 0-16,1-4-272 0,2-4 0 0,-2-2 0 16,3-8 0-16,-4 3 0 0,-31 3-176 15,0 0 0-15,106-40 0 0,-106 40-2320 0,87-52-448 0</inkml:trace>
  <inkml:trace contextRef="#ctx0" brushRef="#br0" timeOffset="59155.64">29721 15805 6447 0,'0'1'576'0,"0"1"-576"16,0-2 0-16,0 0 0 0,0 0 528 0,0 0 0 15,-2 0 0-15,1 2 0 0,1 1-112 0,-4 1-32 16,2 1 0-16,-1-2 0 0,-2 3 480 0,1-1 96 0,-1 0 0 16,2-1 16-16,-3 4 400 0,1-2 80 0,2 1 16 0,3-2 0 15,-6 0-128-15,3 2-32 16,3 0 0-16,-5 2 0 0,3-2-304 0,2 1-64 0,-2 3-16 15,2-3 0-15,0 1-208 0,0 3-32 0,-5 2-16 0,1 0 0 16,-4 4-304-16,-1 4-64 0,-3 3-16 0,-2 3 0 16,0 1-288-16,-3-1 0 15,-6 7 0-15,-2 0 0 0,3-4 0 0,-1-5 0 0,1 0 0 0,4-14-8928 16,6-10-1728 0</inkml:trace>
  <inkml:trace contextRef="#ctx0" brushRef="#br0" timeOffset="67752.14">23223 7166 911 0,'-5'7'0'0,"1"-4"0"0,-1 1 0 0,3-3 0 16,2 1 1152-16,0 0 128 0,0-2 48 0,0 0 0 15,-1 5-816-15,-3-2-176 0,1 6-16 0,-3-4-16 16,1 4-304-16,-4 0 0 0,4 0 0 0,-3-1 0 16,-1 1 192-16,-3 3 128 0,1-3 16 0,-1 1 16 15,3-1 304-15,-5 3 64 0,0 0 16 0,2-1 0 16,0 6 0-16,2-3 0 0,-3 4 0 0,-1-3 0 0,-1 3-224 0,-3-3-32 15,3 8-16-15,-3-2 0 0,-3 2-256 0,4-1-48 16,-1-1-16-16,3 2 0 16,3-2 208-16,-1 0 32 0,5-2 16 0,-1 3 0 0,4-1 432 15,-1 0 64-15,6-2 32 0,-3 4 0 0,3-6-352 0,3 6-64 16,3-2 0-16,-1 0-16 0,0-2-288 0,2 4-48 16,2-1-16-16,0-3 0 0,-1 1-144 0,-3-3 0 15,8-3 0-15,-5 0 0 0,3-2 0 0,1-3 0 16,5 3 128-16,-3-7-128 0,4 4 672 0,-1-4 48 0,2 2 16 15,6-5 0-15,-3-2-224 0,5 0-32 16,0-4-16-16,5-4 0 0,1-6-288 0,-2 0-176 16,4-4 192-16,-7 1-192 0,2-2 0 0,-4-2 0 0,0 0 0 0,-2-2 0 15,-3 4 0-15,0-2 160 0,2-5-160 0,-4 3 128 16,2-3 368-16,-4 4 64 0,1-4 16 0,-1-1 0 16,-3 5-96-16,-2-4-16 0,-1 3 0 0,-2-3 0 15,-4 3-304-15,-2-3-160 0,-3 0 160 0,0 0-160 16,0 0 432-16,-5 0-16 0,5 3 0 0,-3-3 0 15,-1 1-32-15,2-1 0 0,-3 2 0 0,3 5 0 16,1 1-384-16,-6 4 0 0,1 2 128 0,-4 4-128 0,-2-1-144 0,-6 5-64 16,1 4-16-16,-6 4 0 15,-3 5-1360-15,-4-1-272 0</inkml:trace>
  <inkml:trace contextRef="#ctx0" brushRef="#br0" timeOffset="68952.09">28658 5760 2751 0,'-9'3'256'0,"2"-3"-256"0,6 2 0 0,-3-2 0 16,3 0 1376-16,1 0 224 0,1 0 64 0,-1 0 0 15,4 0-928-15,-4 0-176 0,3 4-48 0,-1-4 0 0,1-4-512 0,-3 8 0 16,0-4 0-16,0 0-144 0,-3 0 272 0,1 3 64 16,-1-1 16-16,-4 1 0 0,2 1 304 0,-4-2 64 15,0 5 16-15,-1-2 0 0,-3 0-112 0,5 2-32 16,-6 0 0-16,2 0 0 0,1-2 192 0,2 4 16 15,-3 1 16-15,4-1 0 0,-3 0-320 0,4 3-64 16,-2 0-16-16,1 2 0 0,2 0-272 0,-2 3 0 16,3 6 128-16,-4-2-128 0,2 0 0 0,0 2 160 15,3-4-160-15,1 5 128 0,1-1 64 0,4-4 0 16,1 4 0-16,3-4 0 0,6-4-16 0,-3 3 0 16,4-4 0-16,0-2 0 0,2 2-176 0,6-2 0 15,0 0 0-15,4-1 128 0,-25-11 0 0,0 0-128 0,0 0 192 0,125 22-64 16,-125-22-128-16,0 0 0 0,112-5 0 0,-112 5 128 15,76-23 48-15,-41 9 0 0,-2-6 0 0,-1 0 0 16,-6 0-16-16,-4-1 0 0,-1-4 0 0,-2-4 0 16,-1 3-160-16,-1-1 0 0,-3 0 0 0,-2 0 128 15,-1-2 400-15,-2 4 80 0,-1 1 16 0,-1-2 0 16,-2 3 144-16,1 1 16 0,-1 1 16 0,-3-2 0 16,-1 6-400-16,-1 3-80 0,-1 2 0 0,-6 1-16 15,-2 2-304-15,-5 2 0 0,-7 2 0 0,-1 2 0 16,-6 3-384-16,-5 1 32 0,-4 1 0 0,-3 7 0 15,-7-2-752-15,-2 0-160 0,-2 0-16 16,3-2-9264-16</inkml:trace>
  <inkml:trace contextRef="#ctx0" brushRef="#br0" timeOffset="71654.55">3877 14089 9215 0,'-7'10'816'0,"2"-1"-656"0,1 0-160 0,4-6 0 0,2-3 192 0,0 0 16 15,1 0 0-15,2 4 0 0,8-4 368 0,-3-4 64 16,7 1 0-16,1-2 16 0,-1-4-528 0,1 0-128 16,-4 0 0-16,-2 4 0 0,0-2 0 0,-3-1 0 15,-2 2-128-15,0 1 128 0,-2 5 0 0,-2-3 0 16,3 6 0-16,-3-3 0 16,-1 4 240-16,1-3 160 0,3 3 48 0,-3-1 0 15,2-1 368-15,4-2 80 0,0 0 0 0,3 0 16 0,5-2-208 0,-3-1-32 16,4-1-16-16,-1-1 0 0,1 0-464 0,-1-2-192 15,2 2 128-15,-1 1-128 0,-1 4 0 0,-3-2 0 16,0 2 0-16,2 2 0 0,-2-2 0 0,-2 4 0 16,2 1 0-16,-4-2 0 0,6-3 192 0,-2 0-64 15,0 0 0-15,1-3 0 0,3-2 384 0,-1-4 64 16,-3 0 0-16,2 1 16 0,0-5 112 0,1-1 0 16,-3-3 16-16,-2-6 0 0,-1 4-272 0,1-5-64 15,-4-1-16-15,1-4 0 0,-4 3-368 0,1-4 144 16,-3-1-144-16,-3-1 0 0,0 5 0 0,-3-3 0 0,-4 4 0 0,-2 0-144 15,0 3-128-15,-3 4-32 0,-2 3 0 16,-3 2 0-16,1 4 304 0,-3 1 0 0,-2 2 0 16,-2 4 0-16,2 1 0 0,-1 4 0 15,3-1 0-15,1 5 0 0,1-1 224 0,3 2 0 0,-2 0 0 0,2 5 0 16,4 0-80-16,-1 4-16 0,2 3 0 0,3 4 0 16,-7 3 16-16,5 5 0 0,-5 4 0 0,3 2 0 0,-2 3 192 0,-2 0 48 15,0 1 0-15,-4 0 0 16,3-1-160-16,-4 0-32 0,-2 0 0 0,2 0 0 15,-4 3-192-15,2 3 0 0,-5 2 0 0,3-1 0 16,-3-1 0-16,3 2 0 0,2 3 0 0,8-6 0 0,-1 2 800 16,5-5 64-16,2-2 16 0,9-5 0 0,3-2 80 0,9-5 32 15,0-5 0-15,8-6 0 0,5-3-800 16,-27-14-192-16,0 0 0 0,113 12 0 16,-113-12-2288-16,92-14-448 0</inkml:trace>
  <inkml:trace contextRef="#ctx0" brushRef="#br0" timeOffset="72433.59">4562 13110 20271 0,'-30'12'896'0,"11"-5"192"0,-2 2-880 0,7-6-208 0,5 3 0 0,4-6 0 16,0 3 816-16,-11 2 112 0,-6 2 32 0,-6 4 0 31,-5-2-1120-31,5-1-224 0,-4 1-32 0,6 0-16 0,-3-1-1856 0,1 3-368 0,-4-1-80 0,-3 1-16 16,1 3 1008-16,-6 1 192 0,5 3 32 0,-5 1 16 0,1 2 1504 0,3 7 208 15,-3 1 96-15,4 3 16 16,2 8 1040-16,0 0 224 0,2 3 32 0,0 6 16 0,3-2-160 0,-2 4-16 15,4-1-16-15,3 1 0 0,2 1-544 16,2 0-128-16,2 0 0 0,5 2-16 0,3 0-128 0,7-1-32 16,2 4 0-16,5 1 0 0,4-1 160 0,0 4 16 15,3 0 16-15,4-2 0 0,-1-1-528 0,3-1-96 16,4-5-32-16,-2 4 0 0,4-2-128 0,0-2 0 0,4 1 0 16,0-8 0-16,2 0-256 0,3-1 64 15,5-4 0-15,2-5 16 0,-40-35 176 0,98 61 0 0,-98-61-144 16,113 40 144-16,-113-40 320 0,117 17 128 0,-117-17 16 15,115-12 16-15,-115 12-64 0,110-37-16 0,-110 37 0 0,104-55 0 16,-55 20-256-16,3-7-144 0,-3-2 160 0,0-1-160 16,-4-4 192-16,-3-1-64 0,-4 1-128 0,-3 0 192 15,-2 1-48-15,-1-5-16 0,-4-1 0 0,-2-7 0 16,0 2-128-16,0-5 128 0,-5 3-128 0,2 1 128 16,-6 5-128-16,-3-3 0 0,3-3 0 0,-6-1 0 15,1 4 0-15,-9-3 0 0,3 4 0 0,-6-3 0 16,-6 3 128-16,-2 1-128 0,-6 4 0 0,-2 1 128 15,-1 4 0-15,-2-1 0 0,-8 4 0 0,3 4 0 16,0 0 112-16,-1 10 16 0,1 3 0 0,-2 4 0 16,0 2-16-16,-9 9 0 0,3 1 0 0,-8 6 0 15,-3 2-112-15,-6 6 0 0,0 2-128 0,0 6 192 16,-3 1-192-16,-2 5-240 0,3 4 48 0,1-2 16 16,1-1-1232-16,6-1-240 15,1 1-48-15,5-4-11264 0</inkml:trace>
  <inkml:trace contextRef="#ctx0" brushRef="#br0" timeOffset="73458.12">11077 12737 12895 0,'-15'0'1152'0,"4"0"-928"15,2 0-224-15,4 0 0 0,2 0 1088 0,-6 0 160 16,-5 2 32-16,-12 0 16 0,-9 3-560 0,0 4-112 0,2 3-32 15,3 5 0-15,1 4-1040 16,1 5-192-16,-3 2-64 0,4 4 0 0,3-1 288 0,1 4 48 0,1 3 16 0,1-1 0 16,5-2 1088-16,0 3 224 15,6-2 32-15,-2 3 16 0,3-3 544 0,4-1 112 0,5 0 32 0,-4-2 0 0,8-3-448 0,-1-2-96 16,4-2 0 0,4 0-16-16,3-2-576 0,0-1-112 0,5-6-32 0,5-1 0 0,-24-16-416 0,0 0 0 31,101 19 0-31,-101-19 0 0,100-9 0 0,-100 9-144 0,122-29 144 0,-122 29 0 0,111-39-400 15,-111 39 16-15,91-48 16 0,-91 48-12992 16</inkml:trace>
  <inkml:trace contextRef="#ctx0" brushRef="#br0" timeOffset="74092.89">11042 12265 19343 0,'-27'21'848'0,"7"-7"192"0,5-2-832 0,2-1-208 0,5-4 0 0,3-2 0 16,-4 4 576-16,-9 5 64 0,-8 12 0 0,-14 5 16 15,0 4-944-15,0 0-192 0,0-4-32 0,5 4-16 32,-5-4-336-32,2 1-64 0,-2-3-16 0,1 1 0 0,3-2 944 0,1-2 144 0,3 0 48 0,-2 2 16 0,2-2 1568 0,-3 5 304 15,0 2 64-15,4-1 16 0,-4 3-160 0,4 1-16 16,1 4-16-16,2-1 0 0,6-3-960 0,-3-1-192 16,6 5-48-16,2 0 0 15,3 0-576-15,-2 2-192 0,7 0 128 0,1 1-128 16,6 1 0-16,-2-1 0 15,4 6 0-15,4 0 0 0,5 0 0 0,-4 0 0 0,7 3 0 16,6-7 0-16,-1-1 0 0,7-1 0 0,6 2 0 0,1-6 0 16,1-3 192-16,6-1-32 0,6-3 0 0,-44-32 0 15,88 57 0-15,-88-57 0 0,89 49 0 0,-89-49 0 0,96 42 144 0,-96-42 16 0,107 22 16 0,-107-22 0 16,116 18-176-16,-116-18-32 16,131 5-128-16,-131-5 192 0,136-9-192 0,-136 9 0 15,117-17 0-15,-117 17 0 16,108-26-144-16,-108 26-32 0,106-46 0 0,-106 46 0 15,98-66-416-15,-55 26-96 0,1-3-16 16,1-6 0-16,-5-3 384 0,4-2 80 0,-4-4 16 0,-2-3 0 16,2-5 592-16,-5 0 112 0,2 5 32 0,-6-5 0 0,4-1-96 15,-6 5-16-15,3-5 0 0,-6 3 0 0,-3 0-256 0,-6-1-144 16,-8 4 160-16,-9-2-160 0,-9 3 0 0,-8-3 0 16,-10-2-208-16,-2-3 64 0,-6-1-112 0,-2-1-32 15,-1 2 0-15,-2-1 0 0,0 6 288 0,-4 0 0 16,2 7 176-16,-1 8-176 0,-9 8 368 0,-6 10-48 15,1 7 0-15,-1 13 0 16,-5 6-672-16,-3 10-144 0,-12 14-16 0,-2 7-15536 0</inkml:trace>
  <inkml:trace contextRef="#ctx0" brushRef="#br0" timeOffset="75969.14">4834 13493 12895 0,'0'6'1152'0,"0"-1"-928"15,1 2-224-15,3-6 0 0,-4-1 656 0,2 4 96 0,4 1 16 0,-2 4 0 16,3 5-352-16,2-5-64 15,-2-1-16-15,-2-1 0 0,0-2-336 0,-1-5 0 0,4-3 0 0,-4 1 0 16,3-7 384-16,0-3 64 0,1 0 16 0,1-5 0 16,2-2-304-16,1-2-160 0,-3-2 160 0,3 2-160 15,2-2 352-15,-4 6-32 0,6 0 0 0,-6-3 0 16,6 3 144-16,-2 3 32 0,3 0 0 0,1-3 0 16,-1 1-112-16,2-1-32 0,4-3 0 0,1 3 0 15,2-4-144-15,2 2-16 0,0-2-16 0,5-2 0 16,0 1-16-16,6-1 0 0,-1-1 0 0,2 1 0 0,6 2 240 15,-3-7 48-15,-3 6 16 0,-1-4 0 16,-1-1 32-16,-2 1 0 0,1 5 0 0,0-1 0 16,1-3-224-16,-1 1-32 0,1-2-16 0,2-2 0 0,4 2-96 15,-3 0-128-15,6 0 176 0,-3 0-176 0,-44 26 384 0,92-44-48 16,-92 44 0-16,89-42 0 0,-52 21 16 0,1 4 0 16,-3-1 0-16,-2 1 0 0,-33 17-192 0,68-31-32 15,-68 31-128-15,73-26 192 0,-73 26-192 0,77-23 176 16,-77 23-176-16,82-26 160 0,-82 26 32 0,90-19 0 15,-90 19 0-15,93-23 0 0,-93 23 128 0,89-30 48 16,-89 30 0-16,75-26 0 0,-75 26-32 0,71-22 0 0,-71 22 0 0,70-27 0 16,-70 27-336-16,69-19 144 0,-69 19-144 0,74-24 0 15,-74 24 144-15,75-23-144 16,-75 23 0-16,75-22 144 0,-75 22-144 0,69-26 0 0,-69 26 144 0,0 0-144 16,93-32 160-16,-73 23-32 15,5 3-128-15,-4-1 192 0,0 0-48 0,1 3-16 16,-2-1 0-16,0 0 0 0,0 1-128 0,1 2 128 0,-1-1-128 0,0-1 128 15,1 3-128-15,-2-3 0 0,2 1 0 0,-4-2 128 16,6 1-128-16,-2 2 0 0,-4-1 0 0,-17 3 0 16,0 0 0-16,0 0 0 0,89-14 0 0,-89 14 0 15,0 0 160-15,0 0-160 0,92-12 192 0,-69 8-192 16,-2 2 192-16,-2 2-64 0,2 0 0 0,-2 0-128 16,-2 0 192-16,1 0-192 0,-1 0 192 0,1 2-192 15,-4-2 128-15,3 0-128 0,-3-2 0 0,3 2 0 16,-1-3 144-16,3 3-144 0,-1 0 0 0,1-2 144 0,0 0-144 0,0 1 0 15,-19 1 0-15,0 0 0 0,0 0 0 0,80-12 0 16,-59 12 0-16,-3 0 0 0,-18 0 0 0,0 0 0 0,0 0 0 16,0 0 0-1,103 0 0-15,-103 0 0 0,0 0 0 0,0 0 0 16,0 0 0-16,95 17 0 0,-95-17 0 0,0 0 0 16,0 0 0-16,0 0 0 0,103 35 0 0,-103-35 0 0,0 0 0 0,0 0 0 15,0 0 0-15,98 22 0 0,-79-18 0 0,0-1 0 16,0-1 0-16,0-2 0 0,-19 0 0 0,0 0 0 0,0 0 0 15,0 0 128-15,107 9-128 0,-107-9 128 0,0 0-128 0,0 0 128 16,0 0-128-16,0 0 0 0,97 26 0 0,-84-21 0 16,1 4 0-16,-1-6 0 0,1 3 0 0,0-3 128 15,2 2-128-15,-2 1 0 0,0-3 0 0,2-3 0 16,-16 0 176-16,0 0-48 16,0 0-128-16,0 0 192 0,90 14-48 0,-74-12-16 0,1-1 0 15,-1-1 0-15,0 0-128 0,-4 4 128 0,2-1-128 16,-4-1 128-16,2 3-128 0,-1-1 0 15,-1 1 0-15,1-1 128 0,1 1-128 0,-3 2 0 16,1-5 0-16,-1 5 0 0,3-6 0 0,-3 4 0 16,0 2 0-16,-1-1 0 0,1-1 0 0,0 2 0 0,-1 2 144 15,3-4-144-15,1 3 144 0,-3-2-144 0,1 2 192 16,2-1-192-16,1 2 144 0,1-4-144 0,-2 1 0 0,2 1 144 16,0-2-144-16,0 0 0 0,-1-2 0 0,3-1 0 15,-2 2 0-15,4-4 0 0,-6 3 0 0,2-3 0 16,3 2 0-16,-3-2 0 0,0 0 0 0,2 0 0 15,-2 3 0-15,3-3 0 0,-3 0 0 0,0 4 0 16,0-2 0-16,2 3 0 0,-6-2 0 0,6 4 0 16,-6 0 0-16,2 0 0 0,-1-2 0 0,-1 4 0 15,4 0 0-15,-5-4 0 0,5 4 0 0,-5 0 0 16,4-1 0-16,0 1 0 0,-3 0 0 0,-1-2 0 0,3 0 0 0,-3 1 0 16,-1 1 0-16,1-2 0 0,2 0 0 0,-4 0 0 15,1-2 0-15,1 2 0 0,0-2 0 0,-2 1 0 16,1-3 0-16,1-1 0 0,0-2 0 0,0 3 0 15,3-3 0-15,-4-3 0 16,1 3-624-16,3-2-96 0,-1-1-32 0,1 3-10864 16,-3-2-2176-16</inkml:trace>
  <inkml:trace contextRef="#ctx0" brushRef="#br0" timeOffset="76727.27">9601 12669 17503 0,'-1'2'1552'0,"-5"-2"-1232"16,6 0-320-16,0 0 0 0,2 0 736 0,2-2 96 0,-4-1 0 0,3 1 16 15,2-1-528-15,4-2-128 0,0-2 0 0,-1 1-16 0,1 3 112 0,-4 1 32 16,4-1 0-16,-5 3 0 0,1 5 368 0,0-2 80 16,-2 3 0-16,3 2 16 15,-3 4 304-15,2-1 48 0,1 1 16 0,1 2 0 16,3 2-272-16,2-2-48 0,0 0-16 0,4 0 0 0,0-2-560 0,1-4-96 15,-17-8-32-15,0 0 0 0,0 0-128 0,80 32 0 16,-80-32 0-16,0 0 0 0,0 0-192 0,93 8 48 16,-93-8 0-16,0 0 0 0,0 0 144 0,92-1-208 15,-92 1 80 1,0 0 128-16,0 0 0 0,0 0 0 0,101 0 0 0,-101 0 0 0,0 0 0 0,0 0 0 16,0 0 0-16,86 10 128 0,-71-3 160 0,1 0 32 15,0-3 0-15,-2 1 0 0,-1-2-64 0,3 3 0 16,0-6 0-16,0 0 0 0,1 0-256 0,-1-6 0 0,-1-2 0 15,-1 2 0-15,4-2 0 0,-8-5-144 16,1 5 16-16,-1-3 0 16,-1-1-240-16,-1-2-32 15,1 2-16-15,0-2 0 0,-6-2 416 0,3-3 0 0,-3 0 0 0,2-5 0 0,-5 5 0 0,0-8 256 16,0-2-48-16,0 1 0 0,2-2 384 0,0-5 80 0,3 4 16 0,-5-4 0 16,4 2-240-16,1-5-32 0,3 0-16 0,-2-4 0 31,6-2-400-31,-3 1 128 0,5-1-128 0,-6 2 0 0,4-5 0 0,-1 7 0 0,1 2-192 0,-3-2 192 31,1 7-1088-31,-1-2-80 0,3 4-32 0,-3 1 0 0,0 4-976 0,-1 0-208 0</inkml:trace>
  <inkml:trace contextRef="#ctx0" brushRef="#br0" timeOffset="77978.63">10208 13746 10127 0,'-9'5'896'0,"2"-5"-704"15,2 4-192-15,3-4 0 0,2 0 1216 0,0 0 192 16,-2 0 64-16,2 0 0 0,-1 3 448 0,1-1 80 16,-4-2 32-16,1 0 0 0,1 3-1392 0,-2 1-288 0,-1-3-48 0,-4 6-16 31,1-1-752-31,-1-1-160 0,-5 4-16 0,-3 5-16 15,-1-2 176-15,1 5 32 0,-6 2 16 0,-1 2 0 0,1 2 944 0,-1 1 192 0,-2 2 48 0,-1-1 0 16,-2 1 368-16,1 3 80 16,-7 3 16-16,4-1 0 0,-4 1-208 0,0 2-48 0,0-2 0 0,-5 3 0 15,2-4-384-15,-4 0-96 16,-2 2-16-16,4 0 0 0,-3 1-80 0,-1-7-32 0,4 0 0 0,2-1 0 16,1-4-32-16,-3 4 0 0,-4 1 0 0,4-1 0 15,-5-4-64-15,1 1-32 0,1-2 0 0,-2-4 0 16,1-3-32-16,-5 0 0 0,-3 0 0 0,3-2 0 15,0-3 0-15,2 5 0 0,2-2 0 0,1 0 0 0,-3-1-192 0,2-3 0 16,2 5 0-16,-3-3 0 0,6-1 128 0,-7 0-128 16,2-1 0-16,-4 4 0 0,-3 2 208 0,-4-1-48 15,2 0-16-15,0 1 0 0,7 0-144 0,-4-1 192 16,3 4-192-16,-3-3 192 0,0 2-192 16,3-2 0-16,-3-1 0 0,1 1 0 0,-3 4 128 15,-4-4-128-15,-1-2 192 0,1 0-64 0,5-1 64 0,3-3 16 16,0-1 0-16,2-2 0 0,2 1-16 0,-2 1 0 15,5-6 0-15,-2 5 0 16,1-3-64-16,-1-3-128 0,0 4 176 0,-6-8-176 0,1 4 176 0,-1-2-176 0,-1-1 160 0,4-2-160 16,2-2 0-16,1 1 0 0,-1 1 0 0,1-2 0 15,-3 0 0-15,5 0 0 0,-1-1 0 16,-2 2 0-16,1-2 0 0,-3-1 0 0,-2 0 0 16,0 1 0-16,-3 2 0 0,7-2 0 0,-4 1 0 15,9-2 0-15,2 0 0 0,1-1 0 0,2 1 0 16,-3-5 0-16,5 2 0 0,0-2 0 0,1 2 0 0,3-2 0 15,1 2 0-15,0-2 0 0,2 0 128 0,-6 0-128 16,4-2 0-16,-3 2 144 0,0 0-144 0,3-1 128 16,-2-1-128-16,2 0 0 0,2 2 0 0,-3-3 128 0,6 3-128 0,-3-2 0 15,3 1 0-15,0-1 0 0,3 0 0 0,0 1 0 32,5 4 0-32,-4-1 0 0,1 3 0 0,1 1 0 0,1-1 0 0,2 4 0 0,4 1 0 0,-3-1 0 15,5 0 0-15,-3 1 0 16,4-1 0-16,2 2 0 0,2-3 0 0,-3 3 0 0,3-1 0 0,1 3 0 15,-1 1 0-15,-1-4 0 16,2 4 0-16,2 0 0 0,0 0 0 0,0 0 0 0,0 0 0 0,0 4 0 16,0-4 0-16,0 0 0 0,0 1 0 0,0-1 0 15,2 0 0-15,-2 4 0 16,4-4 0-16,-4 5 0 0,3-5 0 0,-1 4 0 0,5 1 0 0,-2 0 0 0,-2-2 0 0,4 4 0 16,2-1 0-16,0-1 0 0,0 4 0 0,3-1 0 15,-3 5 0-15,-1-3 0 16,1 4 0-16,0 3 0 0,-1 1 0 0,3 3 0 0,-2 1 0 0,-1 4 0 15,-1 1 0-15,2 0 0 0,5 3 0 0,-5-2 0 16,3 1 0-16,2 1 0 0,-4-2 0 16,2 3 0-16,-1-5 0 0,-1 4 0 0,1 1 0 0,1-3 0 15,-3-2 0-15,-1 4 0 0,-2-4 128 0,2-1-128 16,-4 1 0-16,1-2 0 0,4 0 0 0,-4 1 0 0,2-3 0 16,0-1 0-1,2-2 0-15,-1 2 0 0,5-3 0 0,-5-3 0 0,1-2 0 0,1 1 0 16,-1-6 0-16,0-4 0 0,0 1 0 0,-1-5 0 15,-1-2-688-15,0-5-160 0,0 2-48 0,2-4 0 16,0-1-2288-16,-1-6-464 0</inkml:trace>
  <inkml:trace contextRef="#ctx0" brushRef="#br0" timeOffset="78342.81">5355 14456 11055 0,'-18'7'976'0,"6"-1"-784"0,7-3-192 0,0-1 0 15,3-2 1504-15,-3 0 256 0,-6 5 48 0,-6-1 16 16,-8 4-2016-16,6-4-384 0,-4-2-96 0,8-8-16 15,4 1 496-15,3-2 192 0,-1 2-128 0,2-4 128 0,5 4 0 16,-3 0-12608-16,5-2 10176 0,0 2 1936 16,2 1 496-16,3-1 0 0,2 0 2064 0,2-2 512 15,-1 1 112-15,4-2 0 0,2 2 576 0,0 1 128 16,4-2 0-16,-1 2 16 0,-17 5-1408 0,0 0-272 16,0 0-64-16,98-17-16 0,-98 17-736 0,0 0-144 15,101-13-16-15,-101 13-16 0,0 0-480 0,124-40-112 16,-124 40-16-16,88-40 0 0,-88 40-128 0,102-45 0 15,-102 45 0-15,102-61 0 0,-42 26 0 0,4-7-144 0,9-5 144 0,2 0-14192 16</inkml:trace>
  <inkml:trace contextRef="#ctx0" brushRef="#br0" timeOffset="80429.56">4553 16637 4607 0,'-9'0'400'0,"4"0"-400"0,0 2 0 0,3-2 0 0,0 0 704 0,2-2 48 16,-8 2 16-16,-1-3 0 0,-3-1-240 0,1 2-32 15,-1-1-16-15,2-1 0 0,1-1-304 0,0 2-176 16,0 3 192-16,1-5-192 0,-1 5 400 0,-3 0-16 16,0 0-16-16,1 0 0 0,-1 5 608 0,2-2 128 15,-6 6 32-15,-2 0 0 0,3 1 32 0,-6 2 16 16,2 6 0-16,-2-1 0 0,-2 4-96 0,-1 2-32 15,-1-1 0-15,1 6 0 0,0 2-176 0,-3 1-48 16,1 2 0-16,0 0 0 0,0 6 32 0,0-3 0 16,3 3 0-16,6-5 0 0,-2 3-256 0,3 0-48 15,2-3-16-15,5-1 0 0,1-5 0 0,2 2 0 16,3-2 0-16,3 3 0 0,0-1-64 0,0-2-16 0,3 5 0 0,-1-5 0 16,5 1-320-16,-2-1-144 15,0 3 128-15,2-1-128 0,2 1 0 0,0-1 0 16,1 1 0-16,3 1 0 0,0-3 0 0,0 3 0 0,2-1 0 0,3-3 0 15,-1 3 0-15,1-3 0 0,3 0 0 0,-2 0 0 16,3-2 0-16,3 0 0 0,-3-2 160 0,-1-4-160 16,4 2 384-16,-1-6-48 0,0 0 0 0,1-4 0 15,-25-12-80-15,0 0 0 0,78 35-16 0,-78-35 0 16,0 0-112-16,94 26 0 0,-94-26-128 0,0 0 192 0,98 22-192 0,-98-22 144 16,0 0-144-16,101 14 128 15,-101-14 0-15,0 0 0 0,98-8 0 0,-98 8 0 0,0 0 32 16,99-27 0-16,-99 27 0 0,0 0 0 0,94-50-160 0,-64 26 192 15,1-4-192-15,2-4 192 16,0-1-192-16,0-7 128 0,2 4-128 0,-2-3 128 16,-1-1-128-16,-1 0 0 0,-5 0 0 0,0 2 0 15,1 1 0-15,-3-1 0 0,0 1 0 0,-6 3 0 0,-1 2 0 0,-1-3 0 16,-4 7 0-16,-2-1 0 0,-1 1 0 0,0 2 0 0,-2 0 0 16,2 0 0-16,-4-1 0 0,4 1 0 0,-1 0 128 15,1 2-128-15,1-1 0 0,1 3 0 0,3-4 0 0,-5 5 0 16,-1-2 0-16,1 4 0 0,0-2 128 0,-2 4-128 15,0 3 128-15,-6-4-128 0,6 6 0 0,-7-2 128 16,2 4-128-16,0-2 0 0,-2-1 0 0,0-1 128 16,-2 1-128-16,0-1 0 0,2-2 0 0,-5 2 128 15,2 2-128-15,-4-2 0 0,0 3 0 0,-9-1 0 16,0 0 0-16,-3 2 0 16,-5-3 0-16,-2 5 0 0,-1-1 160 0,-4 0-160 15,-2 4 192-15,2-4-192 0,3 6 240 0,-4-2-64 0,1 1-16 0,1-1 0 0,4 0-160 0,-2 1 192 16,4 4-192-16,0-2 192 0,-1 2-192 0,3-1 160 15,-1 1-160-15,2-2 160 0,4-2-160 0,-3 3 0 16,3-3 0-16,0 1 0 0,-1 1 0 0,-3-1 0 16,2-1 0-16,-2-1 0 15,2 1 0-15,-7-1 0 0,1 5 0 0,1-3 0 0,-2 1-144 0,0-2 144 16,-2 4-192-16,3 0 192 0,3 0-240 0,-4 0 64 16,5 4 16-16,2-4 0 15,1 0-880-15,4 0-176 0,-1-4-48 0,4 4-15520 0</inkml:trace>
  <inkml:trace contextRef="#ctx0" brushRef="#br0" timeOffset="81117.16">4367 17343 16575 0,'-16'10'736'0,"7"-3"160"0,0 0-720 0,8-4-176 0,1 1 0 0,0-4 0 0,0 2 1200 0,1 1 208 0,3 2 32 0,1 4 16 16,4-2-656-16,1-2-128 0,1-1-32 0,1-3 0 47,2-1-1856-47,-4 6-368 0,6-5-80 0,-7 1 0 15,5 5-224-15,-6-2-32 0,3 1-16 0,-2-1 0 0,-2 7 1936 0,1-3 176 0,1 1 144 0,0-1 16 16,1 1 1488-16,2 1 288 0,2-4 64 0,0 0 16 16,2-4-512-16,1-3-96 0,1-3-32 0,4-4 0 15,-2-4-656-15,2-3-144 0,3-5-32 0,-6-2 0 16,2 4-432-16,-7-4-96 0,1-2 0 0,-1 1-16 0,-3-1-176 16,-4-3-256-16,-2 5 64 0,-5 2 16 15,-5 1-272-15,1 1-48 0,-4 3-16 0,-3 2 0 16,-1 1 288-16,-4 3 48 0,0 1 16 0,-1 2 0 0,1 1 160 0,-3-1 144 15,-3 5-16-15,1 0-128 0,0 0 384 0,2 3-16 16,-4-1-16-16,5 5 0 0,1-2-144 0,0 0-16 16,-3 4-16-16,3 0 0 0,1 3-32 0,2 2 0 15,-5 3 0-15,2 6 0 0,-1-2 176 0,1 5 16 16,1 2 16-16,1 3 0 0,2 1 32 0,-2 3 0 0,4 3 0 16,-1 2 0-16,5 0 32 0,4 0 16 0,-3 4 0 15,6 1 0-15,0 2 240 0,2 2 48 0,2-1 16 16,1-1 0-16,4-1-32 0,-1-6-16 15,3 0 0-15,4-5 0 0,6-1-416 0,4-4-80 16,-25-30 0-16,69 45-16 0,-69-45-176 0,93 23-256 0,-93-23 64 0,115 4 16 31,-115-4-1568-31,136-21-320 0,-136 21-64 0,132-27-12704 0</inkml:trace>
  <inkml:trace contextRef="#ctx0" brushRef="#br0" timeOffset="81818.45">6278 16545 9215 0,'-10'10'816'0,"-2"-1"-656"15,6-2-160-15,6-5 0 0,-3-2 1264 0,-2 7 208 16,-4 3 64-16,-9 6 0 0,1 3-352 0,-6 2-64 15,2-2-16-15,2-2 0 16,2 1-1424-16,-6 1-304 0,2-2-48 0,-5 1-16 16,0 6-224-16,0 2-48 0,0 2-16 0,-2 2 0 0,2 3 976 0,-2-2 368 15,2 2-16-15,1-5 0 0,3 4 864 0,-1-6 192 16,6 3 16-16,-1-3 16 0,1-1 112 0,3-4 32 0,2 1 0 0,1-4 0 31,2 3-768-31,1-7-160 0,1 3-16 0,1-3-16 0,3 2-624 0,3-6 0 0,2-1 0 0,-1-1 0 16,5 1 0-16,1 0 128 15,-2-4-128-15,4-1 128 0,-1-1 32 0,1-1 16 16,-4-2 0-16,2 3 0 0,-2 3-176 0,-1-1 0 0,-2 2-160 0,-2 3 160 31,0 2-464-31,-4 6 0 0,-1 1 0 0,0 0 0 0,0 0 336 0,1 4 128 0,-1-2 0 0,5-2-144 16,0-2 896-16,5 1 176 0,-1-6 32 16,2 0 16-16,3-3-176 0,2-2-32 0,3 2-16 0,0-1 0 15,-1-1-576-15,3 0-176 0,2 0 0 0,1-2 0 31,2 2-832-31,-21-7-288 0,0 0-48 0,0 0-11904 0</inkml:trace>
  <inkml:trace contextRef="#ctx0" brushRef="#br0" timeOffset="82470.23">5827 17193 2751 0,'-23'5'128'0,"7"-2"16"0,3 3-144 0,4-3 0 0,4-1 0 0,1-2 0 0,-1 3 1024 0,-4 3 160 0,-5 1 32 0,-1 0 16 16,1 1 128-16,5 1 32 0,0-6 0 0,6 3 0 15,3-3-448-15,1-3-96 0,6 0-16 0,2-3 0 16,3 3-400-16,-1-2-96 0,4-2-16 0,3 1 0 16,-1 3 480-16,1-2 96 15,-18 2 0-15,0 0 16 0,0 0 448 0,111 2 96 16,-111-2 16-16,0 0 0 0,127 17-192 0,-127-17-48 0,103 16 0 0,-103-16 0 16,115 14-720-16,-115-14-128 0,114 10-48 0,-114-10 0 0,115 4-176 0,-115-4-32 15,123 0-128-15,-123 0 192 16,138-4 32-16,-138 4 0 0,153-5 0 0,-153 5 0 0,141-17-16 0,-141 17 0 15,133-14 0-15,-133 14 0 16,136-12 16-16,-136 12 0 0,151-11 0 0,-151 11 0 0,162-12 16 0,-162 12 0 16,142-17 0-16,-142 17 0 0,137-20 48 0,-137 20 16 31,148-24 0-31,-148 24 0 0,173-26-176 0,-84 10-128 0,-89 16 144 0,164-42-144 0,-164 42 128 0,158-41-128 0,-158 41 0 16,154-39 144-16,-154 39-16 0,163-35-128 0,-163 35 192 15,147-17-64 1,-147 17-128-16,127-14 0 0,-127 14 0 0,124-3 0 15,-124 3 0-15,118-6 0 0,-118 6 0 0,124-1 0 16,-124 1 0-16,118 0 0 0,-118 0 0 0,107 1 0 16,-107-1 0-16,94 0 0 0,-94 0 128 0,101 0-128 15,-101 0 0-15,106-5 160 0,-106 5-160 0,113-12 160 16,-113 12 96-16,115-5 0 0,-115 5 16 0,98-5 0 16,-98 5-96-16,0 0-32 0,120-4 0 0,-120 4 0 15,0 0-144-15,108-9 160 0,-108 9-160 0,0 0 160 16,103-19-160-16,-103 19 0 0,0 0 0 0,84-26 0 15,-84 26-384-15,0 0-176 0,0 0-16 0,0 0-16 16,89-30-1856-16,-77 25-368 0,-3 2-80 0,-1-6-10320 16</inkml:trace>
  <inkml:trace contextRef="#ctx0" brushRef="#br0" timeOffset="83082.6">10223 16351 21183 0,'2'11'1888'0,"3"-2"-1504"15,-3-6-384-15,5 1 0 0,-2-1 592 0,7 2 48 16,6 6 16-16,6 4 0 0,-24-15-656 0,73 42 0 16,-73-42 0-16,75 33-176 15,-75-33-352-15,0 0-80 0,107 42-16 0,-107-42 0 0,66 30 496 0,-66-30 128 16,70 36 0-16,-70-36 0 0,66 35 640 0,-66-35 192 0,68 38 32 0,-68-38 16 16,73 32 208-16,-73-32 32 0,75 31 16 0,-75-31 0 15,0 0-688-15,98 23-144 0,-98-23-32 0,0 0 0 16,0 0-448-16,106-16-80 0,-106 16-32 0,0 0 0 31,0 0-736-31,75-50-160 0,-63 39-32 0,2-1 0 0,-5 3 192 16,-4 1 48-16,0 4 0 0,-5 2 0 0,-2 2 544 0,-1 2 112 0,-2 2 32 0,-4 4 0 15,0 1 1248-15,-3 3 240 16,2 2 48-16,1 0 16 0,-3 2 432 0,-1 1 96 16,-1 2 0-16,1 4 16 0,-1 3-512 0,-2 0-96 0,0 6-32 0,1-1 0 0,-3 4-384 15,1 0-80-15,-1 1 0 0,1-1-16 16,-2 5-432-16,0-5-64 0,1 3-32 0,6-10 0 15,-2-2-448-15,5-5-96 0,6-4 0 0,3-3-16 16,3-1-2096-16,6-6-400 0</inkml:trace>
  <inkml:trace contextRef="#ctx0" brushRef="#br0" timeOffset="83882.28">11990 16040 14735 0,'-12'3'1312'0,"3"2"-1056"0,6-5-256 0,1 0 0 15,2 4 1280-15,0-4 192 0,-9 3 32 0,1-1 16 16,-6 7-848-16,2-6-160 15,-2 3-48-15,2-1 0 16,-2-2-1808-16,0 6-384 0,-4 0-64 0,1-1 0 0,-1 10-416 0,-4-4-80 0,-4 7-16 0,-1 0 0 16,-2 3 1920-16,1 6 384 0,-7 1 0 0,4 0 160 15,-1 4 2464-15,-3 2 480 0,9 1 96 0,-3 2 32 16,4 0-400-16,1-2-80 0,5 4 0 0,1-3-16 0,1 6-1184 16,3-2-224-16,2 1-48 0,3 1-16 0,6-1-368 0,3-1-64 15,7 1 0-15,1-9-16 0,6-4-192 0,0-5-48 16,9 0 0-16,3-3 0 0,-26-23-256 0,61 40-48 15,-61-40-16-15,66 40 0 16,-66-40-256-16,66 40 0 0,-66-40 0 0,61 40 0 0,-35-19 0 16,-1 0 0-16,-1-2 0 0,-5 4 0 0,2-6 160 0,-3 6-32 0,4-2 0 15,5 0 0-15,-1-2 192 0,-26-19 16 0,62 38 16 0,-62-38 0 32,81 28-176-32,-81-28-48 0,101 17 0 0,-101-17 0 0,123-1-128 15,-123 1 0-15,142-21 0 0,-142 21 0 0,132-30 0 0,-132 30 0 0,139-45 128 0,-139 45-128 16,147-61 0-16,-76 24 0 0,2-1 0 15,-6 3 0-15,-67 35 0 0,115-71 0 0,-115 71 0 0,85-70 128 16,-85 70-128-16,70-59 0 0,-70 59 0 0,62-56 0 0,-62 56 128 0,58-50-128 31,-58 50 128-31,56-56-128 0,-56 56 128 0,49-54-128 16,-49 54 128-16,54-61-128 0,-25 30 128 0,-6-4-128 16,3 5 0-16,-5-6 128 0,-2 4-128 0,-3-3 0 15,-2 0 0-15,-6 1 0 0,-2-1 0 0,-6-2 0 16,-6 2 0-16,-2 1 0 0,-6 6 0 0,-4-7 0 15,-3 5 0-15,-5-1 0 0,-2 7 0 0,-1-4 0 16,-3 3 128-16,1 1-128 0,5 5 0 0,0-2 0 0,-6 2 0 16,3-2 0-16,1 2 0 0,-4 1 0 15,3 4 0-15,-3-1 0 0,3 6 0 0,1-2 0 0,-2 4 0 16,2-1 128-16,-1-1-128 0,1 2 0 0,2-3 0 0,0-1 0 16,0-3 0-16,-4-1 0 0,2 1 0 0,-2-4 0 15,3 4 0-15,-5 2 0 0,3 3 0 0,-3 1 0 16,-4 8 0-16,1 3 0 0,-4 6-128 0,-1 8 128 15,-7 4 0-15,-2 7-144 0,1 3 144 0,-1 8 0 16,-2-3-272-16,-1 3 48 0,-4 1 16 0,2-5 0 16,6-2-176-16,-1-4-48 15,2 6 0-15,5-7 0 16,7 2-944-16,-5-8-192 0,5 4-32 0,0-7-14592 0</inkml:trace>
  <inkml:trace contextRef="#ctx0" brushRef="#br0" timeOffset="84662.73">12612 16392 14735 0,'-7'-2'1312'0,"6"-2"-1056"0,1 1-256 0,0-1 0 16,0-1 880-16,0 3 112 0,0-6 32 0,0-8 0 0,0-1-768 0,-4-6-128 15,1 4-128-15,1 1 144 32,-5 4-1184-32,-2 6-240 0,-1 1-64 0,-2 5 0 15,-4 4 640-15,-1 6 112 0,-1 5 16 0,-6 1 16 0,-1 5 1648 0,-1 2 336 0,0 5 64 0,0 5 16 0,-4 0 672 0,6 4 128 16,0 0 16-16,4 0 16 0,-2 0-288 0,3 1-48 15,3 3-16-15,4 1 0 0,1 0-512 0,4 3-96 16,4 3-32-16,1 1 0 0,5 3-448 0,3 6-80 16,2 1-32-16,1 3 0 0,5-1-448 0,4-5-80 15,2 0-32-15,12-11 0 0,8-8-224 0,-40-35 0 16,97 39 0-16,-97-39 0 0,124-18 0 0,-45-20 0 16</inkml:trace>
  <inkml:trace contextRef="#ctx0" brushRef="#br0" timeOffset="89341.07">23563 17080 4607 0,'-7'3'400'0,"5"-1"-400"0,-1-2 0 0,3 0 0 15,0 1 816-15,-2-1 80 16,-2 2 0-16,-1-2 16 0,-2 0-208 0,-1 4-64 0,-3-3 0 0,2-1 0 16,2 0-640-16,-1 0 0 15,2 0 0-15,1-1-176 0,-2 1 368 16,2-4 80-16,3 1 16 0,-5-2 0 0,6 5 352 0,-3-4 80 0,-1-1 16 0,0 3 0 15,1 0 544-15,-1-3 96 0,1 5 32 0,1 0 0 16,3 0 144-16,-2 4 48 0,2-4 0 0,0 1 0 16,2 1-512-16,-2 0-80 0,0-2-32 15,3 3 0-15,-3 3-656 0,4-3-144 0,1 0-32 16,-3-1 0-16,5 7-144 0,-2-4 0 0,4 2 0 0,0 2 0 16,1 0 320-16,2 1 0 0,0-1-16 0,-12-9 0 15,0 0 256-15,0 0 48 0,63 47 16 0,-63-47 0 0,0 0-288 0,0 0-48 16,73 31-16-16,-73-31 0 0,0 0-272 0,0 0 0 31,0 0 0-31,98 14 0 0,-98-14 320 0,0 0-64 0,0 0 0 0,0 0 0 0,0 0-256 0,71-38 160 31,-65 27-160-31,-3-1 128 0,-1-2-128 0,-4 2 0 0,2-2 0 0,-5-3 0 16,1-1 0-16,-4-1 128 0,-1-2-128 0,0-2 0 16,0 6 0-16,1-4 128 0,-3-2-128 15,3 6 0-15,-1 0 0 0,-3 1 0 0,-2 4 0 0,2 0 0 0,-2 3 0 0,0 4 0 0,-2 1 0 16,0 4 0-1,1 4 0-15,1 4 0 0,0 1 0 0,-4 5 0 16,3 2 0-16,-1 3 0 0,-2 2 0 0,3 1 0 16,-3 5 176-16,3 0 0 0,-3 8 0 0,6 0 0 15,-2 0 272-15,0 1 48 0,2-1 16 0,3 0 0 16,1 2 224-16,2-2 48 0,3 3 16 0,-1-5 0 16,8 0-272-16,-1-2-48 0,3 1-16 0,2-1 0 15,6-5-288-15,2 0-176 0,7-3 192 0,-23-23-192 16,0 0 0-16,80 44 0 0,-80-44 0 0,0 0 0 15,113 8-1168-15,-113-8-192 0,89-22-48 0,-89 22-15584 16</inkml:trace>
  <inkml:trace contextRef="#ctx0" brushRef="#br0" timeOffset="89786.33">24838 16982 911 0,'-5'-5'0'0,"5"-2"0"0,-5 2 0 0,3 1 0 0,0 2 2112 16,2-1 352-16,-3-1 64 0,0-3 16 0,-4-5 432 0,-2-2 96 15,0-3 0-15,-3-1 16 0,-2 3-1472 0,0 1-288 16,2 3-64-16,-6 3-16 0,1 1-736 0,-2 1-160 16,-2 3-32-16,0 3 0 0,2 3-320 0,-6 3 0 15,6 2 0-15,-3 8 128 0,-3 2-128 0,6 1 0 16,-4 9 0-16,2-1 0 0,2 1 288 15,2 4 144-15,-1 8 16 0,1 0 16 0,0 0 480 0,-1 3 80 16,1 4 32-16,-2 4 0 16,3 1-32-16,2 0-16 0,0 1 0 0,0-1 0 0,5-2 0 0,6-3 0 0,3-3 0 0,5-7 0 15,9-6-480-15,7-8-80 16,-21-23-32-16,0 0 0 0,106 29-416 0,-106-29 0 0,121-19 0 0,-47-9-12144 16,10-8-2384-16</inkml:trace>
  <inkml:trace contextRef="#ctx0" brushRef="#br0" timeOffset="90926.48">25771 16533 14735 0,'-2'5'1312'0,"2"-2"-1056"0,0-3-256 0,0 0 0 31,3 0 1280-31,3 0 192 0,-5 6 32 0,6-3 16 0,2 2-1040 0,-9-5-208 16,0 0-32-16,0 0-16 0,0 0-224 0,0 0 0 0,94 21 0 0,-94-21 0 15,0 0 0-15,0 0 0 0,91 0 0 0,-91 0 0 16,0 0 176-16,0 0 144 16,83-7 16-16,-83 7 16 0,0 0 272 0,0 0 48 0,0 0 16 0,0 0 0 15,0 0-384-15,72-19-80 0,-70 16-16 0,-2 3 0 16,-2 0 32-16,-3 0 0 0,-2 0 0 0,-4 3 0 16,3 2-240-16,-8 2 0 0,0 2 0 0,0 1 0 0,-1-1 0 0,0 5 0 15,-1-2 0-15,1 2 0 0,1 2 0 0,-1 0 176 16,1 1-32-16,0 0 0 0,1 6 272 0,-5-2 48 15,3 5 16-15,0 0 0 16,-1 2 1104-16,1 2 208 16,-1-3 64-16,4 0 0 0,2-1-1360 0,0 0-272 0,5-4-48 0,4-4-16 0,-1-1 608 0,8-3 128 15,4-5 32-15,-8-9 0 16,0 0-560-16,0 0-112 0,0 0-32 0,96 17 0 0,-96-17-224 16,0 0 0-1,77-14 0-15,-77 14 0 0,0 0 0 0,61-27-128 16,-61 27 128-16,0 0-208 15,0 0-192-15,52-34-48 0,-43 29 0 0,-4 2 0 16,-3 1-48-16,-4 2-16 0,-2 2 0 0,-1 5 0 0,-3 1 128 0,-6 3 32 0,-4 5 0 0,1-1 0 16,-6 6 80-16,2 2 16 0,-1-1 0 0,1 5 0 15,-2-1 256-15,2 0 0 0,2 0 0 0,1 0 0 16,1-3 288-16,3 3 16 0,5-4 0 0,-3 1 0 16,7 3 208-16,-2-5 64 0,5-2 0 0,2 2 0 15,0-2-128-15,2-1 0 0,5-1-16 0,-2 1 0 16,2-3-208-16,-2 1-32 0,4 0-16 0,2-2 0 15,1 0-176-15,-12-14 192 0,0 0-192 0,0 0 192 0,61 40-192 16,-61-40 128-16,0 0-128 0,0 0 128 0,0 0 64 0,0 0 16 16,76 22 0-16,-76-22 0 0,0 0-48 0,0 0-16 15,0 0 0-15,0 0 0 0,21 26 32 0,-33-19 0 16,-2 4 0-16,-8-3 0 0,-10 5-16 0,-8 1 0 16,-3-2 0-16,-8 0 0 0,-7-2-160 0,-1 3 0 15,-3-5 0-15,2-1-18816 0</inkml:trace>
  <inkml:trace contextRef="#ctx0" brushRef="#br0" timeOffset="98972.46">18877 3428 14735 0,'5'0'1312'0,"-5"0"-1056"16,4 3-256-16,-4-3 0 0,0 0-576 0,2 0-192 0,1 0-16 15,-1 0-16-15,-1 2-496 16,1-4-112-16,-2 2 0 0,0-3-16 0,-2 3 848 0,1-5 192 16,1 1 16-16,-2-5 16 0,2 6 352 0,-3-4 0 0,1-5 0 15,-5 3 128-15,2 0 160 0,-4 1 32 0,-2 4 0 0,-1-1 0 0,0 0-32 0,2 1 0 32,-6 1 0-32,2 1 0 0,0-1-96 0,2 1-32 15,1-2 0-15,-1 4 0 0,3-3-160 0,4 3 128 16,-2 0-128-16,2-2 128 0,0 2-128 0,0 0-272 15,1 0 64-15,1 2 16 0,-1-2 400 0,2 0 96 16,2 0 16-16,-3 3 0 0,1 1 656 0,0-2 144 0,2-2 32 0,-1 3 0 16,1-1-192-16,0-1-48 0,0 1 0 0,1-2 0 15,1 0-368-15,3 0-80 0,-1 0-16 16,1 0 0-16,4-2-32 0,-1 1-16 0,6-4 0 0,-1 3 0 16,-3-2 176-16,6 1 16 0,-1 1 16 0,1-1 0 15,2-1-352-15,-1 2-80 0,6-1-16 0,-4-1 0 16,2 4-160-16,-2-1-224 0,5-3 48 0,-1 4 16 15,3 0 160-15,0-2-192 0,2 1 192 0,2-5-192 16,1 6 192-16,-1-1 0 0,3 1 0 0,0-2 128 16,0 0-128-16,2-1 176 0,0 3-176 0,-4 0 192 15,4-2-192-15,-4 0 0 0,1 2 0 0,-1-5 0 16,-1 3 0-16,1 1 0 0,0-5 0 0,-1 3 0 0,-2-2 0 0,2-1 0 16,-4 3 0-16,0-2 0 0,-4-1 0 0,-1-1 0 15,2 2 0-15,0 4 0 0,-6-3 0 0,2 1 0 16,-1-1 0-16,-1-1 128 0,1 5-128 15,-1-2 160-15,0-1-160 0,1-1 160 0,1 4-160 0,-2-3 0 16,1 1 0-16,-2-2 0 0,-6 3 0 0,2-3-256 16,-3 4 64-16,-4 0 16 0,2 0-48 0,-2 0-16 15,1 0 0-15,-3 5 0 0,2-5 240 0,-1 6 0 16,1-3 0-16,-3 1 0 0,-1-3 0 0,1 1 0 16,2 0 0-16,-4-2 0 0,0 3 0 0,-6-3 0 15,3 2 0-15,-2-2 0 0,-2 0 128 0,-4 0-128 16,3 0 192-16,-8 0-192 0,0 0 512 0,-5 0-16 15,-1 2 0-15,-8 0 0 0,2-2-256 0,-7 3-48 0,-1 1-16 16,-1-3 0-16,-1-1-176 0,3 4 0 0,2-4 0 0,0 0 0 16,1 0 0-16,-1-4 0 0,2 4 0 0,0-3 0 15,1 1 0-15,-1-1 0 0,3-3 0 0,-5 3 0 16,-1 1 0-16,0-1 0 0,-1-1-144 0,-4 4 144 16,-1 0 0-16,0 4 0 0,0-3-128 0,0 3 128 15,-3-4-208-15,2 3 16 0,5 1 0 0,1-2 0 16,0-2-128-16,6 0-32 0,1 0 0 0,5 0 0 15,2 3 352-15,4-1 0 0,-1-2 0 0,4 2 0 16,0-1 0-16,2-1 0 0,3 4 0 0,-5-3 0 0,6-1-144 16,-6 0 144-16,3 0 0 0,1 4 0 15,1-4 0-15,0 3 0 0,4-1 0 0,0-2 0 0,2 4 0 16,3-1 0-16,0-1 0 0,1-2 0 0,6 3 144 0,4-3-144 16,1 4 128-16,2-2-128 0,2-2 240 0,1 0-48 15,6 0 0-15,-1 0 0 0,4 0-192 0,1 0 0 16,4 0-192-16,0-2 192 0,4-2 0 0,0 1 0 15,5 3 0-15,0-5 0 0,5 1 0 0,4-1 176 16,2 0-48-16,3 1-128 0,-2 1 256 0,-1 1-64 16,-3-1-16-16,-1 1 0 0,-1 0 80 0,-3 0 0 15,1-1 16-15,-6 3 0 0,2-2-112 0,0 2-32 16,0-2 0-16,-1 1 0 0,3-3-128 0,-2 2 0 0,3 1 0 16,-4-1 0-16,1-2 0 0,-4 3 0 0,3-3 0 15,-8 1 0-15,-1-3-128 0,1 3 128 0,-7-2 0 0,1 1 0 16,-6 3 0-16,-3-3 0 0,-1-1-144 15,-3 0 144-15,1 1 0 0,-8-1 0 0,0-2 0 0,2 5 0 16,-7-5 0-16,0 4 0 0,-3-2 0 0,-3-1 0 16,-1 3-160-16,-3-2 160 0,1 1-128 0,-5-1 128 15,-1 1-544-15,-3 3-32 0,-1-3 0 16,-7 2 0-16,0 1-128 0,-6 1-16 16,-2 0-16-16,-10 0 0 0,-1 0 464 0,-4 0 80 0,-2 0 32 0,-3 1 0 15,2 1 160-15,-2-2 0 0,-3 4 0 0,-1-3 0 0,1 3 0 0,-4-4 0 16,1 5-128-16,1-1 128 0,5-4-400 0,0 0 0 15,3 3 0-15,10-3 0 0,2-3 400 0,8 3-128 16,8 0 128-16,-1 0 0 16,8 0 0-16,-1 0 256 0,5 0-48 0,3 0 0 0,4 0-384 0,-2 0-80 15,5 0 0-15,2 0-16 0,2 0 144 0,5 0 128 16,1 0-192-16,5 3 192 0,9-1 448 0,3-2 192 16,8 0 32-16,7 3 16 0,9-3 240 15,5 0 48-15,10 6 16 0,-3-3 0 0,5 0-608 0,2 3-128 16,2-1-32-16,0 0 0 15,1-1-224-15,1 3 0 0,6-6 128 0,-1 3-128 0,1-2-176 0,-3-4-80 0,-5 2 0 16,-2-4-9904-16</inkml:trace>
  <inkml:trace contextRef="#ctx0" brushRef="#br0" timeOffset="115425.3">31091 14598 5519 0,'0'3'496'0,"0"1"-496"16,3-3 0-16,-3-1 0 0,0 0 416 0,0 0-16 16,4 0 0-16,-2 4 0 0,3-1 368 0,-2-1 80 0,1 1 16 0,-1 1 0 15,-1-2 224-15,-2-2 64 0,0 0 0 0,-2 3 0 16,-1 1 288-16,-1-3 64 15,1 3 16-15,-2-1 0 0,-1-1-112 0,1 3-32 0,2-1 0 0,-3-4 0 16,3 3-576-16,-2-1-112 0,-1-2-32 0,3-2 0 16,-6-1-464-16,1 3-192 0,-6-4 176 0,1-1-176 15,1 3 0-15,-3-1 0 0,-1 3 0 0,-2 0 0 16,1 3 0-16,-2 3 0 0,-2-1 0 0,2 7 0 16,-4-2 0-16,2 6 144 0,-1 0-144 0,-1 3 128 15,4 0-128-15,0 7 0 0,-2 0 0 0,1 2 128 16,3 7 128-16,0 0 32 0,3 5 0 0,-4 0 0 15,4 0 1072-15,2 4 224 0,3 4 32 0,-3 1 16 32,7-2-1632-32,0-2-464 0,-1 4-32 0,8-2 0 0,7-1 640 0,0-6 128 0,8 3 32 0,4-8 0 15,7-4-80-15,7-1-16 0,5-7 0 0,3-4 0 16,6-7-208-16,0-3 0 0,-49-9 128 0,101 0-128 16,-101 0 0-16,0 0 0 0,129-40-144 0,-129 40 144 15,0 0-2112-15,118-75-320 0,-118 75-64 0,0 0-10272 0</inkml:trace>
  <inkml:trace contextRef="#ctx0" brushRef="#br0" timeOffset="115868.7">31720 14805 15663 0,'-9'22'688'0,"2"-9"144"0,5-5-656 0,-1-1-176 0,6-5 0 0,-3-2 0 16,6 4 688-16,-3-1 96 0,8 2 32 0,3 0 0 0,3 1-688 0,4 1-128 15,0-6 0-15,1 3 0 0,1 1-400 0,3-5 16 16,-5 0 0-16,2 0 0 0,-1 0 384 0,-2-2 176 16,1-1-16-16,-4-2 0 0,0-2 752 0,-6-2 160 15,5 2 16-15,-8-3 16 0,3-4 0 0,-4 3 0 16,-2-4 0-16,-2 1 0 0,-1-4-368 0,-4 1-80 15,-1-1-16-15,-2-1 0 0,-2 2-432 0,-4-4-80 16,-1 3-128-16,-2 1 176 0,0 1-176 0,-3-1 0 16,-1 0 0-16,-4 1 0 15,1 2 0-15,-7 3 0 0,0 4 0 0,4 6 0 0,-3 2 0 0,1 8 0 16,4 5 0-16,-3 2 128 0,3 6 560 0,2 1 96 16,3 3 32-16,0 4 0 15,3 3 384-15,-2 0 80 0,6 4 0 0,-3-1 16 0,8 2-464 0,0-1-80 0,5-2-32 16,5 0 0-1,4 0-144-15,5-8-48 0,3 1 0 0,6-5 0 0,6-4-288 0,3-5-64 0,3-4-16 0,5-8 0 16,-40-2-160-16,0 0 0 0,123-22 0 0,-123 22-176 31,93-53-1408-31,-93 53-272 0</inkml:trace>
  <inkml:trace contextRef="#ctx0" brushRef="#br0" timeOffset="133924.37">26842 3682 5519 0,'-1'-3'496'0,"1"3"-496"0,0 0 0 0,0 0 0 16,1 0 864-16,3 0 80 0,-4 0 16 0,3-4 0 0,6 4-288 0,-4-2-48 15,4-1-16-15,-4-1 0 0,2 4-384 0,-2-1-80 16,4-3-16-16,-7 4 0 0,1-3-128 0,1 3 0 16,-2 0 0-16,-2-2 0 0,0-2 480 0,0 4 112 15,1 0 32-15,-2 0 0 0,1 0 64 0,0 0 16 16,-2 0 0-16,2 0 0 0,0 0-400 15,0 0-80-15,0 0-16 0,2 0 0 0,-1-1-208 0,1 1 0 16,2-2 0-16,1 0 0 0,0-1 0 0,4 3 0 16,-1-2 0-16,5-1 0 0,4-1 352 0,1 1 32 15,4-3 0-15,-3 6 0 0,6-1 0 0,-3-3 16 16,-1 1 0-16,4-1 0 0,-1-1-400 0,4 3 128 16,2-1-128-16,-3-1 0 15,3-1-480-15,1 2-176 0,1 3-48 0,4-6-7488 16</inkml:trace>
  <inkml:trace contextRef="#ctx0" brushRef="#br0" timeOffset="139156.97">30789 16106 7359 0,'-8'7'656'0,"-1"-2"-528"0,5-1-128 0,4-3 0 16,0-1 1232-16,0 4 224 0,-3 1 32 0,-2 2 16 16,1 3-448-16,3-1-96 0,2-4 0 0,6-1-16 15,2-4-736-15,0 0-208 0,5-4 0 0,3-1 128 16,0 2-128-16,1-4 0 0,1 0 0 0,2-2 0 15,0 4 192-15,-2 1 32 0,2-1 0 0,-2 3 0 16,2 1 272-16,-4-1 48 0,1 2 16 0,1 0 0 16,2 2-400-16,-2 1-160 0,4 6 128 0,1-1-128 31,2 5-832-31,2 1-240 0</inkml:trace>
  <inkml:trace contextRef="#ctx0" brushRef="#br0" timeOffset="140109.93">27548 5864 1839 0,'-5'-15'160'0,"1"6"-160"0,3 0 0 0,1 1 0 0,0 2 640 0,0 3 80 15,0-2 32-15,0-4 0 0,0-1 336 0,0-6 64 0,0-1 0 16,0 6 16-16,0-1-640 0,0 7-128 0,-6-1-16 0,3 3-16 31,-2-2-240-31,1 1-128 0,-3 1 160 0,-1 3-160 0,-1-2 256 0,-2 4-64 16,3 1 0-16,-4 2 0 0,1 2 512 0,2 2 80 16,-3 0 32-16,3 1 0 0,4 4 160 0,-4 4 48 15,6 4 0-15,1 3 0 0,-1 1-320 0,3 2-64 16,3 3-16-16,-1 4 0 0,1 1-288 0,3 3-48 15,1 1-16-15,-6 3 0 0,3 6-272 0,-4 5 0 16,2-2 0-16,-2 6 0 0,1-1 0 0,1 4-144 16,2 2 16-16,4 1-9040 0</inkml:trace>
  <inkml:trace contextRef="#ctx0" brushRef="#br0" timeOffset="157210.46">13592 11504 9215 0,'-21'16'816'0,"7"-7"-656"0,0 3-160 0,5-3 0 0,2-1 576 0,2-3 64 16,0 2 32-16,-9 7 0 0,-5 6-16 0,-4 6 0 0,-3 0 0 0,2 0 0 16,3-5-656-16,0-2 0 0,3-5-176 0,3 3 48 15,-3-5-96-15,4 1-16 0,2 1 0 0,3-4 0 16,-3 6 240-16,3-2 240 0,-1 3-48 0,-2 1-16 15,0 1 496-15,-4 2 96 0,0-1 32 0,-1 0 0 16,1 2 16-16,-1 3 0 0,-1-1 0 0,1-1 0 16,-1 1-336-16,1-1-64 15,3 5-16-15,-3-4 0 0,-1-1-400 0,-3 3 0 16,4 0 0-16,-2 0 0 0,1 0-320 0,1 2-64 0,-1-2 0 0,-3 0 0 16,4-3 128-16,0 5 32 15,1-4 0-15,-1-1 0 0,1-1 224 0,0 1 160 0,4-2-32 0,-2 2 0 0,5-6 576 16,1 0 96-1,2 1 32-15,5-6 0 0,2-2-64 0,5-1-16 0,-3-2 0 0,2-5 0 0,4 5-224 0,0-5-32 16,-1 3-16-16,-1-2 0 0,6 3-16 0,-13-6 0 16,0 0 0-16,0 0 0 0,0 0-32 0,95 17-16 15,-95-17 0-15,0 0 0 0,0 0-48 0,109 5-16 16,-109-5 0-16,0 0 0 16,99-7-224-16,-99 7-128 0,0 0 128 0,89-12-128 15,-89 12 0-15,0 0 0 0,0 0 0 0,96-12 0 0,-96 12-256 0,0 0-32 0,0 0 0 16,88-11 0-1,-88 11-976-15,0 0-192 0,0 0-32 0,75-17-6400 0,-75 17-1280 0</inkml:trace>
  <inkml:trace contextRef="#ctx0" brushRef="#br0" timeOffset="157598.72">12888 12379 17503 0,'-11'12'768'0,"6"-5"176"0,2 1-752 0,3-4-192 0,3 1 0 0,2-3 0 0,4 0 640 0,-9-2 112 16,0 0 16-16,0 0 0 0,120 21-176 0,-120-21-16 15,110-7-16-15,-110 7 0 16,106-23-288-16,-106 23-48 0,110-40-16 16,-110 40 0-16,112-44-208 0,-53 18 0 0,4 2 0 0,5-6 0 0,5 2 0 0,-2-1 224 15,2-6-64-15,-1 4-16 16,3-4 624-16,0-4 128 0,8-2 32 0,6-3 0 16,12 1-80-16,-3-1-16 0,3-1 0 0,-12-1 0 15,-2-1-528-15,-7 7-112 0,0 2-32 0,2 1 0 16,2 1-352-16,-4-2-80 0,-3 3-16 0,-8 5 0 15,-8 2-352-15,-8 2-80 16,-53 26-16-16,97-43 0 0,-97 43-320 0,80-32-64 16,-80 32-16-16,63-17-9616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2C916-7D65-4368-91F6-C0F741FC367F}" type="datetimeFigureOut">
              <a:rPr lang="en-AU" smtClean="0"/>
              <a:t>23/07/2023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DB368-97E3-4A84-80C3-EE17D51E4E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158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FAB5-7670-3858-EC37-CC2135C03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21C50-23A1-3A20-C616-3C220F14F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9AA56-B3FC-BB0F-0687-03431744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B2D5-B9FC-4136-A256-E78A92A3DEF7}" type="datetime1">
              <a:rPr lang="en-AU" smtClean="0"/>
              <a:t>23/07/2023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1FD3-B1B3-58BD-1C24-4F6905A8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41EF2-57C0-D18C-B9D6-81999364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89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32D3-AB87-D03D-CE01-563A0788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57FD4-BFD3-3544-F436-5524C3A18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4BFA5-6E36-993E-F934-66070408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9C11-3E0D-43CF-B58A-653B0F4E9FEA}" type="datetime1">
              <a:rPr lang="en-AU" smtClean="0"/>
              <a:t>23/07/2023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AE57F-4707-42A4-30B3-7BC65EBB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2B6AC-EBE7-BCEB-EF0D-3C77B4C3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7921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CBF2C-4A4C-BAB7-D483-D1AD9B9458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011C8-40C2-7621-E9D0-41ED201D3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ABAC8-B732-C15F-31A4-B7E18FED2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DC00-8DDB-487C-BA28-97C0BC37CF02}" type="datetime1">
              <a:rPr lang="en-AU" smtClean="0"/>
              <a:t>23/07/2023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79F87-6F81-6688-5EBB-0213702A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B9FA3-0FAA-E1AC-F6E6-FC6DE5ED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472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DF4F-9A82-D261-F6D7-FB1B02AB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2476-2598-5A10-DC73-FE05D2512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08611-06C0-2D20-84D9-F751AF0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56AB-CEBD-4E3B-B00E-380B0A2B3AAF}" type="datetime1">
              <a:rPr lang="en-AU" smtClean="0"/>
              <a:t>23/07/2023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64C53-8A4E-8C7D-0A59-0FFAD2C4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2378-4D34-34EE-EA86-37DC1CB3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76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B390-7EEC-C5F4-EE2F-8B92299F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F5D36-36CE-5C73-684E-CFDDE7315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0D838-3FE5-E57E-4C92-15E2727D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207E-AACE-4C5F-90BD-835824465168}" type="datetime1">
              <a:rPr lang="en-AU" smtClean="0"/>
              <a:t>23/07/2023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154CB-4430-EEA9-3FF5-E0B7FD6E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C6EF3-6980-BE40-0FCE-A2877F76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744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687-7B25-E049-E1AB-CA038129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3C0D-A4AA-1F53-CB74-EAEB4E06A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EFB3E-8E84-C799-AB39-8D4AA738C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9D5C4-EAE9-CADB-BC89-96398BD3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72CDB-E6F5-4268-98EA-1A76AF1E46B1}" type="datetime1">
              <a:rPr lang="en-AU" smtClean="0"/>
              <a:t>23/07/2023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FBB1E-68AB-54DE-8412-65C32699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C5770-FC96-9464-CF81-5BE55E16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682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09FD-79CB-D4E6-E9DC-2263C6F9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034EB-ECCE-520B-E0DE-D8C111E8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D59B7-E702-1A80-7C62-CC6775853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AAC3B-4CE6-D92D-F8D9-D8EC3A68D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72462-B9F7-FF44-842C-A813CBD1B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EF58D-4584-993D-5DB2-6DD32DDC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3699E-CFE5-4E58-9292-267CD75A6458}" type="datetime1">
              <a:rPr lang="en-AU" smtClean="0"/>
              <a:t>23/07/2023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5C776-F45F-E63B-BB9D-0F11215F7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C07DDA-1CDD-AE3F-539A-584C33C4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153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34D7-6D07-B806-3847-2DD244E0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E9D9C-852E-F3E6-6EFA-579DA8575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5CAE-C75B-49C1-ACD4-590992A3C93C}" type="datetime1">
              <a:rPr lang="en-AU" smtClean="0"/>
              <a:t>23/07/2023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443DF-A5AD-E9CD-7C2F-BFD1E2E7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145F7-030B-3BD8-B41E-81C1DBD8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548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26377-5175-237E-407C-6171F7E8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0BA6-A484-4AA0-9288-8CBAED5E7AF4}" type="datetime1">
              <a:rPr lang="en-AU" smtClean="0"/>
              <a:t>23/07/2023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0D995-AC67-0AED-A847-CAF2BB5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8B64A-F436-0A04-3944-AB4C0583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4266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5F94-8B84-F446-B027-733E0412D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912E8-6EE9-3E4E-A415-814AA2A29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DA54B-0E43-AD2A-BB0D-F95E9313B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F993B-9446-8CAF-5408-9413C6E5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26E3-C9B0-4E58-BB8B-BF69A0DCED76}" type="datetime1">
              <a:rPr lang="en-AU" smtClean="0"/>
              <a:t>23/07/2023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BA55C-D9A8-4F74-088D-471CFAEA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84277-BA08-A1AC-82AA-AD3D95AB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684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DEAC-AEFD-95CB-8D84-87B3C1689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BBF1B-9D9B-BF8C-7DB2-00F57BBCD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5281B-6ECD-4EF2-6548-864CB572C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77081-DC66-EFE6-45E2-8F4A6B71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571B-351C-417B-B9AA-536352591D70}" type="datetime1">
              <a:rPr lang="en-AU" smtClean="0"/>
              <a:t>23/07/2023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B3950-3496-1CFE-CF3B-5834DCE5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3DFEE-907B-25DB-ADF6-F6A54AAD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06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F44CD-B885-DCB5-A230-67AC0E407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62EB6-E656-37A3-6BD3-B337CB032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C951E-81F8-D6A6-35C5-972C0777D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D1319-980F-41FA-9099-BF1ACEDC7402}" type="datetime1">
              <a:rPr lang="en-AU" smtClean="0"/>
              <a:t>23/07/2023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845BA-9480-CA3A-26E0-3C818FB4C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5C03-3E9F-2EF4-2CDE-205CEC4FC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310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9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11.xm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3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14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15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16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en.wikipedia.org/wiki/Complete_graph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en.wikipedia.org/wiki/Complete_graph" TargetMode="Externa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customXml" Target="../ink/ink18.xml"/><Relationship Id="rId4" Type="http://schemas.openxmlformats.org/officeDocument/2006/relationships/image" Target="../media/image40.png"/><Relationship Id="rId9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19.xml"/><Relationship Id="rId4" Type="http://schemas.openxmlformats.org/officeDocument/2006/relationships/hyperlink" Target="https://en.wikipedia.org/wiki/List_of_graph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20.xml"/><Relationship Id="rId4" Type="http://schemas.openxmlformats.org/officeDocument/2006/relationships/hyperlink" Target="https://en.wikipedia.org/wiki/List_of_graph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st_of_graph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customXml" Target="../ink/ink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hyperlink" Target="https://bytefish.medium.com/algorithm-visualization-maze-generation-and-solution-82308c12d50c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.xml"/><Relationship Id="rId21" Type="http://schemas.openxmlformats.org/officeDocument/2006/relationships/image" Target="../media/image72.png"/><Relationship Id="rId42" Type="http://schemas.openxmlformats.org/officeDocument/2006/relationships/customXml" Target="../ink/ink47.xml"/><Relationship Id="rId47" Type="http://schemas.openxmlformats.org/officeDocument/2006/relationships/image" Target="../media/image85.png"/><Relationship Id="rId63" Type="http://schemas.openxmlformats.org/officeDocument/2006/relationships/image" Target="../media/image93.png"/><Relationship Id="rId68" Type="http://schemas.openxmlformats.org/officeDocument/2006/relationships/customXml" Target="../ink/ink60.xml"/><Relationship Id="rId84" Type="http://schemas.openxmlformats.org/officeDocument/2006/relationships/customXml" Target="../ink/ink68.xml"/><Relationship Id="rId89" Type="http://schemas.openxmlformats.org/officeDocument/2006/relationships/image" Target="../media/image106.png"/><Relationship Id="rId16" Type="http://schemas.openxmlformats.org/officeDocument/2006/relationships/customXml" Target="../ink/ink34.xml"/><Relationship Id="rId11" Type="http://schemas.openxmlformats.org/officeDocument/2006/relationships/image" Target="../media/image67.png"/><Relationship Id="rId32" Type="http://schemas.openxmlformats.org/officeDocument/2006/relationships/customXml" Target="../ink/ink42.xml"/><Relationship Id="rId37" Type="http://schemas.openxmlformats.org/officeDocument/2006/relationships/image" Target="../media/image80.png"/><Relationship Id="rId53" Type="http://schemas.openxmlformats.org/officeDocument/2006/relationships/image" Target="../media/image88.png"/><Relationship Id="rId58" Type="http://schemas.openxmlformats.org/officeDocument/2006/relationships/customXml" Target="../ink/ink55.xml"/><Relationship Id="rId74" Type="http://schemas.openxmlformats.org/officeDocument/2006/relationships/customXml" Target="../ink/ink63.xml"/><Relationship Id="rId79" Type="http://schemas.openxmlformats.org/officeDocument/2006/relationships/image" Target="../media/image101.png"/><Relationship Id="rId102" Type="http://schemas.openxmlformats.org/officeDocument/2006/relationships/customXml" Target="../ink/ink77.xml"/><Relationship Id="rId5" Type="http://schemas.openxmlformats.org/officeDocument/2006/relationships/image" Target="../media/image64.png"/><Relationship Id="rId90" Type="http://schemas.openxmlformats.org/officeDocument/2006/relationships/customXml" Target="../ink/ink71.xml"/><Relationship Id="rId95" Type="http://schemas.openxmlformats.org/officeDocument/2006/relationships/image" Target="../media/image109.png"/><Relationship Id="rId22" Type="http://schemas.openxmlformats.org/officeDocument/2006/relationships/customXml" Target="../ink/ink37.xml"/><Relationship Id="rId27" Type="http://schemas.openxmlformats.org/officeDocument/2006/relationships/image" Target="../media/image75.png"/><Relationship Id="rId43" Type="http://schemas.openxmlformats.org/officeDocument/2006/relationships/image" Target="../media/image83.png"/><Relationship Id="rId48" Type="http://schemas.openxmlformats.org/officeDocument/2006/relationships/customXml" Target="../ink/ink50.xml"/><Relationship Id="rId64" Type="http://schemas.openxmlformats.org/officeDocument/2006/relationships/customXml" Target="../ink/ink58.xml"/><Relationship Id="rId69" Type="http://schemas.openxmlformats.org/officeDocument/2006/relationships/image" Target="../media/image96.png"/><Relationship Id="rId80" Type="http://schemas.openxmlformats.org/officeDocument/2006/relationships/customXml" Target="../ink/ink66.xml"/><Relationship Id="rId85" Type="http://schemas.openxmlformats.org/officeDocument/2006/relationships/image" Target="../media/image104.png"/><Relationship Id="rId12" Type="http://schemas.openxmlformats.org/officeDocument/2006/relationships/customXml" Target="../ink/ink32.xml"/><Relationship Id="rId17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customXml" Target="../ink/ink45.xml"/><Relationship Id="rId59" Type="http://schemas.openxmlformats.org/officeDocument/2006/relationships/image" Target="../media/image91.png"/><Relationship Id="rId103" Type="http://schemas.openxmlformats.org/officeDocument/2006/relationships/image" Target="../media/image113.png"/><Relationship Id="rId20" Type="http://schemas.openxmlformats.org/officeDocument/2006/relationships/customXml" Target="../ink/ink36.xml"/><Relationship Id="rId41" Type="http://schemas.openxmlformats.org/officeDocument/2006/relationships/image" Target="../media/image82.png"/><Relationship Id="rId54" Type="http://schemas.openxmlformats.org/officeDocument/2006/relationships/customXml" Target="../ink/ink53.xml"/><Relationship Id="rId62" Type="http://schemas.openxmlformats.org/officeDocument/2006/relationships/customXml" Target="../ink/ink57.xml"/><Relationship Id="rId70" Type="http://schemas.openxmlformats.org/officeDocument/2006/relationships/customXml" Target="../ink/ink61.xml"/><Relationship Id="rId75" Type="http://schemas.openxmlformats.org/officeDocument/2006/relationships/image" Target="../media/image99.png"/><Relationship Id="rId83" Type="http://schemas.openxmlformats.org/officeDocument/2006/relationships/image" Target="../media/image103.png"/><Relationship Id="rId88" Type="http://schemas.openxmlformats.org/officeDocument/2006/relationships/customXml" Target="../ink/ink70.xml"/><Relationship Id="rId91" Type="http://schemas.openxmlformats.org/officeDocument/2006/relationships/image" Target="../media/image107.png"/><Relationship Id="rId96" Type="http://schemas.openxmlformats.org/officeDocument/2006/relationships/customXml" Target="../ink/ink7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15" Type="http://schemas.openxmlformats.org/officeDocument/2006/relationships/image" Target="../media/image69.png"/><Relationship Id="rId23" Type="http://schemas.openxmlformats.org/officeDocument/2006/relationships/image" Target="../media/image73.png"/><Relationship Id="rId28" Type="http://schemas.openxmlformats.org/officeDocument/2006/relationships/customXml" Target="../ink/ink40.xml"/><Relationship Id="rId36" Type="http://schemas.openxmlformats.org/officeDocument/2006/relationships/customXml" Target="../ink/ink44.xml"/><Relationship Id="rId49" Type="http://schemas.openxmlformats.org/officeDocument/2006/relationships/image" Target="../media/image86.png"/><Relationship Id="rId57" Type="http://schemas.openxmlformats.org/officeDocument/2006/relationships/image" Target="../media/image90.png"/><Relationship Id="rId10" Type="http://schemas.openxmlformats.org/officeDocument/2006/relationships/customXml" Target="../ink/ink31.xml"/><Relationship Id="rId31" Type="http://schemas.openxmlformats.org/officeDocument/2006/relationships/image" Target="../media/image77.png"/><Relationship Id="rId44" Type="http://schemas.openxmlformats.org/officeDocument/2006/relationships/customXml" Target="../ink/ink48.xml"/><Relationship Id="rId52" Type="http://schemas.openxmlformats.org/officeDocument/2006/relationships/customXml" Target="../ink/ink52.xml"/><Relationship Id="rId60" Type="http://schemas.openxmlformats.org/officeDocument/2006/relationships/customXml" Target="../ink/ink56.xml"/><Relationship Id="rId65" Type="http://schemas.openxmlformats.org/officeDocument/2006/relationships/image" Target="../media/image94.png"/><Relationship Id="rId73" Type="http://schemas.openxmlformats.org/officeDocument/2006/relationships/image" Target="../media/image98.png"/><Relationship Id="rId78" Type="http://schemas.openxmlformats.org/officeDocument/2006/relationships/customXml" Target="../ink/ink65.xml"/><Relationship Id="rId81" Type="http://schemas.openxmlformats.org/officeDocument/2006/relationships/image" Target="../media/image102.png"/><Relationship Id="rId86" Type="http://schemas.openxmlformats.org/officeDocument/2006/relationships/customXml" Target="../ink/ink69.xml"/><Relationship Id="rId94" Type="http://schemas.openxmlformats.org/officeDocument/2006/relationships/customXml" Target="../ink/ink73.xml"/><Relationship Id="rId99" Type="http://schemas.openxmlformats.org/officeDocument/2006/relationships/image" Target="../media/image111.png"/><Relationship Id="rId101" Type="http://schemas.openxmlformats.org/officeDocument/2006/relationships/image" Target="../media/image112.png"/><Relationship Id="rId4" Type="http://schemas.openxmlformats.org/officeDocument/2006/relationships/customXml" Target="../ink/ink28.xml"/><Relationship Id="rId9" Type="http://schemas.openxmlformats.org/officeDocument/2006/relationships/image" Target="../media/image66.png"/><Relationship Id="rId13" Type="http://schemas.openxmlformats.org/officeDocument/2006/relationships/image" Target="../media/image68.png"/><Relationship Id="rId18" Type="http://schemas.openxmlformats.org/officeDocument/2006/relationships/customXml" Target="../ink/ink35.xml"/><Relationship Id="rId39" Type="http://schemas.openxmlformats.org/officeDocument/2006/relationships/image" Target="../media/image81.png"/><Relationship Id="rId34" Type="http://schemas.openxmlformats.org/officeDocument/2006/relationships/customXml" Target="../ink/ink43.xml"/><Relationship Id="rId50" Type="http://schemas.openxmlformats.org/officeDocument/2006/relationships/customXml" Target="../ink/ink51.xml"/><Relationship Id="rId55" Type="http://schemas.openxmlformats.org/officeDocument/2006/relationships/image" Target="../media/image89.png"/><Relationship Id="rId76" Type="http://schemas.openxmlformats.org/officeDocument/2006/relationships/customXml" Target="../ink/ink64.xml"/><Relationship Id="rId97" Type="http://schemas.openxmlformats.org/officeDocument/2006/relationships/image" Target="../media/image110.png"/><Relationship Id="rId104" Type="http://schemas.openxmlformats.org/officeDocument/2006/relationships/customXml" Target="../ink/ink78.xml"/><Relationship Id="rId7" Type="http://schemas.openxmlformats.org/officeDocument/2006/relationships/image" Target="../media/image65.png"/><Relationship Id="rId71" Type="http://schemas.openxmlformats.org/officeDocument/2006/relationships/image" Target="../media/image97.png"/><Relationship Id="rId92" Type="http://schemas.openxmlformats.org/officeDocument/2006/relationships/customXml" Target="../ink/ink72.xml"/><Relationship Id="rId2" Type="http://schemas.openxmlformats.org/officeDocument/2006/relationships/image" Target="../media/image1.png"/><Relationship Id="rId29" Type="http://schemas.openxmlformats.org/officeDocument/2006/relationships/image" Target="../media/image76.png"/><Relationship Id="rId24" Type="http://schemas.openxmlformats.org/officeDocument/2006/relationships/customXml" Target="../ink/ink38.xml"/><Relationship Id="rId40" Type="http://schemas.openxmlformats.org/officeDocument/2006/relationships/customXml" Target="../ink/ink46.xml"/><Relationship Id="rId45" Type="http://schemas.openxmlformats.org/officeDocument/2006/relationships/image" Target="../media/image84.png"/><Relationship Id="rId66" Type="http://schemas.openxmlformats.org/officeDocument/2006/relationships/customXml" Target="../ink/ink59.xml"/><Relationship Id="rId87" Type="http://schemas.openxmlformats.org/officeDocument/2006/relationships/image" Target="../media/image105.png"/><Relationship Id="rId61" Type="http://schemas.openxmlformats.org/officeDocument/2006/relationships/image" Target="../media/image92.png"/><Relationship Id="rId82" Type="http://schemas.openxmlformats.org/officeDocument/2006/relationships/customXml" Target="../ink/ink67.xml"/><Relationship Id="rId19" Type="http://schemas.openxmlformats.org/officeDocument/2006/relationships/image" Target="../media/image71.png"/><Relationship Id="rId14" Type="http://schemas.openxmlformats.org/officeDocument/2006/relationships/customXml" Target="../ink/ink33.xml"/><Relationship Id="rId30" Type="http://schemas.openxmlformats.org/officeDocument/2006/relationships/customXml" Target="../ink/ink41.xml"/><Relationship Id="rId35" Type="http://schemas.openxmlformats.org/officeDocument/2006/relationships/image" Target="../media/image79.png"/><Relationship Id="rId56" Type="http://schemas.openxmlformats.org/officeDocument/2006/relationships/customXml" Target="../ink/ink54.xml"/><Relationship Id="rId77" Type="http://schemas.openxmlformats.org/officeDocument/2006/relationships/image" Target="../media/image100.png"/><Relationship Id="rId100" Type="http://schemas.openxmlformats.org/officeDocument/2006/relationships/customXml" Target="../ink/ink76.xml"/><Relationship Id="rId105" Type="http://schemas.openxmlformats.org/officeDocument/2006/relationships/image" Target="../media/image114.png"/><Relationship Id="rId8" Type="http://schemas.openxmlformats.org/officeDocument/2006/relationships/customXml" Target="../ink/ink30.xml"/><Relationship Id="rId51" Type="http://schemas.openxmlformats.org/officeDocument/2006/relationships/image" Target="../media/image87.png"/><Relationship Id="rId72" Type="http://schemas.openxmlformats.org/officeDocument/2006/relationships/customXml" Target="../ink/ink62.xml"/><Relationship Id="rId93" Type="http://schemas.openxmlformats.org/officeDocument/2006/relationships/image" Target="../media/image108.png"/><Relationship Id="rId98" Type="http://schemas.openxmlformats.org/officeDocument/2006/relationships/customXml" Target="../ink/ink75.xml"/><Relationship Id="rId3" Type="http://schemas.openxmlformats.org/officeDocument/2006/relationships/image" Target="../media/image2.svg"/><Relationship Id="rId25" Type="http://schemas.openxmlformats.org/officeDocument/2006/relationships/image" Target="../media/image74.png"/><Relationship Id="rId46" Type="http://schemas.openxmlformats.org/officeDocument/2006/relationships/customXml" Target="../ink/ink49.xml"/><Relationship Id="rId67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8.png"/><Relationship Id="rId4" Type="http://schemas.openxmlformats.org/officeDocument/2006/relationships/customXml" Target="../ink/ink8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fish.medium.com/algorithm-visualization-maze-generation-and-solution-82308c12d50c" TargetMode="External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1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customXml" Target="../ink/ink8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smen.icopy.site/awesome/awesome-it-quotes/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customXml" Target="../ink/ink8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4.xml"/><Relationship Id="rId2" Type="http://schemas.openxmlformats.org/officeDocument/2006/relationships/hyperlink" Target="https://en.wikipedia.org/wiki/Dijkstra%27s_algorith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dHqqvM3-LE?feature=oembed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024lzsknDo?feature=oembed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en.wikipedia.org/wiki/Fibonacci_hea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customXml" Target="../ink/ink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70BE-8335-8CC5-A18B-872BA86F3C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Graph Algorithms</a:t>
            </a:r>
            <a:br>
              <a:rPr lang="en-CA" dirty="0"/>
            </a:br>
            <a:r>
              <a:rPr lang="en-CA" dirty="0"/>
              <a:t>11.1 – 11.5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57544-8C3B-0EDF-7039-B7B07A4850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CMPT 225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027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10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</a:t>
            </a:r>
            <a:endParaRPr lang="en-AU" sz="4000" dirty="0"/>
          </a:p>
        </p:txBody>
      </p:sp>
      <p:pic>
        <p:nvPicPr>
          <p:cNvPr id="72" name="Graphic 71" descr="Question Mark with solid fill">
            <a:extLst>
              <a:ext uri="{FF2B5EF4-FFF2-40B4-BE49-F238E27FC236}">
                <a16:creationId xmlns:a16="http://schemas.microsoft.com/office/drawing/2014/main" id="{13E33C77-9741-D332-0ED1-B6A9DFA8D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595D17-91C1-F459-99C4-D3A833CFF1B9}"/>
                  </a:ext>
                </a:extLst>
              </p14:cNvPr>
              <p14:cNvContentPartPr/>
              <p14:nvPr/>
            </p14:nvContentPartPr>
            <p14:xfrm>
              <a:off x="905040" y="800640"/>
              <a:ext cx="11072160" cy="546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595D17-91C1-F459-99C4-D3A833CFF1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5680" y="791280"/>
                <a:ext cx="11090880" cy="54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5470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11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179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55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12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179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918229" y="1835013"/>
            <a:ext cx="1521001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an </a:t>
            </a:r>
            <a:r>
              <a:rPr lang="en-CA" sz="1400" b="1" dirty="0"/>
              <a:t>undirected graph</a:t>
            </a:r>
            <a:r>
              <a:rPr lang="en-CA" sz="1400" dirty="0"/>
              <a:t>, 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the same edge</a:t>
            </a: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DE0694A-9265-45AE-775F-ACA783A72A0A}"/>
                  </a:ext>
                </a:extLst>
              </p14:cNvPr>
              <p14:cNvContentPartPr/>
              <p14:nvPr/>
            </p14:nvContentPartPr>
            <p14:xfrm>
              <a:off x="1060560" y="2036520"/>
              <a:ext cx="5853600" cy="276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DE0694A-9265-45AE-775F-ACA783A72A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1200" y="2027160"/>
                <a:ext cx="5872320" cy="27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0936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13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2" idx="4"/>
            <a:endCxn id="25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6"/>
            <a:endCxn id="2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1035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 </a:t>
            </a:r>
            <a:endParaRPr lang="en-AU" sz="4000" dirty="0"/>
          </a:p>
        </p:txBody>
      </p:sp>
      <p:pic>
        <p:nvPicPr>
          <p:cNvPr id="13" name="Graphic 12" descr="Question Mark with solid fill">
            <a:extLst>
              <a:ext uri="{FF2B5EF4-FFF2-40B4-BE49-F238E27FC236}">
                <a16:creationId xmlns:a16="http://schemas.microsoft.com/office/drawing/2014/main" id="{A3A65A97-A3A5-2395-403B-972E8CC06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92D81E0-496B-0D81-7274-C6AA92BABE57}"/>
                  </a:ext>
                </a:extLst>
              </p14:cNvPr>
              <p14:cNvContentPartPr/>
              <p14:nvPr/>
            </p14:nvContentPartPr>
            <p14:xfrm>
              <a:off x="1273320" y="1038240"/>
              <a:ext cx="10272240" cy="5509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2D81E0-496B-0D81-7274-C6AA92BAB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3960" y="1028880"/>
                <a:ext cx="10290960" cy="55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7360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14</a:t>
            </a:fld>
            <a:endParaRPr lang="en-A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4854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</a:t>
            </a:r>
            <a:r>
              <a:rPr lang="en-CA" sz="4000" dirty="0" err="1"/>
              <a:t>ce</a:t>
            </a:r>
            <a:r>
              <a:rPr lang="en-CA" sz="4000" dirty="0"/>
              <a:t>, dc, da, </a:t>
            </a:r>
            <a:r>
              <a:rPr lang="en-CA" sz="4000" dirty="0" err="1"/>
              <a:t>ec</a:t>
            </a:r>
            <a:r>
              <a:rPr lang="en-CA" sz="4000" dirty="0"/>
              <a:t> } </a:t>
            </a:r>
            <a:endParaRPr lang="en-AU" sz="4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897FE98-142A-FF78-D14C-D4924174520F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A37F7B-7128-1A50-7609-508E385CF81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CB276E-1F67-2FE0-3CE9-63D17D848B5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04CE6A-178A-0F36-F04E-17BB0762FB1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C180E2-6190-F4F9-3978-7A00407F976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B47916C-3FC1-27F0-B5CE-A96FCA49004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9E2329-3BD6-21CC-C3AB-181655DE3219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E7420E-623D-BBE6-39FD-3DB71CB1FEA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F11AEC-BB15-867B-0660-75BF4462729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C068FE-C695-6B8A-7FB8-F4BE5712EFCC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E45E45-E337-92EB-90F7-A35C5BDF925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B762101-138A-0D0E-5733-A417B3727DA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9F7EFD-C837-FA95-0953-7097CF9FBB89}"/>
              </a:ext>
            </a:extLst>
          </p:cNvPr>
          <p:cNvCxnSpPr>
            <a:cxnSpLocks/>
            <a:stCxn id="16" idx="4"/>
            <a:endCxn id="2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749170-1923-2C04-3AE1-3AC3751DA12E}"/>
              </a:ext>
            </a:extLst>
          </p:cNvPr>
          <p:cNvCxnSpPr>
            <a:cxnSpLocks/>
            <a:stCxn id="13" idx="5"/>
            <a:endCxn id="2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3B42E2-872D-AFA4-F9D2-267236DDD033}"/>
              </a:ext>
            </a:extLst>
          </p:cNvPr>
          <p:cNvCxnSpPr>
            <a:cxnSpLocks/>
            <a:stCxn id="13" idx="6"/>
            <a:endCxn id="16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7E65E8-CBF2-70D3-C9F5-FF6D8150102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9178AA-B664-79AC-1E3D-50BAE8BAD1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A0545D7-D5E7-D542-04F9-D591AA088C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DB64F9F-8A63-03C8-9ACA-E944244C4F06}"/>
              </a:ext>
            </a:extLst>
          </p:cNvPr>
          <p:cNvCxnSpPr>
            <a:cxnSpLocks/>
            <a:stCxn id="41" idx="6"/>
            <a:endCxn id="16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712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35230" cy="1325563"/>
          </a:xfrm>
        </p:spPr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15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6715918" y="2307876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D20B62A-3618-EC40-FA55-E6C71B73EBF8}"/>
              </a:ext>
            </a:extLst>
          </p:cNvPr>
          <p:cNvSpPr txBox="1"/>
          <p:nvPr/>
        </p:nvSpPr>
        <p:spPr>
          <a:xfrm>
            <a:off x="4064183" y="1646522"/>
            <a:ext cx="38806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Depending on the application, a graph might have: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A self-loop</a:t>
            </a:r>
            <a:br>
              <a:rPr lang="en-CA" b="1" dirty="0"/>
            </a:br>
            <a:r>
              <a:rPr lang="en-CA" dirty="0"/>
              <a:t>an edge connected to </a:t>
            </a:r>
            <a:br>
              <a:rPr lang="en-CA" dirty="0"/>
            </a:br>
            <a:r>
              <a:rPr lang="en-CA" dirty="0"/>
              <a:t>the same vertex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More than one edge between vertices:</a:t>
            </a:r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2685E3-1A3F-CE7B-B0F7-5024803D7A8B}"/>
              </a:ext>
            </a:extLst>
          </p:cNvPr>
          <p:cNvSpPr/>
          <p:nvPr/>
        </p:nvSpPr>
        <p:spPr>
          <a:xfrm>
            <a:off x="7007493" y="2026403"/>
            <a:ext cx="581961" cy="560926"/>
          </a:xfrm>
          <a:custGeom>
            <a:avLst/>
            <a:gdLst>
              <a:gd name="connsiteX0" fmla="*/ 287167 w 581961"/>
              <a:gd name="connsiteY0" fmla="*/ 560926 h 560926"/>
              <a:gd name="connsiteX1" fmla="*/ 581891 w 581961"/>
              <a:gd name="connsiteY1" fmla="*/ 183075 h 560926"/>
              <a:gd name="connsiteX2" fmla="*/ 264496 w 581961"/>
              <a:gd name="connsiteY2" fmla="*/ 1706 h 560926"/>
              <a:gd name="connsiteX3" fmla="*/ 0 w 581961"/>
              <a:gd name="connsiteY3" fmla="*/ 281316 h 56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61" h="560926">
                <a:moveTo>
                  <a:pt x="287167" y="560926"/>
                </a:moveTo>
                <a:cubicBezTo>
                  <a:pt x="436418" y="418602"/>
                  <a:pt x="585669" y="276278"/>
                  <a:pt x="581891" y="183075"/>
                </a:cubicBezTo>
                <a:cubicBezTo>
                  <a:pt x="578113" y="89872"/>
                  <a:pt x="361478" y="-14667"/>
                  <a:pt x="264496" y="1706"/>
                </a:cubicBezTo>
                <a:cubicBezTo>
                  <a:pt x="167514" y="18079"/>
                  <a:pt x="83757" y="149697"/>
                  <a:pt x="0" y="281316"/>
                </a:cubicBezTo>
              </a:path>
            </a:pathLst>
          </a:custGeom>
          <a:noFill/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26F7D9-5ADB-6433-13C9-19F14AE015A0}"/>
              </a:ext>
            </a:extLst>
          </p:cNvPr>
          <p:cNvGrpSpPr/>
          <p:nvPr/>
        </p:nvGrpSpPr>
        <p:grpSpPr>
          <a:xfrm>
            <a:off x="7098698" y="3920348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50B9A4-D466-B45B-B24F-FAB6F365C6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5C2FE57-EB3E-459F-CB37-F9AB1B69405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189983-A69C-98CF-BF07-CBEC87CB7553}"/>
              </a:ext>
            </a:extLst>
          </p:cNvPr>
          <p:cNvGrpSpPr/>
          <p:nvPr/>
        </p:nvGrpSpPr>
        <p:grpSpPr>
          <a:xfrm>
            <a:off x="4395220" y="4001051"/>
            <a:ext cx="579006" cy="544106"/>
            <a:chOff x="8667906" y="1624760"/>
            <a:chExt cx="579006" cy="54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D858B6-752F-9B8F-D55E-5E322F8E232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925F15E-2F41-D4B2-B194-378DCA6D627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048CCE-14E4-56A5-5D29-AC4B6C8F5E35}"/>
              </a:ext>
            </a:extLst>
          </p:cNvPr>
          <p:cNvCxnSpPr>
            <a:cxnSpLocks/>
            <a:stCxn id="27" idx="7"/>
            <a:endCxn id="14" idx="1"/>
          </p:cNvCxnSpPr>
          <p:nvPr/>
        </p:nvCxnSpPr>
        <p:spPr>
          <a:xfrm flipV="1">
            <a:off x="4889433" y="4000030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E1E4C8-7D27-9343-582C-C1AD8DEA63E6}"/>
              </a:ext>
            </a:extLst>
          </p:cNvPr>
          <p:cNvCxnSpPr>
            <a:cxnSpLocks/>
            <a:stCxn id="14" idx="3"/>
            <a:endCxn id="27" idx="5"/>
          </p:cNvCxnSpPr>
          <p:nvPr/>
        </p:nvCxnSpPr>
        <p:spPr>
          <a:xfrm flipH="1">
            <a:off x="4889433" y="4384772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EE5480-EDA6-CB40-949E-E717764CAE2A}"/>
              </a:ext>
            </a:extLst>
          </p:cNvPr>
          <p:cNvCxnSpPr>
            <a:cxnSpLocks/>
            <a:stCxn id="14" idx="2"/>
            <a:endCxn id="27" idx="6"/>
          </p:cNvCxnSpPr>
          <p:nvPr/>
        </p:nvCxnSpPr>
        <p:spPr>
          <a:xfrm flipH="1">
            <a:off x="4974226" y="4192401"/>
            <a:ext cx="2124473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83D0B7-8E8A-52F2-40F9-5F8DEA548EA6}"/>
              </a:ext>
            </a:extLst>
          </p:cNvPr>
          <p:cNvSpPr txBox="1"/>
          <p:nvPr/>
        </p:nvSpPr>
        <p:spPr>
          <a:xfrm>
            <a:off x="9166332" y="2307876"/>
            <a:ext cx="2220515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with </a:t>
            </a:r>
            <a:r>
              <a:rPr lang="en-CA" b="1" dirty="0"/>
              <a:t>no</a:t>
            </a:r>
            <a:r>
              <a:rPr lang="en-CA" dirty="0"/>
              <a:t> self-loops and at most one edge between each vertex pair is called a </a:t>
            </a:r>
            <a:r>
              <a:rPr lang="en-CA" b="1" dirty="0"/>
              <a:t>simple graph</a:t>
            </a:r>
            <a:r>
              <a:rPr lang="en-CA" dirty="0"/>
              <a:t>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4D1E2A-3D4F-453E-3299-AE9AFA737362}"/>
                  </a:ext>
                </a:extLst>
              </p14:cNvPr>
              <p14:cNvContentPartPr/>
              <p14:nvPr/>
            </p14:nvContentPartPr>
            <p14:xfrm>
              <a:off x="9993240" y="3443040"/>
              <a:ext cx="1410480" cy="388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4D1E2A-3D4F-453E-3299-AE9AFA7373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83880" y="3433680"/>
                <a:ext cx="1429200" cy="4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447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16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7B1537-92F1-26FD-81C8-9F006C5A350A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88F5EB-4954-789E-FC10-4816C4C8030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3D5A-40CC-9074-89F7-CD28F80237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6859BC-0816-84F7-E5EE-94BC5660535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FE0219-2DEE-2DDF-5AD9-5A92C37645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93DA820-BB02-E0F8-A40B-5BD2E644ED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AB5D0E-6E72-032A-3159-227B81590393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6F448C-44F1-37C3-195B-D27C9D32C60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D4462E-7863-CBAD-2657-1BDC65CA17E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B997F2-D60B-9C15-7635-FD7215C557B4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FF9D6C-F6AE-1B06-C58E-438010A1B54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411B66-F97D-47F7-D5C7-425BA3FE469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4052AC0-9C01-0052-FD6B-538FDA867D42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BDFFED-7473-4050-73EA-15A928D607A4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3EE6F1-004D-D803-FD8E-7FB2167F666A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CD02C3-7C88-45BF-0EC6-6F4238882D1A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9EB5C5A-6479-B5B2-ACAE-6FF01593C0E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9051865-6C48-95C7-EF47-D23C11715E1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A89643-E4F8-2E84-4578-E05A814CD56A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EBF6A2-0A77-41F8-7AF9-C707CE17B50D}"/>
                  </a:ext>
                </a:extLst>
              </p14:cNvPr>
              <p14:cNvContentPartPr/>
              <p14:nvPr/>
            </p14:nvContentPartPr>
            <p14:xfrm>
              <a:off x="7970040" y="2169000"/>
              <a:ext cx="3433680" cy="4275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EBF6A2-0A77-41F8-7AF9-C707CE17B5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0680" y="2159640"/>
                <a:ext cx="3452400" cy="429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081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17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939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ecdacdacd</a:t>
            </a:r>
            <a:r>
              <a:rPr lang="en-CA" dirty="0"/>
              <a:t> 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4262804" y="526196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D911DD-45F1-6CBA-B6D8-E5542094738B}"/>
              </a:ext>
            </a:extLst>
          </p:cNvPr>
          <p:cNvCxnSpPr/>
          <p:nvPr/>
        </p:nvCxnSpPr>
        <p:spPr>
          <a:xfrm flipV="1">
            <a:off x="6521712" y="5410830"/>
            <a:ext cx="917519" cy="128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1C9CF1-5549-6291-CB31-FBAD9D12777C}"/>
              </a:ext>
            </a:extLst>
          </p:cNvPr>
          <p:cNvCxnSpPr>
            <a:endCxn id="5" idx="1"/>
          </p:cNvCxnSpPr>
          <p:nvPr/>
        </p:nvCxnSpPr>
        <p:spPr>
          <a:xfrm flipV="1">
            <a:off x="6514155" y="5666476"/>
            <a:ext cx="862432" cy="1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E6BBDD4-9D55-1AE9-08AF-5E1B14370DB1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790038-A4BE-27EC-B83E-D48E58513B6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13CACB2-683D-FE6F-4013-D8AE92FF114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F02550-A9AB-DDF7-76BA-2B0A57AB3ED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113E6-4BD5-5006-F5FE-880E9B1AA6B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F8F7EBF-BB8D-AC94-4882-459A5A4A823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D4B06E-4126-9BE7-C79C-8B3BF97E41D5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A57D19-00EF-F71E-5F36-DF572982545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935C48-31C8-7A0F-2C78-7F45606276A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79DF4A-1F3E-1B8A-386F-0FC9FBA14A78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450658-523A-1585-919D-D1EF388C63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526DA8D-D19B-8397-E939-5B8DB15F381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F7AE98-5CBD-ACCB-9FB8-CD18DE05871D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32C82A-A826-56E6-8D0E-E4C5DCC70488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A5B496-033C-B076-5F46-5681CB22B5C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826ABB-8508-FD74-45E6-7C64415A709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D630FC-3CA0-D0D5-D7BC-F6AA648F34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9109EA5-726B-DC74-48B7-266873FE79E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8E99922-D0D6-0BEE-B3F2-50D3CA6525AC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3390851-80B5-011F-2AD1-7BF259CF2FE8}"/>
                  </a:ext>
                </a:extLst>
              </p14:cNvPr>
              <p14:cNvContentPartPr/>
              <p14:nvPr/>
            </p14:nvContentPartPr>
            <p14:xfrm>
              <a:off x="552600" y="3495600"/>
              <a:ext cx="4987440" cy="315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3390851-80B5-011F-2AD1-7BF259CF2F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240" y="3486240"/>
                <a:ext cx="5006160" cy="317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017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18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556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ecdacd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where there are at least two different ways to get to the different vertices on the path.</a:t>
            </a:r>
            <a:endParaRPr lang="en-AU" dirty="0"/>
          </a:p>
        </p:txBody>
      </p:sp>
      <p:pic>
        <p:nvPicPr>
          <p:cNvPr id="11" name="Graphic 10" descr="Question Mark with solid fill">
            <a:extLst>
              <a:ext uri="{FF2B5EF4-FFF2-40B4-BE49-F238E27FC236}">
                <a16:creationId xmlns:a16="http://schemas.microsoft.com/office/drawing/2014/main" id="{3C9B10AC-FD85-447F-E5CC-6740CE9F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6142" y="5213741"/>
            <a:ext cx="914400" cy="914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BD2DEE4-6E89-3528-CF0A-12318B7B763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C8D250-2372-9F67-37B1-560754E3F2F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72E803-F0D5-4129-97AF-36057FF8FAC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5AF789-1105-6595-57E2-7261B956E268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1E016B-AA2C-109E-5A5F-C6EB8766F0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01D420-FD5B-D405-446B-D22CF133CD4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3C48EE-C95E-4309-8BE4-34892C5326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5BAB18-A5A6-FBED-C90C-F0B3C7CDA56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B98262-771A-1861-87EC-760CEDB11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A2A65-6483-DB69-C0EE-1B0227B589B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F07E0E-E86C-FF92-6190-B1EC04B833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5F38738-4C6B-64CA-6379-34DCB9E8DC6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5C374A-65FE-EAA1-3745-5CE114C2709A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B4C1ED-E003-7697-A3A1-144F0C8B8EAE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349BB6-5A09-FBBF-71DE-A525D28E741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18DD9A8-6AB6-D3C2-1D81-AE8307557A8D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E4B892-D964-1132-0757-F0C7B05A0F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6142E0B-5B7C-B5FC-18D4-6F62AF4EEA3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558A0D-5F67-7D91-1FA3-943D065B9FE1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207846-42C8-16A5-7D7D-6629F4520737}"/>
                  </a:ext>
                </a:extLst>
              </p14:cNvPr>
              <p14:cNvContentPartPr/>
              <p14:nvPr/>
            </p14:nvContentPartPr>
            <p14:xfrm>
              <a:off x="1233720" y="734760"/>
              <a:ext cx="9914040" cy="5247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207846-42C8-16A5-7D7D-6629F45207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4360" y="725400"/>
                <a:ext cx="9932760" cy="526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682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19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556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ecdacd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with a loop between 2 or more vertices.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75032-7A86-E2B1-A5D8-7E1974F0CF61}"/>
              </a:ext>
            </a:extLst>
          </p:cNvPr>
          <p:cNvSpPr txBox="1"/>
          <p:nvPr/>
        </p:nvSpPr>
        <p:spPr>
          <a:xfrm>
            <a:off x="9914448" y="5352799"/>
            <a:ext cx="90054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 cycle.</a:t>
            </a:r>
            <a:endParaRPr lang="en-AU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182030-3744-D39F-8272-8067797FAA3D}"/>
              </a:ext>
            </a:extLst>
          </p:cNvPr>
          <p:cNvCxnSpPr/>
          <p:nvPr/>
        </p:nvCxnSpPr>
        <p:spPr>
          <a:xfrm flipH="1">
            <a:off x="8854024" y="5675964"/>
            <a:ext cx="954994" cy="2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9ECC0-86B7-4665-6387-7E661F2FFFD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1773B1-3737-8B10-74B0-52B701C7451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014436-70C3-5737-CA24-2FB219B3FFD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3F5920E-F2BC-19CE-C92B-587A8FB6A949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00CA19-0893-E26D-D3E1-C695AB87469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AC4D767-25B4-6C1F-1093-59D33DB26BD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1E5BF3-83E7-C9FC-7BE0-A9FFCB400058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00D8F9-AC41-3EB3-F23D-DE7253E6607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DE9FDF4-517E-F404-71D5-F1EBD3344B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828080-8986-E1E5-553B-2F23BCA19F2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CB1386-6F2C-0580-0826-DCE4CE4CFBB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8179E40-74EC-26BA-A7A6-814F26FD510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AA54A8E-296E-5BDA-B5E7-106E80CF1BB9}"/>
              </a:ext>
            </a:extLst>
          </p:cNvPr>
          <p:cNvCxnSpPr>
            <a:cxnSpLocks/>
            <a:stCxn id="32" idx="4"/>
            <a:endCxn id="3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17ED1F-28E0-D794-89F3-DB3BF0413EE4}"/>
              </a:ext>
            </a:extLst>
          </p:cNvPr>
          <p:cNvCxnSpPr>
            <a:cxnSpLocks/>
            <a:stCxn id="29" idx="5"/>
            <a:endCxn id="3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699F0B0-86C3-9E63-71EF-18158262150E}"/>
              </a:ext>
            </a:extLst>
          </p:cNvPr>
          <p:cNvCxnSpPr>
            <a:cxnSpLocks/>
            <a:stCxn id="29" idx="6"/>
            <a:endCxn id="3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E4A91F-0364-DDE6-3974-E365C2990C4F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ECF027-43FA-0FC3-8A55-66650376F5D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BAE49C3-A842-EF35-8DF2-754E38ADD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B93EDA3-4600-4056-2466-76BBDC230FBB}"/>
              </a:ext>
            </a:extLst>
          </p:cNvPr>
          <p:cNvCxnSpPr>
            <a:cxnSpLocks/>
            <a:stCxn id="44" idx="6"/>
            <a:endCxn id="3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351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</a:t>
            </a:fld>
            <a:endParaRPr lang="en-AU"/>
          </a:p>
        </p:txBody>
      </p:sp>
      <p:pic>
        <p:nvPicPr>
          <p:cNvPr id="67" name="Graphic 66" descr="Question Mark with solid fill">
            <a:extLst>
              <a:ext uri="{FF2B5EF4-FFF2-40B4-BE49-F238E27FC236}">
                <a16:creationId xmlns:a16="http://schemas.microsoft.com/office/drawing/2014/main" id="{76B78F30-9A2F-FE2E-18B8-2650C8192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3099" y="491980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522EB6-77CC-DFA7-DB66-BE83B8D96C20}"/>
                  </a:ext>
                </a:extLst>
              </p14:cNvPr>
              <p14:cNvContentPartPr/>
              <p14:nvPr/>
            </p14:nvContentPartPr>
            <p14:xfrm>
              <a:off x="5563800" y="385560"/>
              <a:ext cx="6431040" cy="6417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522EB6-77CC-DFA7-DB66-BE83B8D96C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4440" y="376200"/>
                <a:ext cx="6449760" cy="643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900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20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0E6163-4727-4A8E-569A-2804D2F9D46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FA48C2-E4A7-4B7C-ACDF-CAB7982874D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063028-F6BD-8376-5067-1982A8484A0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E15A7-04BA-89E9-E8DD-28073A168B80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B1E80F-9DD3-384B-390B-4A9C93CD30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A9887F-0FA0-3C3D-CA43-D1C9D46A3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D221C6-FE2B-A931-7B80-6328D8B6DF3E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DFE941-1A7B-4E34-CED6-4EE07FCD8CE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B1EB8C-2B38-8369-CABD-7B485776EA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9E1790-0427-C1D1-CBE5-352E7FD8B79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E4749F-4DE3-47AE-756A-8C0C8845288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7ACC38C-7263-9AC7-F480-C3CFA0DA09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E33A6E-F2D9-2607-1625-DAE151D5956E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E5A9A4-C811-AC92-92F0-151702467FC5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3B72FC-7F3E-41CC-A073-81AF5A28C6B6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CDAEFD-4C40-74AE-4EC8-8A77760C3150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4A8BFC-EC9B-7008-12DA-6EC3D0308D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75BA523-BF19-5AC8-C767-4790A69DD97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C1F12F-0B47-0F0A-0402-2F6FBE7B7F50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DFCE499-A69E-2D60-64ED-93B54B0A5AF7}"/>
                  </a:ext>
                </a:extLst>
              </p14:cNvPr>
              <p14:cNvContentPartPr/>
              <p14:nvPr/>
            </p14:nvContentPartPr>
            <p14:xfrm>
              <a:off x="8732160" y="395640"/>
              <a:ext cx="1953360" cy="4429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DFCE499-A69E-2D60-64ED-93B54B0A5A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22800" y="386280"/>
                <a:ext cx="1972080" cy="444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7637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21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44500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one edge?</a:t>
            </a:r>
            <a:endParaRPr lang="en-A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9819F2-33E4-FD1E-058A-26817C04F25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1C66AD-F30A-BFC6-D69A-565DB1EB36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896D4-54F8-7D2E-9F2B-EC6052BE3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ED959B-95F2-F9DD-D5BC-1A9E2BF5A136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F762F0-66A1-D414-CE76-A2EDF9DA5A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772C3A-0DF5-9167-A73F-A827D283ED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CAD26A-B7F4-F1EE-17F6-B9AF776C3EEA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687FC6-08A6-6C4F-2B39-86BD55B6A1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90DE0EA-71AD-89CD-8DF4-F12E51F336B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A439D0-186C-0905-3ED8-004A1F91042E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0AE502-686A-3C85-FD14-495FA689B2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D064DE3-CB1C-C785-6CC6-C5D016CF4B3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2E02B8-9130-54CD-C942-5871AC070883}"/>
              </a:ext>
            </a:extLst>
          </p:cNvPr>
          <p:cNvCxnSpPr>
            <a:cxnSpLocks/>
            <a:stCxn id="30" idx="4"/>
            <a:endCxn id="34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C04C2D-4FC3-35FC-16C8-E156BC059415}"/>
              </a:ext>
            </a:extLst>
          </p:cNvPr>
          <p:cNvCxnSpPr>
            <a:cxnSpLocks/>
            <a:stCxn id="27" idx="5"/>
            <a:endCxn id="34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14DCE8-3198-EFBC-0705-944D41E4658E}"/>
              </a:ext>
            </a:extLst>
          </p:cNvPr>
          <p:cNvCxnSpPr>
            <a:cxnSpLocks/>
            <a:stCxn id="27" idx="6"/>
            <a:endCxn id="30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520D02-0D4F-6C0B-3991-235FCA962033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E43676-263E-4BB1-0CC3-C647A1664B9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564C784-563E-B152-6698-D148F15193D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6B76159-25E7-8FCD-DCCC-4EF7E14F7D2B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7D12F2C-5D2B-52F4-40CF-C39084F47804}"/>
                  </a:ext>
                </a:extLst>
              </p14:cNvPr>
              <p14:cNvContentPartPr/>
              <p14:nvPr/>
            </p14:nvContentPartPr>
            <p14:xfrm>
              <a:off x="1181160" y="535680"/>
              <a:ext cx="8570880" cy="6073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7D12F2C-5D2B-52F4-40CF-C39084F478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800" y="526320"/>
                <a:ext cx="8589600" cy="609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1187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22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one edge?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AF600-A353-F29B-62E8-90FAEE3CB164}"/>
              </a:ext>
            </a:extLst>
          </p:cNvPr>
          <p:cNvSpPr txBox="1"/>
          <p:nvPr/>
        </p:nvSpPr>
        <p:spPr>
          <a:xfrm>
            <a:off x="9418689" y="5219369"/>
            <a:ext cx="19367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00B050"/>
                </a:solidFill>
              </a:rPr>
              <a:t>4 ways</a:t>
            </a:r>
            <a:br>
              <a:rPr lang="en-CA" sz="2800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connect b to any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of the other nodes</a:t>
            </a:r>
            <a:endParaRPr lang="en-AU" dirty="0"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574D66-9456-849E-C15A-36E03D8D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41" y="5271901"/>
            <a:ext cx="1280160" cy="12801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6FE0F-052D-36EA-D8F7-A9EE6C897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859" y="5271901"/>
            <a:ext cx="1280160" cy="1280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BE60AB-54E4-A807-EB54-A4F6B9FF4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77" y="5271901"/>
            <a:ext cx="1280160" cy="12801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AEBAAD-31D2-400B-5219-65F991C74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3095" y="5271901"/>
            <a:ext cx="1277374" cy="12801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5D3405-A844-AFF3-7B29-257D728A912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88950E-7051-9FBA-C2F4-61D11613CC9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1DD7E3-CBF9-1FB2-95EE-081E98825DB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00452B-6002-E9B6-9271-844797F3503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8CF7CA-F401-E373-C862-6B823DE0AC6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F6FFA83-6A62-63D7-3900-6C302BCBBB6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032459-D17C-A08F-6B36-6714ABC2B3DC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3BECF0-7395-9F07-94F4-8DEA0A14AD5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2978079-6CB7-450B-62D4-255CA70D8E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15E12E-7D9F-F69A-FD61-E28A4724024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92F55E-8679-222E-1463-170BBDADA8B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48D5BE0-0333-5C5F-4263-2EE5E0B170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281F70-CCB1-6D39-51FB-019A6C3FD9A5}"/>
              </a:ext>
            </a:extLst>
          </p:cNvPr>
          <p:cNvCxnSpPr>
            <a:cxnSpLocks/>
            <a:stCxn id="37" idx="4"/>
            <a:endCxn id="40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0DAE31B-063B-80D7-E291-360F02C21E6F}"/>
              </a:ext>
            </a:extLst>
          </p:cNvPr>
          <p:cNvCxnSpPr>
            <a:cxnSpLocks/>
            <a:stCxn id="31" idx="5"/>
            <a:endCxn id="40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C98AC2-58CE-B405-89DF-E27308D3C2FD}"/>
              </a:ext>
            </a:extLst>
          </p:cNvPr>
          <p:cNvCxnSpPr>
            <a:cxnSpLocks/>
            <a:stCxn id="31" idx="6"/>
            <a:endCxn id="37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79755A-6724-1CCF-F99E-6808FEC188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2861D3-B29D-E349-4B78-1BAA4A4292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DCAEEB3-A5FB-0D9B-8AD9-A5C4BE035AF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DFAFB4-D91B-B761-2309-5D32D95B82AD}"/>
              </a:ext>
            </a:extLst>
          </p:cNvPr>
          <p:cNvCxnSpPr>
            <a:cxnSpLocks/>
            <a:stCxn id="46" idx="6"/>
            <a:endCxn id="37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68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23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981183" y="3473076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A3A5F6-2BC8-D7A7-C988-6C5CD4BD8D22}"/>
              </a:ext>
            </a:extLst>
          </p:cNvPr>
          <p:cNvSpPr txBox="1"/>
          <p:nvPr/>
        </p:nvSpPr>
        <p:spPr>
          <a:xfrm>
            <a:off x="6173327" y="1043641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forest</a:t>
            </a:r>
            <a:r>
              <a:rPr lang="en-CA" dirty="0"/>
              <a:t> is a graph with no cycles.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F9EC0-6716-3DE6-88F9-01A11AC30535}"/>
              </a:ext>
            </a:extLst>
          </p:cNvPr>
          <p:cNvSpPr txBox="1"/>
          <p:nvPr/>
        </p:nvSpPr>
        <p:spPr>
          <a:xfrm>
            <a:off x="6214205" y="407808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tree</a:t>
            </a:r>
            <a:r>
              <a:rPr lang="en-CA" dirty="0"/>
              <a:t> is a connected forest.</a:t>
            </a:r>
            <a:endParaRPr lang="en-AU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CC5701D6-60B6-A478-D591-4562857E9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019" y="453715"/>
            <a:ext cx="2838942" cy="246888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7460E87-0D9E-184E-A870-13E164F61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019" y="3736500"/>
            <a:ext cx="2920698" cy="2468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8BF7F88-B431-F751-3AB6-EE823E44A95B}"/>
                  </a:ext>
                </a:extLst>
              </p14:cNvPr>
              <p14:cNvContentPartPr/>
              <p14:nvPr/>
            </p14:nvContentPartPr>
            <p14:xfrm>
              <a:off x="5842800" y="751320"/>
              <a:ext cx="2651400" cy="5446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8BF7F88-B431-F751-3AB6-EE823E44A9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3440" y="741960"/>
                <a:ext cx="2670120" cy="54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3283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24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blipFill>
                <a:blip r:embed="rId2"/>
                <a:stretch>
                  <a:fillRect l="-2046" t="-1736" r="-4092" b="-4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E00D43C4-CA1F-B867-B1D6-EE9C56F1C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8437" y="370688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7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10563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25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blipFill>
                <a:blip r:embed="rId2"/>
                <a:stretch>
                  <a:fillRect l="-2046" t="-1736" r="-4092" b="-4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5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/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b="1" dirty="0"/>
                  <a:t># edges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CA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0+1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AU" dirty="0"/>
                  <a:t> has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blipFill>
                <a:blip r:embed="rId6"/>
                <a:stretch>
                  <a:fillRect t="-2551" b="-6633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520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26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4"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89CBB-0951-A62E-3899-64540C565AE9}"/>
              </a:ext>
            </a:extLst>
          </p:cNvPr>
          <p:cNvSpPr txBox="1"/>
          <p:nvPr/>
        </p:nvSpPr>
        <p:spPr>
          <a:xfrm>
            <a:off x="10522932" y="5215447"/>
            <a:ext cx="8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 tree!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BB8DD-00ED-FB3F-AB3B-F5B03733C2C3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1944FC0-97C7-F23B-4ED5-4F362B47D8DA}"/>
                  </a:ext>
                </a:extLst>
              </p14:cNvPr>
              <p14:cNvContentPartPr/>
              <p14:nvPr/>
            </p14:nvContentPartPr>
            <p14:xfrm>
              <a:off x="-123840" y="438840"/>
              <a:ext cx="10419120" cy="601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1944FC0-97C7-F23B-4ED5-4F362B47D8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33200" y="429480"/>
                <a:ext cx="10437840" cy="60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6203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27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4"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89CBB-0951-A62E-3899-64540C565AE9}"/>
              </a:ext>
            </a:extLst>
          </p:cNvPr>
          <p:cNvSpPr txBox="1"/>
          <p:nvPr/>
        </p:nvSpPr>
        <p:spPr>
          <a:xfrm>
            <a:off x="10522932" y="5215447"/>
            <a:ext cx="8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 tree!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51EEA-5B7D-8D1C-6456-C8E797316D81}"/>
              </a:ext>
            </a:extLst>
          </p:cNvPr>
          <p:cNvSpPr txBox="1"/>
          <p:nvPr/>
        </p:nvSpPr>
        <p:spPr>
          <a:xfrm>
            <a:off x="7421534" y="391597"/>
            <a:ext cx="163933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star graphs bipartite?</a:t>
            </a:r>
            <a:endParaRPr lang="en-AU" dirty="0"/>
          </a:p>
        </p:txBody>
      </p:sp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AE40F251-1F7B-1490-F436-CED94D2AF2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97422" y="364363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883542-517F-2330-54DF-ECDE35639B91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57BF377-4ECF-76F4-3980-076D977C3CB0}"/>
                  </a:ext>
                </a:extLst>
              </p14:cNvPr>
              <p14:cNvContentPartPr/>
              <p14:nvPr/>
            </p14:nvContentPartPr>
            <p14:xfrm>
              <a:off x="9229680" y="3316320"/>
              <a:ext cx="500400" cy="628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57BF377-4ECF-76F4-3980-076D977C3CB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0320" y="3306960"/>
                <a:ext cx="519120" cy="64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889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4064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28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4"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89CBB-0951-A62E-3899-64540C565AE9}"/>
              </a:ext>
            </a:extLst>
          </p:cNvPr>
          <p:cNvSpPr txBox="1"/>
          <p:nvPr/>
        </p:nvSpPr>
        <p:spPr>
          <a:xfrm>
            <a:off x="10522932" y="5215447"/>
            <a:ext cx="8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 tree!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51EEA-5B7D-8D1C-6456-C8E797316D81}"/>
              </a:ext>
            </a:extLst>
          </p:cNvPr>
          <p:cNvSpPr txBox="1"/>
          <p:nvPr/>
        </p:nvSpPr>
        <p:spPr>
          <a:xfrm>
            <a:off x="7171618" y="391597"/>
            <a:ext cx="188925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all star graphs bipartite?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E89FA-0B79-3AD9-679A-E9B9084301A1}"/>
              </a:ext>
            </a:extLst>
          </p:cNvPr>
          <p:cNvSpPr txBox="1"/>
          <p:nvPr/>
        </p:nvSpPr>
        <p:spPr>
          <a:xfrm>
            <a:off x="9362325" y="365125"/>
            <a:ext cx="23212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Yes! </a:t>
            </a:r>
            <a:r>
              <a:rPr lang="en-CA" dirty="0"/>
              <a:t>The center vertex</a:t>
            </a:r>
            <a:br>
              <a:rPr lang="en-CA" dirty="0"/>
            </a:br>
            <a:r>
              <a:rPr lang="en-CA" dirty="0"/>
              <a:t>is in one set, and the</a:t>
            </a:r>
            <a:br>
              <a:rPr lang="en-CA" dirty="0"/>
            </a:br>
            <a:r>
              <a:rPr lang="en-CA" dirty="0"/>
              <a:t>leaves are in the other.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64B0C-C470-FD6C-CC13-CDE7401DDFEA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0191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29</a:t>
            </a:fld>
            <a:endParaRPr lang="en-A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5FE8EA-A020-0548-C2E4-B40F5BCD0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07" y="1425391"/>
            <a:ext cx="4175256" cy="417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570" y="1742208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4597107" y="5600647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F0ACDAB-AB20-5CE0-CF1F-919471AED9E2}"/>
                  </a:ext>
                </a:extLst>
              </p14:cNvPr>
              <p14:cNvContentPartPr/>
              <p14:nvPr/>
            </p14:nvContentPartPr>
            <p14:xfrm>
              <a:off x="1011600" y="211320"/>
              <a:ext cx="11065320" cy="5772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F0ACDAB-AB20-5CE0-CF1F-919471AED9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240" y="201960"/>
                <a:ext cx="1108404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70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10460745" y="4030759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8405941" y="4030759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8405940" y="5806192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984946" y="4302812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695444" y="4574865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900153" y="4495183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23CE4D7-11A7-CA74-0D23-E056C9BBF4B9}"/>
              </a:ext>
            </a:extLst>
          </p:cNvPr>
          <p:cNvGrpSpPr/>
          <p:nvPr/>
        </p:nvGrpSpPr>
        <p:grpSpPr>
          <a:xfrm>
            <a:off x="10371728" y="2279363"/>
            <a:ext cx="579006" cy="544106"/>
            <a:chOff x="8667906" y="1624760"/>
            <a:chExt cx="579006" cy="54410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A0F087-FCA8-7ECF-4082-418888A20D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85721F-A761-9CB2-9FCB-25938611EFC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CFF466-BA85-2E0D-F78C-B4DD95237D51}"/>
              </a:ext>
            </a:extLst>
          </p:cNvPr>
          <p:cNvGrpSpPr/>
          <p:nvPr/>
        </p:nvGrpSpPr>
        <p:grpSpPr>
          <a:xfrm>
            <a:off x="8316924" y="2279363"/>
            <a:ext cx="579006" cy="544106"/>
            <a:chOff x="8667906" y="1624760"/>
            <a:chExt cx="579006" cy="54410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5D98CCA-7E0A-7033-72BA-9F516B07D49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8D0D7D8-F6ED-B96D-F8D2-103B52B1E98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FCDDE1-D23B-0226-3A4F-63B9B9D9F469}"/>
              </a:ext>
            </a:extLst>
          </p:cNvPr>
          <p:cNvCxnSpPr>
            <a:stCxn id="63" idx="3"/>
            <a:endCxn id="61" idx="2"/>
          </p:cNvCxnSpPr>
          <p:nvPr/>
        </p:nvCxnSpPr>
        <p:spPr>
          <a:xfrm flipV="1">
            <a:off x="8895929" y="2551416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722AEFB-36E7-D4F8-36A6-F8F0DC1560D4}"/>
              </a:ext>
            </a:extLst>
          </p:cNvPr>
          <p:cNvGrpSpPr/>
          <p:nvPr/>
        </p:nvGrpSpPr>
        <p:grpSpPr>
          <a:xfrm>
            <a:off x="9344326" y="252961"/>
            <a:ext cx="579006" cy="544106"/>
            <a:chOff x="8667906" y="1624760"/>
            <a:chExt cx="579006" cy="54410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2F870AA-5062-F6CE-C30C-40DC4F266C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D49F493-7971-5385-CC6D-81B2147C47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5FDF7D6-901C-B8E2-EACB-A1F1597F463B}"/>
              </a:ext>
            </a:extLst>
          </p:cNvPr>
          <p:cNvSpPr txBox="1"/>
          <p:nvPr/>
        </p:nvSpPr>
        <p:spPr>
          <a:xfrm>
            <a:off x="10500820" y="31829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n=1</a:t>
            </a:r>
            <a:endParaRPr lang="en-AU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F1806E6-9313-DC2C-07EF-5F96FBA3AAAD}"/>
              </a:ext>
            </a:extLst>
          </p:cNvPr>
          <p:cNvSpPr txBox="1"/>
          <p:nvPr/>
        </p:nvSpPr>
        <p:spPr>
          <a:xfrm>
            <a:off x="11427235" y="235724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n=2</a:t>
            </a:r>
            <a:endParaRPr lang="en-AU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BB691F-6125-D93E-75AE-EA731E133DB5}"/>
              </a:ext>
            </a:extLst>
          </p:cNvPr>
          <p:cNvSpPr txBox="1"/>
          <p:nvPr/>
        </p:nvSpPr>
        <p:spPr>
          <a:xfrm>
            <a:off x="11427235" y="411814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n=3</a:t>
            </a:r>
            <a:endParaRPr lang="en-AU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6D9B582-AB25-8C00-C526-8EE228C644CC}"/>
              </a:ext>
            </a:extLst>
          </p:cNvPr>
          <p:cNvSpPr/>
          <p:nvPr/>
        </p:nvSpPr>
        <p:spPr>
          <a:xfrm>
            <a:off x="8938856" y="426488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F05290C-D022-3C4A-D31A-4C4A26C0E11D}"/>
              </a:ext>
            </a:extLst>
          </p:cNvPr>
          <p:cNvSpPr/>
          <p:nvPr/>
        </p:nvSpPr>
        <p:spPr>
          <a:xfrm>
            <a:off x="8846678" y="251440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DF6A796-9D2D-AED2-9C4E-3CAD8705B66E}"/>
              </a:ext>
            </a:extLst>
          </p:cNvPr>
          <p:cNvSpPr/>
          <p:nvPr/>
        </p:nvSpPr>
        <p:spPr>
          <a:xfrm>
            <a:off x="10325638" y="25047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4574602-2632-3106-0757-19B01B25BD8D}"/>
              </a:ext>
            </a:extLst>
          </p:cNvPr>
          <p:cNvSpPr/>
          <p:nvPr/>
        </p:nvSpPr>
        <p:spPr>
          <a:xfrm>
            <a:off x="10414655" y="425911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08D4F5D-3376-4677-3309-1F5C6EA044A6}"/>
              </a:ext>
            </a:extLst>
          </p:cNvPr>
          <p:cNvSpPr/>
          <p:nvPr/>
        </p:nvSpPr>
        <p:spPr>
          <a:xfrm>
            <a:off x="10499450" y="445097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DA2F50E-359C-3E01-BFE6-6BCD2C75F889}"/>
              </a:ext>
            </a:extLst>
          </p:cNvPr>
          <p:cNvSpPr/>
          <p:nvPr/>
        </p:nvSpPr>
        <p:spPr>
          <a:xfrm>
            <a:off x="8649353" y="575959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80DE0C6-8A87-D331-A92C-6DAAB3BE23CC}"/>
              </a:ext>
            </a:extLst>
          </p:cNvPr>
          <p:cNvSpPr/>
          <p:nvPr/>
        </p:nvSpPr>
        <p:spPr>
          <a:xfrm>
            <a:off x="8861322" y="584218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2407DD9-AF0F-FFEF-717B-A624DF49D546}"/>
              </a:ext>
            </a:extLst>
          </p:cNvPr>
          <p:cNvSpPr/>
          <p:nvPr/>
        </p:nvSpPr>
        <p:spPr>
          <a:xfrm>
            <a:off x="8653789" y="4534077"/>
            <a:ext cx="83306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BBDAA604-7D07-F723-D2FE-474C00C2F06D}"/>
              </a:ext>
            </a:extLst>
          </p:cNvPr>
          <p:cNvSpPr/>
          <p:nvPr/>
        </p:nvSpPr>
        <p:spPr>
          <a:xfrm>
            <a:off x="5619750" y="3333750"/>
            <a:ext cx="38100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/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400" dirty="0"/>
                  <a:t>The party must have more than 3 people since 6 high-fives is the max that can be reported for </a:t>
                </a:r>
                <a14:m>
                  <m:oMath xmlns:m="http://schemas.openxmlformats.org/officeDocument/2006/math"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endParaRPr lang="en-AU" sz="1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blipFill>
                <a:blip r:embed="rId2"/>
                <a:stretch>
                  <a:fillRect t="-1042"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A6BA48D8-448A-E12E-2258-F9358D554A0D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D3F7098-FA41-7B81-6CDB-3F691695EEB7}"/>
                  </a:ext>
                </a:extLst>
              </p14:cNvPr>
              <p14:cNvContentPartPr/>
              <p14:nvPr/>
            </p14:nvContentPartPr>
            <p14:xfrm>
              <a:off x="8735400" y="2351520"/>
              <a:ext cx="1913040" cy="222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D3F7098-FA41-7B81-6CDB-3F691695EE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6040" y="2342160"/>
                <a:ext cx="1931760" cy="22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757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Durer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891830" y="537441"/>
            <a:ext cx="305816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CBFD669-7232-77C6-DD96-F96269B1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95" y="1418958"/>
            <a:ext cx="3983129" cy="351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Dürer graph is Hamiltonian.">
            <a:extLst>
              <a:ext uri="{FF2B5EF4-FFF2-40B4-BE49-F238E27FC236}">
                <a16:creationId xmlns:a16="http://schemas.microsoft.com/office/drawing/2014/main" id="{49D029E6-A616-9B9D-C64A-18C5FA5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78" y="1294639"/>
            <a:ext cx="3638707" cy="36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597107" y="5600647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0BFBF-0F27-70AD-DA34-8762131AE98A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64A417-0AD2-CF66-3A04-2CB0C7DA43F9}"/>
                  </a:ext>
                </a:extLst>
              </p14:cNvPr>
              <p14:cNvContentPartPr/>
              <p14:nvPr/>
            </p14:nvContentPartPr>
            <p14:xfrm>
              <a:off x="6999480" y="2039760"/>
              <a:ext cx="4674240" cy="4449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64A417-0AD2-CF66-3A04-2CB0C7DA43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0120" y="2030400"/>
                <a:ext cx="4692960" cy="446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2327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Petersen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605020" y="1043556"/>
            <a:ext cx="320894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597107" y="5600647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BBAFD70A-389E-758E-9A2F-C9E88C9CD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3" y="1291565"/>
            <a:ext cx="4522879" cy="452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23FA2BAD-89FB-BEB7-3413-BA63F5859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18" y="1393899"/>
            <a:ext cx="4318210" cy="431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DD1E3-AB5A-432A-25F6-DFC0AC2958C3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567064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8963258" y="1291211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544428" y="102976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9634130" y="2507126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252761" y="3836478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542265" y="3051232"/>
            <a:ext cx="381369" cy="78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038641" y="1494187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6965422" y="3104980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544428" y="2779179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320700" y="1291211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459635" y="1755635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98763" y="1835317"/>
            <a:ext cx="425460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BEBF40-9532-00F3-9A9F-5E4C08DFFA77}"/>
              </a:ext>
            </a:extLst>
          </p:cNvPr>
          <p:cNvSpPr txBox="1"/>
          <p:nvPr/>
        </p:nvSpPr>
        <p:spPr>
          <a:xfrm>
            <a:off x="5961790" y="4891413"/>
            <a:ext cx="4153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V = {a, b, c, d, e, f}</a:t>
            </a:r>
            <a:br>
              <a:rPr lang="en-CA" sz="2800" dirty="0"/>
            </a:br>
            <a:r>
              <a:rPr lang="en-CA" sz="2800" dirty="0"/>
              <a:t>E = {(</a:t>
            </a:r>
            <a:r>
              <a:rPr lang="en-CA" sz="2800" dirty="0" err="1"/>
              <a:t>a,d</a:t>
            </a:r>
            <a:r>
              <a:rPr lang="en-CA" sz="2800" dirty="0"/>
              <a:t>), (b, e), (</a:t>
            </a:r>
            <a:r>
              <a:rPr lang="en-CA" sz="2800" dirty="0" err="1"/>
              <a:t>c,d</a:t>
            </a:r>
            <a:r>
              <a:rPr lang="en-CA" sz="2800" dirty="0"/>
              <a:t>), (</a:t>
            </a:r>
            <a:r>
              <a:rPr lang="en-CA" sz="2800" dirty="0" err="1"/>
              <a:t>c,e</a:t>
            </a:r>
            <a:r>
              <a:rPr lang="en-CA" sz="2800" dirty="0"/>
              <a:t>)}</a:t>
            </a:r>
            <a:endParaRPr lang="en-AU" sz="28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BC559F-149C-7A4F-C6A4-ADFDD1256264}"/>
              </a:ext>
            </a:extLst>
          </p:cNvPr>
          <p:cNvCxnSpPr/>
          <p:nvPr/>
        </p:nvCxnSpPr>
        <p:spPr>
          <a:xfrm>
            <a:off x="4844053" y="2597413"/>
            <a:ext cx="1609646" cy="220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2964696" y="5338583"/>
            <a:ext cx="2552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 could be a vector of pairs, or a list of pairs, the pairs could be pointers to nodes, etc.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BD7C18-B158-367C-48F6-AF4862F4495B}"/>
                  </a:ext>
                </a:extLst>
              </p14:cNvPr>
              <p14:cNvContentPartPr/>
              <p14:nvPr/>
            </p14:nvContentPartPr>
            <p14:xfrm>
              <a:off x="5475960" y="2245320"/>
              <a:ext cx="6194520" cy="4411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BD7C18-B158-367C-48F6-AF4862F449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66600" y="2235960"/>
                <a:ext cx="6213240" cy="443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4176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28911"/>
              </p:ext>
            </p:extLst>
          </p:nvPr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D3E005-ADCA-252E-F106-9616F5BDE452}"/>
              </a:ext>
            </a:extLst>
          </p:cNvPr>
          <p:cNvSpPr/>
          <p:nvPr/>
        </p:nvSpPr>
        <p:spPr>
          <a:xfrm>
            <a:off x="4754881" y="5128260"/>
            <a:ext cx="3158848" cy="2567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7764E12-F462-72B7-6D5F-09E277D36A1B}"/>
              </a:ext>
            </a:extLst>
          </p:cNvPr>
          <p:cNvSpPr/>
          <p:nvPr/>
        </p:nvSpPr>
        <p:spPr>
          <a:xfrm>
            <a:off x="7498080" y="3960971"/>
            <a:ext cx="350520" cy="14240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81B1B30-B165-CDD6-098A-95C307F4A1D3}"/>
                  </a:ext>
                </a:extLst>
              </p14:cNvPr>
              <p14:cNvContentPartPr/>
              <p14:nvPr/>
            </p14:nvContentPartPr>
            <p14:xfrm>
              <a:off x="5458320" y="2264040"/>
              <a:ext cx="5594760" cy="4257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81B1B30-B165-CDD6-098A-95C307F4A1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8960" y="2254680"/>
                <a:ext cx="5613480" cy="427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0375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01F0D59B-B989-4150-012D-59F99536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6" y="300864"/>
            <a:ext cx="5133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115138-4AC3-CA59-A273-764181C0BEA5}"/>
              </a:ext>
            </a:extLst>
          </p:cNvPr>
          <p:cNvSpPr txBox="1"/>
          <p:nvPr/>
        </p:nvSpPr>
        <p:spPr>
          <a:xfrm>
            <a:off x="3649370" y="5019523"/>
            <a:ext cx="361293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Neural networks </a:t>
            </a:r>
            <a:r>
              <a:rPr lang="en-CA" dirty="0"/>
              <a:t>are typically represented as graphs with lots of weighted edges. Adjacency matrices are often used to represent them.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079FCF-7FDD-A600-677C-E11339C98FB7}"/>
              </a:ext>
            </a:extLst>
          </p:cNvPr>
          <p:cNvSpPr txBox="1"/>
          <p:nvPr/>
        </p:nvSpPr>
        <p:spPr>
          <a:xfrm>
            <a:off x="7957547" y="4519712"/>
            <a:ext cx="102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15 edges</a:t>
            </a:r>
            <a:endParaRPr lang="en-A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68E72A-B586-735E-E86F-1106F8F1F906}"/>
              </a:ext>
            </a:extLst>
          </p:cNvPr>
          <p:cNvSpPr txBox="1"/>
          <p:nvPr/>
        </p:nvSpPr>
        <p:spPr>
          <a:xfrm>
            <a:off x="9356856" y="4519712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 edges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6DFB13-DB79-B407-435D-760644F124FD}"/>
                  </a:ext>
                </a:extLst>
              </p14:cNvPr>
              <p14:cNvContentPartPr/>
              <p14:nvPr/>
            </p14:nvContentPartPr>
            <p14:xfrm>
              <a:off x="8846640" y="5115240"/>
              <a:ext cx="3011400" cy="838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6DFB13-DB79-B407-435D-760644F124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7280" y="5105880"/>
                <a:ext cx="3030120" cy="85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2674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738A-1E06-5623-926B-4D24E045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58000" cy="1325563"/>
          </a:xfrm>
        </p:spPr>
        <p:txBody>
          <a:bodyPr/>
          <a:lstStyle/>
          <a:p>
            <a:r>
              <a:rPr lang="en-CA" dirty="0"/>
              <a:t>Applications of Graphs: Maps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CC587-C943-6D92-607E-31634AC7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35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0264C-0009-D45B-5D00-0F5BDB56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4782"/>
            <a:ext cx="9372462" cy="4911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7212-F5FE-4291-C666-18E0BAA1E782}"/>
              </a:ext>
            </a:extLst>
          </p:cNvPr>
          <p:cNvSpPr txBox="1"/>
          <p:nvPr/>
        </p:nvSpPr>
        <p:spPr>
          <a:xfrm>
            <a:off x="9244683" y="1525476"/>
            <a:ext cx="172811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Vertices are airports, and edges are flights between them.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4FCBDA-DD7D-8E20-819E-22C20434C7BC}"/>
                  </a:ext>
                </a:extLst>
              </p14:cNvPr>
              <p14:cNvContentPartPr/>
              <p14:nvPr/>
            </p14:nvContentPartPr>
            <p14:xfrm>
              <a:off x="2996640" y="2760840"/>
              <a:ext cx="4655880" cy="2467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4FCBDA-DD7D-8E20-819E-22C20434C7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7280" y="2751480"/>
                <a:ext cx="4674600" cy="24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1821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36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E9AE4B4-3BFC-F550-84C5-666B3A912F8D}"/>
              </a:ext>
            </a:extLst>
          </p:cNvPr>
          <p:cNvSpPr txBox="1"/>
          <p:nvPr/>
        </p:nvSpPr>
        <p:spPr>
          <a:xfrm>
            <a:off x="1269580" y="1703639"/>
            <a:ext cx="28036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Beginning at a given start node, we want to visit all the nodes in this graph.</a:t>
            </a:r>
          </a:p>
          <a:p>
            <a:endParaRPr lang="en-CA" dirty="0"/>
          </a:p>
          <a:p>
            <a:r>
              <a:rPr lang="en-CA" dirty="0"/>
              <a:t>We can do this using a container data structure to store nodes we want to visit.</a:t>
            </a:r>
          </a:p>
          <a:p>
            <a:endParaRPr lang="en-CA" dirty="0"/>
          </a:p>
          <a:p>
            <a:r>
              <a:rPr lang="en-CA" dirty="0"/>
              <a:t>To visit a node, we remove it from the container. We add neighbors of it we haven’t see into an “already visited” table, and add non-visited nodes into the container.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352974" y="1891508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9145861" y="1202287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10866508" y="1038068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5807674" y="3166834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7931979" y="3307387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10938748" y="3411822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061015" y="5475139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8717311" y="5510431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10849513" y="5419941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 flipV="1">
            <a:off x="7931980" y="1474340"/>
            <a:ext cx="1213882" cy="68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9724867" y="1310121"/>
            <a:ext cx="1141642" cy="16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stCxn id="139" idx="3"/>
            <a:endCxn id="148" idx="7"/>
          </p:cNvCxnSpPr>
          <p:nvPr/>
        </p:nvCxnSpPr>
        <p:spPr>
          <a:xfrm flipH="1">
            <a:off x="6301887" y="2355932"/>
            <a:ext cx="1135881" cy="89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8510985" y="3579440"/>
            <a:ext cx="2427764" cy="10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42" idx="4"/>
            <a:endCxn id="163" idx="1"/>
          </p:cNvCxnSpPr>
          <p:nvPr/>
        </p:nvCxnSpPr>
        <p:spPr>
          <a:xfrm>
            <a:off x="9435365" y="1746393"/>
            <a:ext cx="1498942" cy="3753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6386680" y="3438887"/>
            <a:ext cx="1545300" cy="140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 flipV="1">
            <a:off x="9296317" y="5691994"/>
            <a:ext cx="1553197" cy="9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7640021" y="5747192"/>
            <a:ext cx="1077291" cy="3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11156012" y="1582174"/>
            <a:ext cx="72240" cy="182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6097178" y="3710940"/>
            <a:ext cx="1253341" cy="176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8221483" y="3851493"/>
            <a:ext cx="785332" cy="165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 flipH="1">
            <a:off x="11139017" y="3955928"/>
            <a:ext cx="89235" cy="14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FBB46F-FC71-18A4-FDA7-208FAF7C2B2B}"/>
              </a:ext>
            </a:extLst>
          </p:cNvPr>
          <p:cNvSpPr txBox="1"/>
          <p:nvPr/>
        </p:nvSpPr>
        <p:spPr>
          <a:xfrm>
            <a:off x="4133556" y="1421858"/>
            <a:ext cx="155761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high-level description of how we will search graphs.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1C12-2134-04D5-6056-F0DD97771C6B}"/>
              </a:ext>
            </a:extLst>
          </p:cNvPr>
          <p:cNvSpPr txBox="1"/>
          <p:nvPr/>
        </p:nvSpPr>
        <p:spPr>
          <a:xfrm>
            <a:off x="4225342" y="4514496"/>
            <a:ext cx="15576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rules for what how we add/remove nodes change the algorithm.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116917-7855-51BF-5556-8BCAABCE65DB}"/>
                  </a:ext>
                </a:extLst>
              </p14:cNvPr>
              <p14:cNvContentPartPr/>
              <p14:nvPr/>
            </p14:nvContentPartPr>
            <p14:xfrm>
              <a:off x="5590800" y="116640"/>
              <a:ext cx="6024600" cy="6302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116917-7855-51BF-5556-8BCAABCE65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1440" y="107280"/>
                <a:ext cx="6043320" cy="63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0319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37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E9AE4B4-3BFC-F550-84C5-666B3A912F8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 by hand.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2C305B-82B9-535B-EAFA-47A578DCCF6B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2E0CE9D-2486-CAF1-A539-79BB48A93846}"/>
                  </a:ext>
                </a:extLst>
              </p14:cNvPr>
              <p14:cNvContentPartPr/>
              <p14:nvPr/>
            </p14:nvContentPartPr>
            <p14:xfrm>
              <a:off x="655560" y="1531800"/>
              <a:ext cx="10748880" cy="5160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2E0CE9D-2486-CAF1-A539-79BB48A938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200" y="1522440"/>
                <a:ext cx="10767600" cy="517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484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38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9E4C60-A662-1644-643C-F9C63EAC4C47}"/>
              </a:ext>
            </a:extLst>
          </p:cNvPr>
          <p:cNvSpPr txBox="1"/>
          <p:nvPr/>
        </p:nvSpPr>
        <p:spPr>
          <a:xfrm>
            <a:off x="8743479" y="2765300"/>
            <a:ext cx="2257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Depth-first visit order:</a:t>
            </a:r>
            <a:br>
              <a:rPr lang="en-CA" dirty="0"/>
            </a:br>
            <a:r>
              <a:rPr lang="en-CA" dirty="0"/>
              <a:t>A, D, G, H, E, F, I, B, C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DEC56-6D79-04BB-E9DB-2AFC5D38C06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E1E5B-A9DC-6042-0232-D1AA677B6895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F376025-224C-BEA3-AC44-297891DB9B71}"/>
                  </a:ext>
                </a:extLst>
              </p14:cNvPr>
              <p14:cNvContentPartPr/>
              <p14:nvPr/>
            </p14:nvContentPartPr>
            <p14:xfrm>
              <a:off x="836640" y="2249640"/>
              <a:ext cx="11121840" cy="435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F376025-224C-BEA3-AC44-297891DB9B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280" y="2240280"/>
                <a:ext cx="11140560" cy="437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5431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AB2976-B06F-7D45-9B18-FC067BBE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39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5BD92-FF69-1BDE-160C-AF152B774E67}"/>
              </a:ext>
            </a:extLst>
          </p:cNvPr>
          <p:cNvSpPr txBox="1"/>
          <p:nvPr/>
        </p:nvSpPr>
        <p:spPr>
          <a:xfrm>
            <a:off x="370574" y="1096027"/>
            <a:ext cx="2494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Depth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2"/>
              </a:rPr>
              <a:t>this article</a:t>
            </a:r>
            <a:r>
              <a:rPr lang="en-CA" sz="2400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CA0D1A-67C3-241E-1DEE-DB69AA3B9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68" y="43841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180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75CD6E-C8B8-5FDB-5428-8A22D1F95091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6096000" y="2717800"/>
            <a:ext cx="1498600" cy="1585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8D3869-E654-02C0-EA2F-18A141BE8A4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096000" y="4302810"/>
            <a:ext cx="1282700" cy="2781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63777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40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08F36A8-B576-AA1D-7BB0-B7BA026DFE58}"/>
                  </a:ext>
                </a:extLst>
              </p14:cNvPr>
              <p14:cNvContentPartPr/>
              <p14:nvPr/>
            </p14:nvContentPartPr>
            <p14:xfrm>
              <a:off x="4600800" y="2084400"/>
              <a:ext cx="1353240" cy="38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08F36A8-B576-AA1D-7BB0-B7BA026DFE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1440" y="2075040"/>
                <a:ext cx="1371960" cy="40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8124C296-55B2-2572-EAB3-FE48FF862461}"/>
              </a:ext>
            </a:extLst>
          </p:cNvPr>
          <p:cNvGrpSpPr/>
          <p:nvPr/>
        </p:nvGrpSpPr>
        <p:grpSpPr>
          <a:xfrm>
            <a:off x="4760808" y="6336316"/>
            <a:ext cx="663480" cy="398520"/>
            <a:chOff x="4760808" y="6336316"/>
            <a:chExt cx="66348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41B19BF-1A43-D3C8-421E-A2A22BA104AE}"/>
                    </a:ext>
                  </a:extLst>
                </p14:cNvPr>
                <p14:cNvContentPartPr/>
                <p14:nvPr/>
              </p14:nvContentPartPr>
              <p14:xfrm>
                <a:off x="4760808" y="6336316"/>
                <a:ext cx="111240" cy="241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41B19BF-1A43-D3C8-421E-A2A22BA104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51808" y="6327329"/>
                  <a:ext cx="128880" cy="259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CAB09BB-1263-8975-161F-71BCFF12B8E8}"/>
                    </a:ext>
                  </a:extLst>
                </p14:cNvPr>
                <p14:cNvContentPartPr/>
                <p14:nvPr/>
              </p14:nvContentPartPr>
              <p14:xfrm>
                <a:off x="4904808" y="6474196"/>
                <a:ext cx="114480" cy="144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CAB09BB-1263-8975-161F-71BCFF12B8E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95780" y="6465196"/>
                  <a:ext cx="132176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E2A1723-E0D6-E7CA-5142-762354809A4F}"/>
                    </a:ext>
                  </a:extLst>
                </p14:cNvPr>
                <p14:cNvContentPartPr/>
                <p14:nvPr/>
              </p14:nvContentPartPr>
              <p14:xfrm>
                <a:off x="5084808" y="6465916"/>
                <a:ext cx="90360" cy="170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E2A1723-E0D6-E7CA-5142-762354809A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75808" y="6456916"/>
                  <a:ext cx="108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114D146-5AE9-3DCA-FC32-36DC0BCD9529}"/>
                    </a:ext>
                  </a:extLst>
                </p14:cNvPr>
                <p14:cNvContentPartPr/>
                <p14:nvPr/>
              </p14:nvContentPartPr>
              <p14:xfrm>
                <a:off x="5175888" y="6361516"/>
                <a:ext cx="90000" cy="373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114D146-5AE9-3DCA-FC32-36DC0BCD95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66852" y="6352525"/>
                  <a:ext cx="107711" cy="390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5154C76-DCFC-B435-26AB-6621DC46C82B}"/>
                    </a:ext>
                  </a:extLst>
                </p14:cNvPr>
                <p14:cNvContentPartPr/>
                <p14:nvPr/>
              </p14:nvContentPartPr>
              <p14:xfrm>
                <a:off x="5227728" y="6470596"/>
                <a:ext cx="196560" cy="201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5154C76-DCFC-B435-26AB-6621DC46C8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18728" y="6461596"/>
                  <a:ext cx="21420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D46D067-133C-4F96-BD64-430D0A4D46B1}"/>
              </a:ext>
            </a:extLst>
          </p:cNvPr>
          <p:cNvGrpSpPr/>
          <p:nvPr/>
        </p:nvGrpSpPr>
        <p:grpSpPr>
          <a:xfrm>
            <a:off x="6315648" y="6182956"/>
            <a:ext cx="925560" cy="478080"/>
            <a:chOff x="6315648" y="6182956"/>
            <a:chExt cx="92556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DBE28B8-872B-AC97-94E0-CEC732F74180}"/>
                    </a:ext>
                  </a:extLst>
                </p14:cNvPr>
                <p14:cNvContentPartPr/>
                <p14:nvPr/>
              </p14:nvContentPartPr>
              <p14:xfrm>
                <a:off x="6396288" y="6182956"/>
                <a:ext cx="155880" cy="478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DBE28B8-872B-AC97-94E0-CEC732F7418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87288" y="6173956"/>
                  <a:ext cx="1735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E9471C-33F2-0C5D-EF63-EFA47C226D8B}"/>
                    </a:ext>
                  </a:extLst>
                </p14:cNvPr>
                <p14:cNvContentPartPr/>
                <p14:nvPr/>
              </p14:nvContentPartPr>
              <p14:xfrm>
                <a:off x="6315648" y="6428476"/>
                <a:ext cx="480240" cy="204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BE9471C-33F2-0C5D-EF63-EFA47C226D8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06648" y="6419476"/>
                  <a:ext cx="497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3B4998E-1172-D489-B932-2CD12766DC8C}"/>
                    </a:ext>
                  </a:extLst>
                </p14:cNvPr>
                <p14:cNvContentPartPr/>
                <p14:nvPr/>
              </p14:nvContentPartPr>
              <p14:xfrm>
                <a:off x="6832968" y="6441076"/>
                <a:ext cx="135000" cy="160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3B4998E-1172-D489-B932-2CD12766DC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23968" y="6432096"/>
                  <a:ext cx="152640" cy="1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86B1B58-9E47-E9C0-05B6-23076830781F}"/>
                    </a:ext>
                  </a:extLst>
                </p14:cNvPr>
                <p14:cNvContentPartPr/>
                <p14:nvPr/>
              </p14:nvContentPartPr>
              <p14:xfrm>
                <a:off x="7057968" y="6234796"/>
                <a:ext cx="63360" cy="370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86B1B58-9E47-E9C0-05B6-2307683078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48917" y="6225796"/>
                  <a:ext cx="81101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F429A19-EBD3-E38C-AE4D-157F905A6BA6}"/>
                    </a:ext>
                  </a:extLst>
                </p14:cNvPr>
                <p14:cNvContentPartPr/>
                <p14:nvPr/>
              </p14:nvContentPartPr>
              <p14:xfrm>
                <a:off x="7005048" y="6379156"/>
                <a:ext cx="236160" cy="12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F429A19-EBD3-E38C-AE4D-157F905A6BA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96048" y="6370156"/>
                  <a:ext cx="25380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69108E-9661-4879-C914-FA14C4E0EA10}"/>
              </a:ext>
            </a:extLst>
          </p:cNvPr>
          <p:cNvGrpSpPr/>
          <p:nvPr/>
        </p:nvGrpSpPr>
        <p:grpSpPr>
          <a:xfrm>
            <a:off x="8897928" y="1918396"/>
            <a:ext cx="1082880" cy="355320"/>
            <a:chOff x="8897928" y="1918396"/>
            <a:chExt cx="108288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D14076B-BFB2-6C18-8282-9BD80762C417}"/>
                    </a:ext>
                  </a:extLst>
                </p14:cNvPr>
                <p14:cNvContentPartPr/>
                <p14:nvPr/>
              </p14:nvContentPartPr>
              <p14:xfrm>
                <a:off x="8897928" y="1988596"/>
                <a:ext cx="192960" cy="201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D14076B-BFB2-6C18-8282-9BD80762C4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88928" y="1979580"/>
                  <a:ext cx="210600" cy="2196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45E6A4B-0DA4-732D-BCD3-7BD3B5695F40}"/>
                    </a:ext>
                  </a:extLst>
                </p14:cNvPr>
                <p14:cNvContentPartPr/>
                <p14:nvPr/>
              </p14:nvContentPartPr>
              <p14:xfrm>
                <a:off x="9138768" y="2092996"/>
                <a:ext cx="26640" cy="138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45E6A4B-0DA4-732D-BCD3-7BD3B5695F4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129768" y="2083996"/>
                  <a:ext cx="44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407BB94-BD39-14C1-8A16-DECB75FACD14}"/>
                    </a:ext>
                  </a:extLst>
                </p14:cNvPr>
                <p14:cNvContentPartPr/>
                <p14:nvPr/>
              </p14:nvContentPartPr>
              <p14:xfrm>
                <a:off x="9206808" y="2126476"/>
                <a:ext cx="63000" cy="124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407BB94-BD39-14C1-8A16-DECB75FACD1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197808" y="2117450"/>
                  <a:ext cx="80640" cy="141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8521F5-5C77-CDB1-78C3-E54FD30D6AB1}"/>
                    </a:ext>
                  </a:extLst>
                </p14:cNvPr>
                <p14:cNvContentPartPr/>
                <p14:nvPr/>
              </p14:nvContentPartPr>
              <p14:xfrm>
                <a:off x="9316968" y="2145916"/>
                <a:ext cx="43560" cy="127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8521F5-5C77-CDB1-78C3-E54FD30D6AB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07968" y="2136891"/>
                  <a:ext cx="61200" cy="145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6864D32-95B2-272C-F21F-E667AFD538E9}"/>
                    </a:ext>
                  </a:extLst>
                </p14:cNvPr>
                <p14:cNvContentPartPr/>
                <p14:nvPr/>
              </p14:nvContentPartPr>
              <p14:xfrm>
                <a:off x="9443688" y="1995796"/>
                <a:ext cx="39240" cy="260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6864D32-95B2-272C-F21F-E667AFD538E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434688" y="1986796"/>
                  <a:ext cx="568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58152E1-BA88-0896-9CE3-8BCC48A07057}"/>
                    </a:ext>
                  </a:extLst>
                </p14:cNvPr>
                <p14:cNvContentPartPr/>
                <p14:nvPr/>
              </p14:nvContentPartPr>
              <p14:xfrm>
                <a:off x="9419568" y="2093356"/>
                <a:ext cx="216000" cy="111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58152E1-BA88-0896-9CE3-8BCC48A070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10568" y="2084356"/>
                  <a:ext cx="233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7DB60AE-AC1C-7402-C961-5DACA9C9011F}"/>
                    </a:ext>
                  </a:extLst>
                </p14:cNvPr>
                <p14:cNvContentPartPr/>
                <p14:nvPr/>
              </p14:nvContentPartPr>
              <p14:xfrm>
                <a:off x="9651408" y="1918396"/>
                <a:ext cx="198360" cy="342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7DB60AE-AC1C-7402-C961-5DACA9C9011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642408" y="1909387"/>
                  <a:ext cx="216000" cy="360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386E7FC-2A48-775B-EFAF-05F3B252DFB7}"/>
                    </a:ext>
                  </a:extLst>
                </p14:cNvPr>
                <p14:cNvContentPartPr/>
                <p14:nvPr/>
              </p14:nvContentPartPr>
              <p14:xfrm>
                <a:off x="9137688" y="2020276"/>
                <a:ext cx="268200" cy="12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386E7FC-2A48-775B-EFAF-05F3B252DF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28688" y="2011526"/>
                  <a:ext cx="285840" cy="29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E9BB4C-555F-E5E9-402C-484AEF539A26}"/>
                    </a:ext>
                  </a:extLst>
                </p14:cNvPr>
                <p14:cNvContentPartPr/>
                <p14:nvPr/>
              </p14:nvContentPartPr>
              <p14:xfrm>
                <a:off x="9975408" y="2043316"/>
                <a:ext cx="5400" cy="12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E9BB4C-555F-E5E9-402C-484AEF539A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966408" y="2034316"/>
                  <a:ext cx="23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77117A0-BACC-AF6A-A45C-D723B5F6479B}"/>
                    </a:ext>
                  </a:extLst>
                </p14:cNvPr>
                <p14:cNvContentPartPr/>
                <p14:nvPr/>
              </p14:nvContentPartPr>
              <p14:xfrm>
                <a:off x="9970368" y="2186236"/>
                <a:ext cx="4320" cy="26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77117A0-BACC-AF6A-A45C-D723B5F647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961368" y="2177236"/>
                  <a:ext cx="2196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22A0788-75FA-72E3-DCBA-8DF623395CE6}"/>
              </a:ext>
            </a:extLst>
          </p:cNvPr>
          <p:cNvGrpSpPr/>
          <p:nvPr/>
        </p:nvGrpSpPr>
        <p:grpSpPr>
          <a:xfrm>
            <a:off x="10296888" y="1933876"/>
            <a:ext cx="227520" cy="288720"/>
            <a:chOff x="10296888" y="1933876"/>
            <a:chExt cx="22752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A6D2EF8-8335-6455-A1D2-10767E9A6E55}"/>
                    </a:ext>
                  </a:extLst>
                </p14:cNvPr>
                <p14:cNvContentPartPr/>
                <p14:nvPr/>
              </p14:nvContentPartPr>
              <p14:xfrm>
                <a:off x="10296888" y="1933876"/>
                <a:ext cx="227520" cy="288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A6D2EF8-8335-6455-A1D2-10767E9A6E5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287874" y="1924876"/>
                  <a:ext cx="245188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F6EEEE7-0B24-BE87-7B5A-3FFDFEB65FD9}"/>
                    </a:ext>
                  </a:extLst>
                </p14:cNvPr>
                <p14:cNvContentPartPr/>
                <p14:nvPr/>
              </p14:nvContentPartPr>
              <p14:xfrm>
                <a:off x="10404168" y="2090116"/>
                <a:ext cx="60480" cy="10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F6EEEE7-0B24-BE87-7B5A-3FFDFEB65FD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395168" y="2081116"/>
                  <a:ext cx="7812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C814F1-C0CC-1CB8-C4F1-D3F10D2E5F70}"/>
              </a:ext>
            </a:extLst>
          </p:cNvPr>
          <p:cNvGrpSpPr/>
          <p:nvPr/>
        </p:nvGrpSpPr>
        <p:grpSpPr>
          <a:xfrm>
            <a:off x="4247448" y="1515916"/>
            <a:ext cx="902160" cy="1017000"/>
            <a:chOff x="4247448" y="1515916"/>
            <a:chExt cx="90216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D22D59-F647-E53C-9A62-3FF871E35A99}"/>
                    </a:ext>
                  </a:extLst>
                </p14:cNvPr>
                <p14:cNvContentPartPr/>
                <p14:nvPr/>
              </p14:nvContentPartPr>
              <p14:xfrm>
                <a:off x="4445808" y="1791676"/>
                <a:ext cx="703800" cy="741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D22D59-F647-E53C-9A62-3FF871E35A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36813" y="1782676"/>
                  <a:ext cx="721431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C6EF17E-B346-C3B7-57F1-3D359EA13C51}"/>
                    </a:ext>
                  </a:extLst>
                </p14:cNvPr>
                <p14:cNvContentPartPr/>
                <p14:nvPr/>
              </p14:nvContentPartPr>
              <p14:xfrm>
                <a:off x="4247448" y="1702756"/>
                <a:ext cx="281160" cy="191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C6EF17E-B346-C3B7-57F1-3D359EA13C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38448" y="1693773"/>
                  <a:ext cx="298800" cy="208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07473C7-6286-5A96-FB77-EAB67A1EC69B}"/>
                    </a:ext>
                  </a:extLst>
                </p14:cNvPr>
                <p14:cNvContentPartPr/>
                <p14:nvPr/>
              </p14:nvContentPartPr>
              <p14:xfrm>
                <a:off x="4557408" y="1515916"/>
                <a:ext cx="27000" cy="272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07473C7-6286-5A96-FB77-EAB67A1EC69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48408" y="1506916"/>
                  <a:ext cx="446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CF65F08-8480-D672-9F81-AA7EF4BA5EC6}"/>
                    </a:ext>
                  </a:extLst>
                </p14:cNvPr>
                <p14:cNvContentPartPr/>
                <p14:nvPr/>
              </p14:nvContentPartPr>
              <p14:xfrm>
                <a:off x="4500168" y="1578556"/>
                <a:ext cx="142560" cy="60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CF65F08-8480-D672-9F81-AA7EF4BA5EC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91191" y="1569556"/>
                  <a:ext cx="160156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5B1EBE8-7110-8FB9-0155-1DFB1647531F}"/>
                  </a:ext>
                </a:extLst>
              </p14:cNvPr>
              <p14:cNvContentPartPr/>
              <p14:nvPr/>
            </p14:nvContentPartPr>
            <p14:xfrm>
              <a:off x="5647488" y="1810756"/>
              <a:ext cx="833760" cy="684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5B1EBE8-7110-8FB9-0155-1DFB1647531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38488" y="1801761"/>
                <a:ext cx="851400" cy="702351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9F5D1D6B-16F2-167B-156D-857A26EA0408}"/>
              </a:ext>
            </a:extLst>
          </p:cNvPr>
          <p:cNvGrpSpPr/>
          <p:nvPr/>
        </p:nvGrpSpPr>
        <p:grpSpPr>
          <a:xfrm>
            <a:off x="10897008" y="1955476"/>
            <a:ext cx="81000" cy="241920"/>
            <a:chOff x="10897008" y="1955476"/>
            <a:chExt cx="8100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847EB9E-477F-DF05-011A-2929753ABC8B}"/>
                    </a:ext>
                  </a:extLst>
                </p14:cNvPr>
                <p14:cNvContentPartPr/>
                <p14:nvPr/>
              </p14:nvContentPartPr>
              <p14:xfrm>
                <a:off x="10915368" y="1955476"/>
                <a:ext cx="34920" cy="23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847EB9E-477F-DF05-011A-2929753ABC8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06368" y="1946476"/>
                  <a:ext cx="52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DE05E23-0FFD-9D7E-27AE-196DA9D7134F}"/>
                    </a:ext>
                  </a:extLst>
                </p14:cNvPr>
                <p14:cNvContentPartPr/>
                <p14:nvPr/>
              </p14:nvContentPartPr>
              <p14:xfrm>
                <a:off x="10897008" y="1970236"/>
                <a:ext cx="81000" cy="227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DE05E23-0FFD-9D7E-27AE-196DA9D713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888008" y="1961222"/>
                  <a:ext cx="98640" cy="2448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D9D7BE1-7179-2CF3-2CBF-8BD0D9EAD9E3}"/>
              </a:ext>
            </a:extLst>
          </p:cNvPr>
          <p:cNvGrpSpPr/>
          <p:nvPr/>
        </p:nvGrpSpPr>
        <p:grpSpPr>
          <a:xfrm>
            <a:off x="11265648" y="1921276"/>
            <a:ext cx="221400" cy="308520"/>
            <a:chOff x="11265648" y="1921276"/>
            <a:chExt cx="2214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CE46531-5D11-4D10-C37F-F54C3FC47DA1}"/>
                    </a:ext>
                  </a:extLst>
                </p14:cNvPr>
                <p14:cNvContentPartPr/>
                <p14:nvPr/>
              </p14:nvContentPartPr>
              <p14:xfrm>
                <a:off x="11318928" y="1921996"/>
                <a:ext cx="13680" cy="282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CE46531-5D11-4D10-C37F-F54C3FC47DA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309928" y="1912996"/>
                  <a:ext cx="313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B749222-5E14-0E08-2307-CC6B84637248}"/>
                    </a:ext>
                  </a:extLst>
                </p14:cNvPr>
                <p14:cNvContentPartPr/>
                <p14:nvPr/>
              </p14:nvContentPartPr>
              <p14:xfrm>
                <a:off x="11265648" y="1921276"/>
                <a:ext cx="221400" cy="308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B749222-5E14-0E08-2307-CC6B8463724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256648" y="1912276"/>
                  <a:ext cx="23904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87E32ED-3D06-4CB9-E6C9-3565A7B7184B}"/>
                  </a:ext>
                </a:extLst>
              </p14:cNvPr>
              <p14:cNvContentPartPr/>
              <p14:nvPr/>
            </p14:nvContentPartPr>
            <p14:xfrm>
              <a:off x="4398288" y="2904796"/>
              <a:ext cx="840960" cy="7678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87E32ED-3D06-4CB9-E6C9-3565A7B7184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389288" y="2895800"/>
                <a:ext cx="858600" cy="785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C246122-7262-E17A-47E6-C4FA6B821A9B}"/>
                  </a:ext>
                </a:extLst>
              </p14:cNvPr>
              <p14:cNvContentPartPr/>
              <p14:nvPr/>
            </p14:nvContentPartPr>
            <p14:xfrm>
              <a:off x="10009968" y="2510956"/>
              <a:ext cx="295920" cy="2782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C246122-7262-E17A-47E6-C4FA6B821A9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000968" y="2501968"/>
                <a:ext cx="313560" cy="295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65A04BCD-5F55-F26A-2BAC-B518D25C7E0F}"/>
                  </a:ext>
                </a:extLst>
              </p14:cNvPr>
              <p14:cNvContentPartPr/>
              <p14:nvPr/>
            </p14:nvContentPartPr>
            <p14:xfrm>
              <a:off x="6768888" y="1820116"/>
              <a:ext cx="967320" cy="8092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65A04BCD-5F55-F26A-2BAC-B518D25C7E0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759888" y="1811120"/>
                <a:ext cx="984960" cy="826912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C3C5DC8-520F-0882-D507-64701C80A544}"/>
              </a:ext>
            </a:extLst>
          </p:cNvPr>
          <p:cNvGrpSpPr/>
          <p:nvPr/>
        </p:nvGrpSpPr>
        <p:grpSpPr>
          <a:xfrm>
            <a:off x="4212528" y="5506156"/>
            <a:ext cx="2438280" cy="663120"/>
            <a:chOff x="4212528" y="5506156"/>
            <a:chExt cx="2438280" cy="66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F252C1B-8D3C-6E12-A9DE-DF3C0D592853}"/>
                    </a:ext>
                  </a:extLst>
                </p14:cNvPr>
                <p14:cNvContentPartPr/>
                <p14:nvPr/>
              </p14:nvContentPartPr>
              <p14:xfrm>
                <a:off x="4707888" y="5506156"/>
                <a:ext cx="1942920" cy="36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F252C1B-8D3C-6E12-A9DE-DF3C0D59285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98888" y="5497156"/>
                  <a:ext cx="1960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5246BCD-157E-389F-D7FC-3EEEEBA4A5CF}"/>
                    </a:ext>
                  </a:extLst>
                </p14:cNvPr>
                <p14:cNvContentPartPr/>
                <p14:nvPr/>
              </p14:nvContentPartPr>
              <p14:xfrm>
                <a:off x="4777368" y="6043996"/>
                <a:ext cx="1824840" cy="125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5246BCD-157E-389F-D7FC-3EEEEBA4A5C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68368" y="6035022"/>
                  <a:ext cx="1842480" cy="142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6655F1B-7870-CC19-B44D-4B8A8FF989AF}"/>
                    </a:ext>
                  </a:extLst>
                </p14:cNvPr>
                <p14:cNvContentPartPr/>
                <p14:nvPr/>
              </p14:nvContentPartPr>
              <p14:xfrm>
                <a:off x="5408088" y="5688676"/>
                <a:ext cx="194040" cy="186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6655F1B-7870-CC19-B44D-4B8A8FF989A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99088" y="5679676"/>
                  <a:ext cx="211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CE00C92-A6A0-0D51-ECD0-06CC97119BEF}"/>
                    </a:ext>
                  </a:extLst>
                </p14:cNvPr>
                <p14:cNvContentPartPr/>
                <p14:nvPr/>
              </p14:nvContentPartPr>
              <p14:xfrm>
                <a:off x="5422488" y="5743756"/>
                <a:ext cx="133920" cy="73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CE00C92-A6A0-0D51-ECD0-06CC97119BE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13488" y="5734712"/>
                  <a:ext cx="151560" cy="915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C61225C-5E98-2E2B-5AEF-9C5345DEBC6F}"/>
                    </a:ext>
                  </a:extLst>
                </p14:cNvPr>
                <p14:cNvContentPartPr/>
                <p14:nvPr/>
              </p14:nvContentPartPr>
              <p14:xfrm>
                <a:off x="5424648" y="5621356"/>
                <a:ext cx="147960" cy="77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C61225C-5E98-2E2B-5AEF-9C5345DEBC6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15648" y="5612356"/>
                  <a:ext cx="1656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7A48F1F-D474-CFED-B9FF-6512655087EB}"/>
                    </a:ext>
                  </a:extLst>
                </p14:cNvPr>
                <p14:cNvContentPartPr/>
                <p14:nvPr/>
              </p14:nvContentPartPr>
              <p14:xfrm>
                <a:off x="5131968" y="5663116"/>
                <a:ext cx="113040" cy="197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7A48F1F-D474-CFED-B9FF-6512655087E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22939" y="5654116"/>
                  <a:ext cx="130736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9C866B3-6371-BC35-C436-6FFA3B719906}"/>
                    </a:ext>
                  </a:extLst>
                </p14:cNvPr>
                <p14:cNvContentPartPr/>
                <p14:nvPr/>
              </p14:nvContentPartPr>
              <p14:xfrm>
                <a:off x="5166168" y="5739796"/>
                <a:ext cx="82440" cy="33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9C866B3-6371-BC35-C436-6FFA3B7199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57168" y="5730796"/>
                  <a:ext cx="100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D612A71-AA8B-FE58-E1D7-D0FB32D4E297}"/>
                    </a:ext>
                  </a:extLst>
                </p14:cNvPr>
                <p14:cNvContentPartPr/>
                <p14:nvPr/>
              </p14:nvContentPartPr>
              <p14:xfrm>
                <a:off x="5177688" y="5653036"/>
                <a:ext cx="105120" cy="22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D612A71-AA8B-FE58-E1D7-D0FB32D4E29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68688" y="5644036"/>
                  <a:ext cx="122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D9B82CE-3C6A-FBD9-3D20-BEB9DE3DEDDF}"/>
                    </a:ext>
                  </a:extLst>
                </p14:cNvPr>
                <p14:cNvContentPartPr/>
                <p14:nvPr/>
              </p14:nvContentPartPr>
              <p14:xfrm>
                <a:off x="4887888" y="5650876"/>
                <a:ext cx="144000" cy="218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D9B82CE-3C6A-FBD9-3D20-BEB9DE3DEDD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78888" y="5641876"/>
                  <a:ext cx="161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064A59F-98CD-82FC-16F4-2C4207DB66AC}"/>
                    </a:ext>
                  </a:extLst>
                </p14:cNvPr>
                <p14:cNvContentPartPr/>
                <p14:nvPr/>
              </p14:nvContentPartPr>
              <p14:xfrm>
                <a:off x="4567128" y="5677876"/>
                <a:ext cx="73080" cy="212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064A59F-98CD-82FC-16F4-2C4207DB66A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58128" y="5668876"/>
                  <a:ext cx="90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F94D973-1576-A5D6-EFDC-D610C4661CDB}"/>
                    </a:ext>
                  </a:extLst>
                </p14:cNvPr>
                <p14:cNvContentPartPr/>
                <p14:nvPr/>
              </p14:nvContentPartPr>
              <p14:xfrm>
                <a:off x="4593408" y="5763196"/>
                <a:ext cx="81720" cy="38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F94D973-1576-A5D6-EFDC-D610C4661CD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84408" y="5754196"/>
                  <a:ext cx="99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EE3C1BF-6FC3-E549-5A33-04368124925E}"/>
                    </a:ext>
                  </a:extLst>
                </p14:cNvPr>
                <p14:cNvContentPartPr/>
                <p14:nvPr/>
              </p14:nvContentPartPr>
              <p14:xfrm>
                <a:off x="4605648" y="5626036"/>
                <a:ext cx="111240" cy="46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EE3C1BF-6FC3-E549-5A33-04368124925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96648" y="5617036"/>
                  <a:ext cx="128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FA97EA0-4F51-777B-4515-F22A563EAC9C}"/>
                    </a:ext>
                  </a:extLst>
                </p14:cNvPr>
                <p14:cNvContentPartPr/>
                <p14:nvPr/>
              </p14:nvContentPartPr>
              <p14:xfrm>
                <a:off x="4212528" y="5690476"/>
                <a:ext cx="42120" cy="258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FA97EA0-4F51-777B-4515-F22A563EAC9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03604" y="5681476"/>
                  <a:ext cx="59611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95F5C64-4D3E-C903-42A8-5A60A5A07DA9}"/>
                    </a:ext>
                  </a:extLst>
                </p14:cNvPr>
                <p14:cNvContentPartPr/>
                <p14:nvPr/>
              </p14:nvContentPartPr>
              <p14:xfrm>
                <a:off x="4255368" y="5635396"/>
                <a:ext cx="86040" cy="48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95F5C64-4D3E-C903-42A8-5A60A5A07DA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46368" y="5626463"/>
                  <a:ext cx="103680" cy="657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872F5C6-793A-482D-0C6B-FA1A2DC7C749}"/>
                    </a:ext>
                  </a:extLst>
                </p14:cNvPr>
                <p14:cNvContentPartPr/>
                <p14:nvPr/>
              </p14:nvContentPartPr>
              <p14:xfrm>
                <a:off x="4251768" y="5755276"/>
                <a:ext cx="86400" cy="26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872F5C6-793A-482D-0C6B-FA1A2DC7C74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42768" y="5746276"/>
                  <a:ext cx="10404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9E229D6-2A32-CF9A-614C-7F8E3AC6AA6B}"/>
                  </a:ext>
                </a:extLst>
              </p14:cNvPr>
              <p14:cNvContentPartPr/>
              <p14:nvPr/>
            </p14:nvContentPartPr>
            <p14:xfrm>
              <a:off x="5593488" y="2908396"/>
              <a:ext cx="939960" cy="7902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9E229D6-2A32-CF9A-614C-7F8E3AC6AA6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584488" y="2899396"/>
                <a:ext cx="957600" cy="8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6375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41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AA0141-C067-71B9-24F3-9D7F32570532}"/>
              </a:ext>
            </a:extLst>
          </p:cNvPr>
          <p:cNvSpPr txBox="1"/>
          <p:nvPr/>
        </p:nvSpPr>
        <p:spPr>
          <a:xfrm>
            <a:off x="8743479" y="2765300"/>
            <a:ext cx="2428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Breadth-first visit order:</a:t>
            </a:r>
            <a:br>
              <a:rPr lang="en-CA" dirty="0"/>
            </a:br>
            <a:r>
              <a:rPr lang="en-CA" dirty="0"/>
              <a:t>A, B, D, E, C, G, F, H, I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3882A4E-12CD-2965-CBF9-1E0E09FB9474}"/>
                  </a:ext>
                </a:extLst>
              </p14:cNvPr>
              <p14:cNvContentPartPr/>
              <p14:nvPr/>
            </p14:nvContentPartPr>
            <p14:xfrm>
              <a:off x="5210640" y="3591720"/>
              <a:ext cx="6339960" cy="2800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3882A4E-12CD-2965-CBF9-1E0E09FB94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1280" y="3582360"/>
                <a:ext cx="6358680" cy="281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6696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B71F7-58D8-D027-A4F3-C30B55D9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10111"/>
            <a:ext cx="5157787" cy="823912"/>
          </a:xfrm>
        </p:spPr>
        <p:txBody>
          <a:bodyPr/>
          <a:lstStyle/>
          <a:p>
            <a:r>
              <a:rPr lang="en-CA" dirty="0"/>
              <a:t>Depth-first Search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stack</a:t>
                </a:r>
              </a:p>
              <a:p>
                <a:r>
                  <a:rPr lang="en-CA" dirty="0"/>
                  <a:t>Visits nodes “far” from root first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memory usage</a:t>
                </a:r>
              </a:p>
              <a:p>
                <a:pPr lvl="1"/>
                <a:r>
                  <a:rPr lang="en-AU" dirty="0"/>
                  <a:t>E.g. when search a tree, only needs to store nodes along one path from root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  <a:blipFill>
                <a:blip r:embed="rId2"/>
                <a:stretch>
                  <a:fillRect l="-1773" t="-4795" b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D2A85B-C50C-E478-10C6-B3B06F6B5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10111"/>
            <a:ext cx="5183188" cy="823912"/>
          </a:xfrm>
        </p:spPr>
        <p:txBody>
          <a:bodyPr/>
          <a:lstStyle/>
          <a:p>
            <a:r>
              <a:rPr lang="en-CA" dirty="0"/>
              <a:t>Breadth-first Search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queue</a:t>
                </a:r>
              </a:p>
              <a:p>
                <a:r>
                  <a:rPr lang="en-CA" dirty="0"/>
                  <a:t>Visits nodes closer to start point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memory usage</a:t>
                </a:r>
              </a:p>
              <a:p>
                <a:pPr lvl="1"/>
                <a:r>
                  <a:rPr lang="en-CA" dirty="0"/>
                  <a:t>In some situations, can use much more memory than depth-first search</a:t>
                </a:r>
                <a:endParaRPr lang="en-AU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  <a:blipFill>
                <a:blip r:embed="rId3"/>
                <a:stretch>
                  <a:fillRect l="-1882" t="-5198" r="-824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504C4-DEEE-9F0B-1735-8970FC75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42</a:t>
            </a:fld>
            <a:endParaRPr lang="en-AU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C03012-C71B-E0B3-F00A-15799EE8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Depth-first vs Breadth-first Search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5A6D40-45F3-3AD8-92C8-789998D88DAE}"/>
              </a:ext>
            </a:extLst>
          </p:cNvPr>
          <p:cNvSpPr txBox="1"/>
          <p:nvPr/>
        </p:nvSpPr>
        <p:spPr>
          <a:xfrm>
            <a:off x="1277137" y="5324723"/>
            <a:ext cx="29094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Many different variations of these search algorithms!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1BA41-C87A-6AAD-29C9-010801EF058D}"/>
              </a:ext>
            </a:extLst>
          </p:cNvPr>
          <p:cNvSpPr txBox="1"/>
          <p:nvPr/>
        </p:nvSpPr>
        <p:spPr>
          <a:xfrm>
            <a:off x="5504963" y="4587455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you could of depth-first search until you find a region of interest, then switch to breadth-first.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DB2908-32D2-7593-674D-6E98C06D86A0}"/>
              </a:ext>
            </a:extLst>
          </p:cNvPr>
          <p:cNvSpPr txBox="1"/>
          <p:nvPr/>
        </p:nvSpPr>
        <p:spPr>
          <a:xfrm>
            <a:off x="5504963" y="5726610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for some graphs (e.g. trees) you may be able to get rid of the </a:t>
            </a:r>
            <a:r>
              <a:rPr lang="en-CA" b="1" dirty="0"/>
              <a:t>visited</a:t>
            </a:r>
            <a:r>
              <a:rPr lang="en-CA" dirty="0"/>
              <a:t> list, thus saving memory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B705CF-4F38-369A-3DDA-5C0E1755C347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4186590" y="5049120"/>
            <a:ext cx="1318373" cy="598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AFE5F9-7F07-7C74-3EA8-C35DCB3FCC8A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>
            <a:off x="4186590" y="5647889"/>
            <a:ext cx="1318373" cy="540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C220C8-975D-02CD-220D-BAC4194C1080}"/>
                  </a:ext>
                </a:extLst>
              </p14:cNvPr>
              <p14:cNvContentPartPr/>
              <p14:nvPr/>
            </p14:nvContentPartPr>
            <p14:xfrm>
              <a:off x="1084680" y="2348280"/>
              <a:ext cx="11032560" cy="3912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C220C8-975D-02CD-220D-BAC4194C10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5320" y="2338920"/>
                <a:ext cx="11051280" cy="39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723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43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51" y="0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251471" y="1096027"/>
            <a:ext cx="2732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Breadth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3"/>
              </a:rPr>
              <a:t>this article</a:t>
            </a:r>
            <a:r>
              <a:rPr lang="en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2068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44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3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7588679" y="326636"/>
            <a:ext cx="273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Breadth First </a:t>
            </a:r>
            <a:r>
              <a:rPr lang="en-CA" sz="2400" dirty="0"/>
              <a:t>Search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CD62A1B-7162-2BE6-9BE7-351657B3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0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FF7FB-459F-0AEC-14E6-280575C1912C}"/>
              </a:ext>
            </a:extLst>
          </p:cNvPr>
          <p:cNvSpPr txBox="1"/>
          <p:nvPr/>
        </p:nvSpPr>
        <p:spPr>
          <a:xfrm>
            <a:off x="2090352" y="326636"/>
            <a:ext cx="249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Depth First </a:t>
            </a:r>
            <a:r>
              <a:rPr lang="en-CA" sz="2400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3944293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45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6135" y="306778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1668364" y="5345263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</p:spTree>
    <p:extLst>
      <p:ext uri="{BB962C8B-B14F-4D97-AF65-F5344CB8AC3E}">
        <p14:creationId xmlns:p14="http://schemas.microsoft.com/office/powerpoint/2010/main" val="4196930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46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ACBBEAD6-688A-405C-C19C-B8CF5E6A5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525514"/>
              </p:ext>
            </p:extLst>
          </p:nvPr>
        </p:nvGraphicFramePr>
        <p:xfrm>
          <a:off x="6491456" y="1501034"/>
          <a:ext cx="4072580" cy="378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258">
                  <a:extLst>
                    <a:ext uri="{9D8B030D-6E8A-4147-A177-3AD203B41FA5}">
                      <a16:colId xmlns:a16="http://schemas.microsoft.com/office/drawing/2014/main" val="311511732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847102016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346201171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51389781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61289490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17775054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6067705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835135539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766938324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925499619"/>
                    </a:ext>
                  </a:extLst>
                </a:gridCol>
              </a:tblGrid>
              <a:tr h="378823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69525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3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71170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787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5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0087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6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913423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74605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79384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2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6868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4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7995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268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/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All the empty cells are 0.</a:t>
                </a:r>
                <a:br>
                  <a:rPr lang="en-CA" b="1" dirty="0"/>
                </a:br>
                <a:r>
                  <a:rPr lang="en-CA" dirty="0"/>
                  <a:t>Since most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i="1" dirty="0" smtClean="0">
                        <a:latin typeface="Cambria Math" panose="02040503050406030204" pitchFamily="18" charset="0"/>
                      </a:rPr>
                      <m:t>−12=69</m:t>
                    </m:r>
                  </m:oMath>
                </a14:m>
                <a:r>
                  <a:rPr lang="en-CA" dirty="0"/>
                  <a:t>) entries are 0, this is an example of a </a:t>
                </a:r>
                <a:r>
                  <a:rPr lang="en-CA" b="1" dirty="0"/>
                  <a:t>sparse matrix</a:t>
                </a:r>
                <a:r>
                  <a:rPr lang="en-CA" dirty="0"/>
                  <a:t>.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blipFill>
                <a:blip r:embed="rId2"/>
                <a:stretch>
                  <a:fillRect l="-860" t="-2538" r="-1935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E63B165-E063-A926-8F64-6B7A3647EB26}"/>
              </a:ext>
            </a:extLst>
          </p:cNvPr>
          <p:cNvSpPr txBox="1"/>
          <p:nvPr/>
        </p:nvSpPr>
        <p:spPr>
          <a:xfrm>
            <a:off x="10690860" y="868680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9x9 matrix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EB225BC-C3BD-F02C-C120-32B99668B1CE}"/>
                  </a:ext>
                </a:extLst>
              </p14:cNvPr>
              <p14:cNvContentPartPr/>
              <p14:nvPr/>
            </p14:nvContentPartPr>
            <p14:xfrm>
              <a:off x="2556720" y="1073520"/>
              <a:ext cx="7662600" cy="4917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EB225BC-C3BD-F02C-C120-32B99668B1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7360" y="1064160"/>
                <a:ext cx="7681320" cy="493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0606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47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1138" y="77252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B205F33-6A73-DA34-1FBA-AE8E69C172A4}"/>
                  </a:ext>
                </a:extLst>
              </p14:cNvPr>
              <p14:cNvContentPartPr/>
              <p14:nvPr/>
            </p14:nvContentPartPr>
            <p14:xfrm>
              <a:off x="992880" y="852840"/>
              <a:ext cx="10909800" cy="4223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B205F33-6A73-DA34-1FBA-AE8E69C172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3520" y="843480"/>
                <a:ext cx="10928520" cy="424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5072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48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4408" y="393539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/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i="1" dirty="0" smtClean="0">
                          <a:latin typeface="Cambria Math" panose="02040503050406030204" pitchFamily="18" charset="0"/>
                        </a:rPr>
                        <m:t>3+1+5+1=10</m:t>
                      </m:r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5851B-1A4C-6004-17A2-B17A166D6409}"/>
              </a:ext>
            </a:extLst>
          </p:cNvPr>
          <p:cNvSpPr txBox="1"/>
          <p:nvPr/>
        </p:nvSpPr>
        <p:spPr>
          <a:xfrm>
            <a:off x="6690987" y="3401155"/>
            <a:ext cx="3588139" cy="1815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Is there a shorter path from </a:t>
            </a:r>
            <a:r>
              <a:rPr lang="en-CA" sz="2800" dirty="0">
                <a:solidFill>
                  <a:srgbClr val="00B050"/>
                </a:solidFill>
              </a:rPr>
              <a:t>start</a:t>
            </a:r>
            <a:r>
              <a:rPr lang="en-CA" sz="2800" dirty="0"/>
              <a:t> to </a:t>
            </a:r>
            <a:r>
              <a:rPr lang="en-CA" sz="2800" dirty="0">
                <a:solidFill>
                  <a:srgbClr val="FF0000"/>
                </a:solidFill>
              </a:rPr>
              <a:t>end</a:t>
            </a:r>
            <a:r>
              <a:rPr lang="en-CA" sz="2800" dirty="0"/>
              <a:t>? If so, what is it, and what is its weight?</a:t>
            </a:r>
          </a:p>
        </p:txBody>
      </p:sp>
    </p:spTree>
    <p:extLst>
      <p:ext uri="{BB962C8B-B14F-4D97-AF65-F5344CB8AC3E}">
        <p14:creationId xmlns:p14="http://schemas.microsoft.com/office/powerpoint/2010/main" val="1154467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49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00B050"/>
                  </a:solidFill>
                </a:rPr>
                <a:t>A</a:t>
              </a:r>
              <a:endParaRPr lang="en-AU" b="1" dirty="0">
                <a:solidFill>
                  <a:srgbClr val="00B05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FF0000"/>
                  </a:solidFill>
                </a:rPr>
                <a:t>I</a:t>
              </a:r>
              <a:endParaRPr lang="en-AU" b="1" dirty="0">
                <a:solidFill>
                  <a:srgbClr val="FF0000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FF0000"/>
                </a:solidFill>
              </a:endParaRPr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3D919-6DEC-0697-C27F-55503B673517}"/>
              </a:ext>
            </a:extLst>
          </p:cNvPr>
          <p:cNvSpPr txBox="1"/>
          <p:nvPr/>
        </p:nvSpPr>
        <p:spPr>
          <a:xfrm>
            <a:off x="5685461" y="2307311"/>
            <a:ext cx="5962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           </a:t>
            </a:r>
            <a:r>
              <a:rPr lang="en-CA" sz="3600" dirty="0"/>
              <a:t>A </a:t>
            </a:r>
            <a:r>
              <a:rPr lang="en-CA" sz="2400" dirty="0"/>
              <a:t>→</a:t>
            </a:r>
            <a:r>
              <a:rPr lang="en-CA" sz="3600" dirty="0"/>
              <a:t> D </a:t>
            </a:r>
            <a:r>
              <a:rPr lang="en-CA" sz="2400" dirty="0"/>
              <a:t>→</a:t>
            </a:r>
            <a:r>
              <a:rPr lang="en-CA" sz="3600" dirty="0"/>
              <a:t> G </a:t>
            </a:r>
            <a:r>
              <a:rPr lang="en-CA" sz="2400" dirty="0"/>
              <a:t>→</a:t>
            </a:r>
            <a:r>
              <a:rPr lang="en-CA" sz="3600" dirty="0"/>
              <a:t> H </a:t>
            </a:r>
            <a:r>
              <a:rPr lang="en-CA" sz="2400" dirty="0"/>
              <a:t>→</a:t>
            </a:r>
            <a:r>
              <a:rPr lang="en-CA" sz="3600" dirty="0"/>
              <a:t> E </a:t>
            </a:r>
            <a:r>
              <a:rPr lang="en-CA" sz="2400" dirty="0"/>
              <a:t>→</a:t>
            </a:r>
            <a:r>
              <a:rPr lang="en-CA" sz="3600" dirty="0"/>
              <a:t> F </a:t>
            </a:r>
            <a:r>
              <a:rPr lang="en-CA" sz="2400" dirty="0"/>
              <a:t>→</a:t>
            </a:r>
            <a:r>
              <a:rPr lang="en-CA" sz="3600" dirty="0"/>
              <a:t> I</a:t>
            </a:r>
            <a:br>
              <a:rPr lang="en-CA" sz="3600" dirty="0"/>
            </a:br>
            <a:r>
              <a:rPr lang="en-CA" sz="3600" dirty="0"/>
              <a:t>cost: 1  + 1  + 2  + 1 + 1 + 1 = </a:t>
            </a:r>
            <a:r>
              <a:rPr lang="en-CA" sz="3600" b="1" dirty="0">
                <a:solidFill>
                  <a:srgbClr val="00B050"/>
                </a:solidFill>
              </a:rPr>
              <a:t>7</a:t>
            </a:r>
            <a:endParaRPr lang="en-AU" sz="36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ADEFE-00FD-171C-54DD-6EDF70BE1AB8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F524E-43E8-4262-4E0F-D6DA4A62F250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39027-6140-F397-0309-2179DFC675BF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55FA9-5357-9057-CE2D-D818057937AB}"/>
              </a:ext>
            </a:extLst>
          </p:cNvPr>
          <p:cNvSpPr txBox="1"/>
          <p:nvPr/>
        </p:nvSpPr>
        <p:spPr>
          <a:xfrm>
            <a:off x="7382182" y="4134181"/>
            <a:ext cx="323247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Can we come up with an algorithm that will find the lowest-cost path between any two nodes of a weighted graph?</a:t>
            </a:r>
          </a:p>
        </p:txBody>
      </p:sp>
    </p:spTree>
    <p:extLst>
      <p:ext uri="{BB962C8B-B14F-4D97-AF65-F5344CB8AC3E}">
        <p14:creationId xmlns:p14="http://schemas.microsoft.com/office/powerpoint/2010/main" val="62458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</a:t>
            </a:fld>
            <a:endParaRPr lang="en-AU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B3B5F49-EDE3-9716-EB29-B2C84D24E1B9}"/>
              </a:ext>
            </a:extLst>
          </p:cNvPr>
          <p:cNvGrpSpPr/>
          <p:nvPr/>
        </p:nvGrpSpPr>
        <p:grpSpPr>
          <a:xfrm>
            <a:off x="1950890" y="1785946"/>
            <a:ext cx="3723283" cy="2319539"/>
            <a:chOff x="642790" y="1782560"/>
            <a:chExt cx="3723283" cy="231953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7207496-0E73-8126-042A-CB288F6168E8}"/>
                </a:ext>
              </a:extLst>
            </p:cNvPr>
            <p:cNvGrpSpPr/>
            <p:nvPr/>
          </p:nvGrpSpPr>
          <p:grpSpPr>
            <a:xfrm>
              <a:off x="2697595" y="1782560"/>
              <a:ext cx="579006" cy="544106"/>
              <a:chOff x="8667906" y="1624760"/>
              <a:chExt cx="579006" cy="54410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560CC-6952-F0FC-E72E-63C1D857DF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724E723-899D-CD72-7962-D6C828BBB66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2A30507-3500-7F13-0345-4F9E493D8B05}"/>
                </a:ext>
              </a:extLst>
            </p:cNvPr>
            <p:cNvGrpSpPr/>
            <p:nvPr/>
          </p:nvGrpSpPr>
          <p:grpSpPr>
            <a:xfrm>
              <a:off x="642791" y="1782560"/>
              <a:ext cx="579006" cy="544106"/>
              <a:chOff x="8667906" y="1624760"/>
              <a:chExt cx="579006" cy="54410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5B1EBC-8E3D-A4C3-7EA8-FCFB9A9EA06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560AFB-94E7-91D5-2D2C-6927698F3A7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12452B2-730B-8A1F-F553-0E7DA88A5D15}"/>
                </a:ext>
              </a:extLst>
            </p:cNvPr>
            <p:cNvGrpSpPr/>
            <p:nvPr/>
          </p:nvGrpSpPr>
          <p:grpSpPr>
            <a:xfrm>
              <a:off x="642790" y="3557993"/>
              <a:ext cx="579006" cy="544106"/>
              <a:chOff x="8667906" y="1624760"/>
              <a:chExt cx="579006" cy="54410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350994-20B0-5CED-4CCB-0CADA4A3A10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903235-920C-2EB2-DE29-656EDEE5DFA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0B9B40D-3622-6BC0-59CE-B6A3A7B28696}"/>
                </a:ext>
              </a:extLst>
            </p:cNvPr>
            <p:cNvGrpSpPr/>
            <p:nvPr/>
          </p:nvGrpSpPr>
          <p:grpSpPr>
            <a:xfrm>
              <a:off x="2697596" y="3557993"/>
              <a:ext cx="579006" cy="544106"/>
              <a:chOff x="8667906" y="1624760"/>
              <a:chExt cx="579006" cy="54410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21948D-2E88-EED0-C489-5845FD54287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A80A881-C165-49A8-6BA9-AFA2B1BCCF2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43CD53C-DD14-4111-7CAC-79108A1C2C3B}"/>
                </a:ext>
              </a:extLst>
            </p:cNvPr>
            <p:cNvCxnSpPr>
              <a:stCxn id="38" idx="3"/>
              <a:endCxn id="36" idx="2"/>
            </p:cNvCxnSpPr>
            <p:nvPr/>
          </p:nvCxnSpPr>
          <p:spPr>
            <a:xfrm flipV="1">
              <a:off x="1221796" y="2054613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924B12C-E72D-AC89-31E8-44C795668E44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>
              <a:off x="1221796" y="3830046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81CA965-49EB-8F97-ED96-02599059C56C}"/>
                </a:ext>
              </a:extLst>
            </p:cNvPr>
            <p:cNvCxnSpPr>
              <a:cxnSpLocks/>
              <a:stCxn id="39" idx="4"/>
              <a:endCxn id="42" idx="0"/>
            </p:cNvCxnSpPr>
            <p:nvPr/>
          </p:nvCxnSpPr>
          <p:spPr>
            <a:xfrm flipH="1">
              <a:off x="932294" y="2326666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C88983A-D829-9317-0D7C-E75657C62794}"/>
                </a:ext>
              </a:extLst>
            </p:cNvPr>
            <p:cNvGrpSpPr/>
            <p:nvPr/>
          </p:nvGrpSpPr>
          <p:grpSpPr>
            <a:xfrm>
              <a:off x="3787067" y="2670276"/>
              <a:ext cx="579006" cy="544106"/>
              <a:chOff x="8667906" y="1624760"/>
              <a:chExt cx="579006" cy="544106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F12ED87-9840-D3A7-4712-0C3EF0B6B43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CE98615-CBF1-24EA-4614-4328330C6B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7C4745C-5970-A819-DBE9-DDBFBCE0BBEC}"/>
                </a:ext>
              </a:extLst>
            </p:cNvPr>
            <p:cNvCxnSpPr>
              <a:stCxn id="36" idx="5"/>
              <a:endCxn id="53" idx="1"/>
            </p:cNvCxnSpPr>
            <p:nvPr/>
          </p:nvCxnSpPr>
          <p:spPr>
            <a:xfrm>
              <a:off x="3191808" y="2246984"/>
              <a:ext cx="680053" cy="5029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4E4B77-0B0D-CBB7-437B-7B89D17E6023}"/>
                </a:ext>
              </a:extLst>
            </p:cNvPr>
            <p:cNvCxnSpPr>
              <a:cxnSpLocks/>
              <a:stCxn id="45" idx="7"/>
              <a:endCxn id="53" idx="3"/>
            </p:cNvCxnSpPr>
            <p:nvPr/>
          </p:nvCxnSpPr>
          <p:spPr>
            <a:xfrm flipV="1">
              <a:off x="3191809" y="3134700"/>
              <a:ext cx="680052" cy="502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5500502" y="17918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082995-DACA-044E-A5E7-C946DCFFA323}"/>
              </a:ext>
            </a:extLst>
          </p:cNvPr>
          <p:cNvGrpSpPr/>
          <p:nvPr/>
        </p:nvGrpSpPr>
        <p:grpSpPr>
          <a:xfrm>
            <a:off x="7079223" y="1779262"/>
            <a:ext cx="3212816" cy="2319539"/>
            <a:chOff x="5771123" y="1775876"/>
            <a:chExt cx="3212816" cy="23195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38E613-4C16-3026-FA40-D5C0EE7E4267}"/>
                </a:ext>
              </a:extLst>
            </p:cNvPr>
            <p:cNvGrpSpPr/>
            <p:nvPr/>
          </p:nvGrpSpPr>
          <p:grpSpPr>
            <a:xfrm>
              <a:off x="7825928" y="1775876"/>
              <a:ext cx="579006" cy="544106"/>
              <a:chOff x="8667906" y="1624760"/>
              <a:chExt cx="579006" cy="54410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8B7106-B9E3-F1EB-FC1C-6F66A9E19B1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589AA4A-FA93-B23D-DC63-712AA5D916E8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A75B5C-F893-23F1-4E9D-610D2EFB5B61}"/>
                </a:ext>
              </a:extLst>
            </p:cNvPr>
            <p:cNvGrpSpPr/>
            <p:nvPr/>
          </p:nvGrpSpPr>
          <p:grpSpPr>
            <a:xfrm>
              <a:off x="5771124" y="1775876"/>
              <a:ext cx="579006" cy="544106"/>
              <a:chOff x="8667906" y="1624760"/>
              <a:chExt cx="579006" cy="54410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73503F-E1A3-CF0F-EAE4-725E6FE044D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8402B2-A132-E0E2-96D8-5F312B0CD7A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1C77C21-6E3D-041F-92BC-758DC7645C4A}"/>
                </a:ext>
              </a:extLst>
            </p:cNvPr>
            <p:cNvGrpSpPr/>
            <p:nvPr/>
          </p:nvGrpSpPr>
          <p:grpSpPr>
            <a:xfrm>
              <a:off x="5771123" y="3551309"/>
              <a:ext cx="579006" cy="544106"/>
              <a:chOff x="8667906" y="1624760"/>
              <a:chExt cx="579006" cy="54410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A2A428-C0A2-EF48-D477-09DE01C616A1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E81F88-3DA6-6A8F-7BC1-35BEAB28F93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14438C2-3741-1330-B3F7-951B21FD63DF}"/>
                </a:ext>
              </a:extLst>
            </p:cNvPr>
            <p:cNvGrpSpPr/>
            <p:nvPr/>
          </p:nvGrpSpPr>
          <p:grpSpPr>
            <a:xfrm>
              <a:off x="7825929" y="3551309"/>
              <a:ext cx="579006" cy="544106"/>
              <a:chOff x="8667906" y="1624760"/>
              <a:chExt cx="579006" cy="54410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A96EDB-7FD3-1DE1-594B-C058FA92158B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0BA7D1E-E1FF-8B85-3E4E-A222A95C391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82442CE-3CB2-87E0-381B-55BEAD63DF7D}"/>
                </a:ext>
              </a:extLst>
            </p:cNvPr>
            <p:cNvCxnSpPr>
              <a:stCxn id="17" idx="3"/>
              <a:endCxn id="13" idx="2"/>
            </p:cNvCxnSpPr>
            <p:nvPr/>
          </p:nvCxnSpPr>
          <p:spPr>
            <a:xfrm flipV="1">
              <a:off x="6350129" y="2047929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00D14-DA15-0977-96C7-576BC8D7A52E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350129" y="3823362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E8AAF5-CC56-1A7F-3F4D-083FB1AC7F68}"/>
                </a:ext>
              </a:extLst>
            </p:cNvPr>
            <p:cNvCxnSpPr>
              <a:cxnSpLocks/>
              <a:stCxn id="19" idx="4"/>
              <a:endCxn id="22" idx="0"/>
            </p:cNvCxnSpPr>
            <p:nvPr/>
          </p:nvCxnSpPr>
          <p:spPr>
            <a:xfrm flipH="1">
              <a:off x="6060627" y="2319982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F0EC256-90FA-5F60-AACB-802E3D92B86A}"/>
                </a:ext>
              </a:extLst>
            </p:cNvPr>
            <p:cNvCxnSpPr>
              <a:stCxn id="22" idx="7"/>
              <a:endCxn id="13" idx="3"/>
            </p:cNvCxnSpPr>
            <p:nvPr/>
          </p:nvCxnSpPr>
          <p:spPr>
            <a:xfrm flipV="1">
              <a:off x="6265336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9C9DC0-22F2-887B-4A04-246085628E69}"/>
                </a:ext>
              </a:extLst>
            </p:cNvPr>
            <p:cNvCxnSpPr>
              <a:stCxn id="19" idx="5"/>
              <a:endCxn id="26" idx="1"/>
            </p:cNvCxnSpPr>
            <p:nvPr/>
          </p:nvCxnSpPr>
          <p:spPr>
            <a:xfrm>
              <a:off x="6265337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F7DD40-42AD-AA13-75E7-D17EBDB23CE1}"/>
                </a:ext>
              </a:extLst>
            </p:cNvPr>
            <p:cNvGrpSpPr/>
            <p:nvPr/>
          </p:nvGrpSpPr>
          <p:grpSpPr>
            <a:xfrm>
              <a:off x="8404933" y="2642394"/>
              <a:ext cx="579006" cy="544106"/>
              <a:chOff x="8667906" y="1624760"/>
              <a:chExt cx="579006" cy="54410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EA787F-8CEE-B412-AC98-C13DD04F242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07B19E8-A68F-8744-F226-F7EE5B4744F4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FE5484A-994D-2700-6961-9AF6DB8C1843}"/>
              </a:ext>
            </a:extLst>
          </p:cNvPr>
          <p:cNvGrpSpPr/>
          <p:nvPr/>
        </p:nvGrpSpPr>
        <p:grpSpPr>
          <a:xfrm>
            <a:off x="3267796" y="5082564"/>
            <a:ext cx="5964608" cy="1408566"/>
            <a:chOff x="3132409" y="4991093"/>
            <a:chExt cx="5964608" cy="140856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36BF2D-5F7D-039B-4CB0-3174390EC327}"/>
                </a:ext>
              </a:extLst>
            </p:cNvPr>
            <p:cNvGrpSpPr/>
            <p:nvPr/>
          </p:nvGrpSpPr>
          <p:grpSpPr>
            <a:xfrm>
              <a:off x="4478809" y="5855553"/>
              <a:ext cx="579006" cy="544106"/>
              <a:chOff x="8667906" y="1624760"/>
              <a:chExt cx="579006" cy="544106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8E52818-CC7D-E2D6-1083-0C640C5E1CB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224A9FE-262A-C997-45F9-E56B5EBEB94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2BA68D1-0B5A-BBC8-D5BA-60AE6C9D4302}"/>
                </a:ext>
              </a:extLst>
            </p:cNvPr>
            <p:cNvGrpSpPr/>
            <p:nvPr/>
          </p:nvGrpSpPr>
          <p:grpSpPr>
            <a:xfrm>
              <a:off x="3132409" y="5855553"/>
              <a:ext cx="579006" cy="544106"/>
              <a:chOff x="8667906" y="1624760"/>
              <a:chExt cx="579006" cy="54410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51BB61-C0BE-D1B9-EE5C-AF1D379053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6635FF4-0035-E2EC-0743-AFE37FE3844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52BCA8-68D8-1969-E7DF-63CA1743E09C}"/>
                </a:ext>
              </a:extLst>
            </p:cNvPr>
            <p:cNvGrpSpPr/>
            <p:nvPr/>
          </p:nvGrpSpPr>
          <p:grpSpPr>
            <a:xfrm>
              <a:off x="5825209" y="5855553"/>
              <a:ext cx="579006" cy="544106"/>
              <a:chOff x="8667906" y="1624760"/>
              <a:chExt cx="579006" cy="54410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6FE78C-C72E-F841-A386-2A59AE76DAFC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2464D9F-DABE-CBF9-5121-C1B9F5FE615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FF73BCD-D4A7-55EB-A10D-C73AC0C37A69}"/>
                </a:ext>
              </a:extLst>
            </p:cNvPr>
            <p:cNvGrpSpPr/>
            <p:nvPr/>
          </p:nvGrpSpPr>
          <p:grpSpPr>
            <a:xfrm>
              <a:off x="7171609" y="5855553"/>
              <a:ext cx="579006" cy="544106"/>
              <a:chOff x="8667906" y="1624760"/>
              <a:chExt cx="579006" cy="54410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1CD2C98-595C-A6A1-AD5C-0B099759F9A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A5F931C-58CD-BBED-19F1-8FA21DEB48B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297F375-AE99-C79F-F193-D2E29E9DB660}"/>
                </a:ext>
              </a:extLst>
            </p:cNvPr>
            <p:cNvGrpSpPr/>
            <p:nvPr/>
          </p:nvGrpSpPr>
          <p:grpSpPr>
            <a:xfrm>
              <a:off x="8518011" y="5855553"/>
              <a:ext cx="579006" cy="544106"/>
              <a:chOff x="8667906" y="1624760"/>
              <a:chExt cx="579006" cy="54410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D8173D-CC7F-3FD1-5B52-1CAA1620C21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FB6695-BCDB-7B57-474A-B371775722E7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2DAF843-8565-7F8A-586E-42B1C0B9C200}"/>
                </a:ext>
              </a:extLst>
            </p:cNvPr>
            <p:cNvCxnSpPr>
              <a:cxnSpLocks/>
              <a:stCxn id="62" idx="6"/>
              <a:endCxn id="58" idx="1"/>
            </p:cNvCxnSpPr>
            <p:nvPr/>
          </p:nvCxnSpPr>
          <p:spPr>
            <a:xfrm>
              <a:off x="3711415" y="6127606"/>
              <a:ext cx="767394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AF8D8C3-802A-05F2-3B3A-9CB5AB0C1C27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50578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42296FD-B5A4-02D7-D92A-032830317DA8}"/>
                </a:ext>
              </a:extLst>
            </p:cNvPr>
            <p:cNvCxnSpPr>
              <a:cxnSpLocks/>
              <a:stCxn id="68" idx="2"/>
              <a:endCxn id="65" idx="6"/>
            </p:cNvCxnSpPr>
            <p:nvPr/>
          </p:nvCxnSpPr>
          <p:spPr>
            <a:xfrm flipH="1">
              <a:off x="64042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86B37D-BA7B-DD8D-CF84-3E4E9016BCE3}"/>
                </a:ext>
              </a:extLst>
            </p:cNvPr>
            <p:cNvCxnSpPr>
              <a:cxnSpLocks/>
              <a:stCxn id="79" idx="2"/>
              <a:endCxn id="68" idx="6"/>
            </p:cNvCxnSpPr>
            <p:nvPr/>
          </p:nvCxnSpPr>
          <p:spPr>
            <a:xfrm flipH="1">
              <a:off x="7750615" y="6127606"/>
              <a:ext cx="7673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20D0853-AEDE-8F6B-5326-31CE3100D8EB}"/>
                </a:ext>
              </a:extLst>
            </p:cNvPr>
            <p:cNvSpPr/>
            <p:nvPr/>
          </p:nvSpPr>
          <p:spPr>
            <a:xfrm>
              <a:off x="3397250" y="4991093"/>
              <a:ext cx="5384800" cy="869957"/>
            </a:xfrm>
            <a:custGeom>
              <a:avLst/>
              <a:gdLst>
                <a:gd name="connsiteX0" fmla="*/ 5384800 w 5384800"/>
                <a:gd name="connsiteY0" fmla="*/ 857257 h 869957"/>
                <a:gd name="connsiteX1" fmla="*/ 2730500 w 5384800"/>
                <a:gd name="connsiteY1" fmla="*/ 7 h 869957"/>
                <a:gd name="connsiteX2" fmla="*/ 0 w 5384800"/>
                <a:gd name="connsiteY2" fmla="*/ 869957 h 86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84800" h="869957">
                  <a:moveTo>
                    <a:pt x="5384800" y="857257"/>
                  </a:moveTo>
                  <a:cubicBezTo>
                    <a:pt x="4506383" y="427573"/>
                    <a:pt x="3627967" y="-2110"/>
                    <a:pt x="2730500" y="7"/>
                  </a:cubicBezTo>
                  <a:cubicBezTo>
                    <a:pt x="1833033" y="2124"/>
                    <a:pt x="916516" y="436040"/>
                    <a:pt x="0" y="869957"/>
                  </a:cubicBezTo>
                </a:path>
              </a:pathLst>
            </a:cu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A047E7C8-175E-93F2-0000-65A53531E3B6}"/>
              </a:ext>
            </a:extLst>
          </p:cNvPr>
          <p:cNvSpPr txBox="1"/>
          <p:nvPr/>
        </p:nvSpPr>
        <p:spPr>
          <a:xfrm>
            <a:off x="398292" y="4563767"/>
            <a:ext cx="2485806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5 people can shake hands in various ways such that the total sum of all ends of an edge going into a vertex is </a:t>
            </a:r>
            <a:r>
              <a:rPr lang="en-CA" b="1" dirty="0"/>
              <a:t>10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51619D6-22E6-88AB-151C-F19C4A8A8C91}"/>
              </a:ext>
            </a:extLst>
          </p:cNvPr>
          <p:cNvSpPr/>
          <p:nvPr/>
        </p:nvSpPr>
        <p:spPr>
          <a:xfrm>
            <a:off x="2194303" y="228635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476C278-95DB-A0C3-21BD-53BB44FDF04E}"/>
              </a:ext>
            </a:extLst>
          </p:cNvPr>
          <p:cNvSpPr/>
          <p:nvPr/>
        </p:nvSpPr>
        <p:spPr>
          <a:xfrm>
            <a:off x="3959605" y="2012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0ED48A7-F666-8D9B-5D6C-B98999DE3D2D}"/>
              </a:ext>
            </a:extLst>
          </p:cNvPr>
          <p:cNvSpPr/>
          <p:nvPr/>
        </p:nvSpPr>
        <p:spPr>
          <a:xfrm>
            <a:off x="2483806" y="202098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9FAA383-8AB5-54FD-8576-9AF9E21163E1}"/>
              </a:ext>
            </a:extLst>
          </p:cNvPr>
          <p:cNvSpPr/>
          <p:nvPr/>
        </p:nvSpPr>
        <p:spPr>
          <a:xfrm>
            <a:off x="4453816" y="221045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5114AD9-84F9-3C5A-1F38-2FDD2BFDD19E}"/>
              </a:ext>
            </a:extLst>
          </p:cNvPr>
          <p:cNvSpPr/>
          <p:nvPr/>
        </p:nvSpPr>
        <p:spPr>
          <a:xfrm>
            <a:off x="5122096" y="2710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1508316-2AE1-9775-786F-143BE61D8513}"/>
              </a:ext>
            </a:extLst>
          </p:cNvPr>
          <p:cNvSpPr/>
          <p:nvPr/>
        </p:nvSpPr>
        <p:spPr>
          <a:xfrm>
            <a:off x="4453816" y="359068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937C03E-C1E7-EB3F-D3AA-66224E15C34D}"/>
              </a:ext>
            </a:extLst>
          </p:cNvPr>
          <p:cNvSpPr/>
          <p:nvPr/>
        </p:nvSpPr>
        <p:spPr>
          <a:xfrm>
            <a:off x="3952649" y="378973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7180FD1-6FB7-C036-9BAF-D4C4C6112AD9}"/>
              </a:ext>
            </a:extLst>
          </p:cNvPr>
          <p:cNvSpPr/>
          <p:nvPr/>
        </p:nvSpPr>
        <p:spPr>
          <a:xfrm>
            <a:off x="2483806" y="37964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D40BA2-CB0E-F585-A744-496F2AF0D9D9}"/>
              </a:ext>
            </a:extLst>
          </p:cNvPr>
          <p:cNvSpPr/>
          <p:nvPr/>
        </p:nvSpPr>
        <p:spPr>
          <a:xfrm>
            <a:off x="2194303" y="351100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1F0377-1A25-CB50-977F-53F9D4BFE001}"/>
                  </a:ext>
                </a:extLst>
              </p14:cNvPr>
              <p14:cNvContentPartPr/>
              <p14:nvPr/>
            </p14:nvContentPartPr>
            <p14:xfrm>
              <a:off x="2541240" y="1669320"/>
              <a:ext cx="6518880" cy="4436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1F0377-1A25-CB50-977F-53F9D4BFE0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1880" y="1659960"/>
                <a:ext cx="6537600" cy="445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6182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5500A9-86A5-F421-1A11-CBFC337B2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33699"/>
            <a:ext cx="7671010" cy="1325563"/>
          </a:xfrm>
        </p:spPr>
        <p:txBody>
          <a:bodyPr/>
          <a:lstStyle/>
          <a:p>
            <a:r>
              <a:rPr lang="en-CA" dirty="0"/>
              <a:t>Dijkstra’s Shortest Path Algorithm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2E8E3-0BFB-7F68-05B8-A33508F6E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41" y="2172963"/>
            <a:ext cx="4775445" cy="4351338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Beginning at a given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node, finds the shortest path from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(and all other nodes in the graph, if you want)</a:t>
            </a:r>
          </a:p>
          <a:p>
            <a:r>
              <a:rPr lang="en-CA" dirty="0"/>
              <a:t>Edge weights must be </a:t>
            </a:r>
            <a:r>
              <a:rPr lang="en-CA" b="1" dirty="0"/>
              <a:t>non-negative</a:t>
            </a:r>
            <a:endParaRPr lang="en-AU" b="1" dirty="0"/>
          </a:p>
          <a:p>
            <a:r>
              <a:rPr lang="en-AU" dirty="0"/>
              <a:t>At each node </a:t>
            </a:r>
            <a:r>
              <a:rPr lang="en-AU" dirty="0">
                <a:latin typeface="Consolas" panose="020B0609020204030204" pitchFamily="49" charset="0"/>
              </a:rPr>
              <a:t>v</a:t>
            </a:r>
            <a:r>
              <a:rPr lang="en-AU" dirty="0"/>
              <a:t> we will store </a:t>
            </a:r>
            <a:r>
              <a:rPr lang="en-AU" dirty="0" err="1">
                <a:latin typeface="Consolas" panose="020B0609020204030204" pitchFamily="49" charset="0"/>
              </a:rPr>
              <a:t>dist</a:t>
            </a:r>
            <a:r>
              <a:rPr lang="en-AU" dirty="0">
                <a:latin typeface="Consolas" panose="020B0609020204030204" pitchFamily="49" charset="0"/>
              </a:rPr>
              <a:t>[v]</a:t>
            </a:r>
            <a:r>
              <a:rPr lang="en-AU" dirty="0"/>
              <a:t>, the cost of the lowest-cost path (so far) from </a:t>
            </a:r>
            <a:r>
              <a:rPr lang="en-AU" dirty="0">
                <a:solidFill>
                  <a:srgbClr val="00B050"/>
                </a:solidFill>
              </a:rPr>
              <a:t>start</a:t>
            </a:r>
            <a:r>
              <a:rPr lang="en-AU" dirty="0"/>
              <a:t>, and a </a:t>
            </a:r>
            <a:r>
              <a:rPr lang="en-AU" b="1" dirty="0"/>
              <a:t>back-pointer</a:t>
            </a:r>
            <a:r>
              <a:rPr lang="en-AU" dirty="0"/>
              <a:t> to keep track of shortest paths</a:t>
            </a:r>
          </a:p>
          <a:p>
            <a:r>
              <a:rPr lang="en-AU" dirty="0"/>
              <a:t>Dijkstra’s algorithm is a kind of </a:t>
            </a:r>
            <a:r>
              <a:rPr lang="en-AU" b="1" dirty="0"/>
              <a:t>breadth-first search</a:t>
            </a:r>
            <a:r>
              <a:rPr lang="en-AU" dirty="0"/>
              <a:t>, using a </a:t>
            </a:r>
            <a:r>
              <a:rPr lang="en-AU" b="1" dirty="0"/>
              <a:t>priority queue</a:t>
            </a:r>
            <a:r>
              <a:rPr lang="en-AU" dirty="0"/>
              <a:t> instead of a regular queue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50</a:t>
            </a:fld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A41E59-D1C1-2446-A883-A21FF32AD705}"/>
              </a:ext>
            </a:extLst>
          </p:cNvPr>
          <p:cNvGrpSpPr/>
          <p:nvPr/>
        </p:nvGrpSpPr>
        <p:grpSpPr>
          <a:xfrm>
            <a:off x="6266843" y="1684487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7C3E25-452B-E3E5-467D-2369837605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DEC6D2-33C6-5BBE-E61E-C92FE5DC183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2325E-36C7-AABF-7AA7-95729B5D6433}"/>
              </a:ext>
            </a:extLst>
          </p:cNvPr>
          <p:cNvGrpSpPr/>
          <p:nvPr/>
        </p:nvGrpSpPr>
        <p:grpSpPr>
          <a:xfrm>
            <a:off x="8363077" y="1684487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BDE3B8-AC9C-F32A-9BE1-827BEFB5B7C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BCEF715-9919-2843-1C02-2B6C29033FE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308868-7F40-EEFE-B937-82BDA9570F34}"/>
              </a:ext>
            </a:extLst>
          </p:cNvPr>
          <p:cNvGrpSpPr/>
          <p:nvPr/>
        </p:nvGrpSpPr>
        <p:grpSpPr>
          <a:xfrm>
            <a:off x="10457958" y="1684487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036DF4-4B70-BF62-1664-D16B8E5317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B01B2BE-9679-3A57-BB24-7C7BA78050B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92984D-6FAF-9963-4393-C9A307B69CC7}"/>
              </a:ext>
            </a:extLst>
          </p:cNvPr>
          <p:cNvCxnSpPr>
            <a:cxnSpLocks/>
          </p:cNvCxnSpPr>
          <p:nvPr/>
        </p:nvCxnSpPr>
        <p:spPr>
          <a:xfrm>
            <a:off x="6845848" y="1956540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048F9F-BED5-0038-4CDD-19C7AF6E5D2C}"/>
              </a:ext>
            </a:extLst>
          </p:cNvPr>
          <p:cNvCxnSpPr>
            <a:cxnSpLocks/>
          </p:cNvCxnSpPr>
          <p:nvPr/>
        </p:nvCxnSpPr>
        <p:spPr>
          <a:xfrm>
            <a:off x="8942082" y="1956540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36A19A-B3AD-D011-BC22-7EA214D596CB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556347" y="2228593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B3C9F4-5B68-32FE-9F88-9B1D4D5C508E}"/>
              </a:ext>
            </a:extLst>
          </p:cNvPr>
          <p:cNvCxnSpPr>
            <a:cxnSpLocks/>
            <a:stCxn id="23" idx="0"/>
            <a:endCxn id="10" idx="4"/>
          </p:cNvCxnSpPr>
          <p:nvPr/>
        </p:nvCxnSpPr>
        <p:spPr>
          <a:xfrm flipV="1">
            <a:off x="8652581" y="2228593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8E60D-CB78-805F-5D19-3CA2A00DF4F3}"/>
              </a:ext>
            </a:extLst>
          </p:cNvPr>
          <p:cNvGrpSpPr/>
          <p:nvPr/>
        </p:nvGrpSpPr>
        <p:grpSpPr>
          <a:xfrm>
            <a:off x="6266843" y="3470866"/>
            <a:ext cx="579006" cy="544106"/>
            <a:chOff x="8667906" y="1624760"/>
            <a:chExt cx="579006" cy="5441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EC272E-6508-FAF9-431E-C47A255212C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DA88F2-7AA6-642A-4488-2B93A2FB7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F2E7A0-50FE-6C21-8E0D-22CA603A7449}"/>
              </a:ext>
            </a:extLst>
          </p:cNvPr>
          <p:cNvGrpSpPr/>
          <p:nvPr/>
        </p:nvGrpSpPr>
        <p:grpSpPr>
          <a:xfrm>
            <a:off x="8363077" y="3470866"/>
            <a:ext cx="579006" cy="544106"/>
            <a:chOff x="8667906" y="1624760"/>
            <a:chExt cx="579006" cy="5441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DDDD5C-DCAE-3A72-0028-A93CC045C5B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680BA1-110F-0561-64A5-EB6AF30E4B0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DD8B52-8973-28CA-F5B4-BB8B442B0E16}"/>
              </a:ext>
            </a:extLst>
          </p:cNvPr>
          <p:cNvGrpSpPr/>
          <p:nvPr/>
        </p:nvGrpSpPr>
        <p:grpSpPr>
          <a:xfrm>
            <a:off x="10457958" y="3470866"/>
            <a:ext cx="579006" cy="544106"/>
            <a:chOff x="8667906" y="1624760"/>
            <a:chExt cx="579006" cy="5441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54DDDE-4458-879B-B3B5-DC733C53BB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D7EC1D-182F-F369-D5A6-441A05FDFF2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E599C0-A194-1929-69F1-57E413B197EC}"/>
              </a:ext>
            </a:extLst>
          </p:cNvPr>
          <p:cNvCxnSpPr>
            <a:cxnSpLocks/>
          </p:cNvCxnSpPr>
          <p:nvPr/>
        </p:nvCxnSpPr>
        <p:spPr>
          <a:xfrm>
            <a:off x="8942082" y="374291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E2B1C0-7DBC-3536-7857-DE40257C8FC0}"/>
              </a:ext>
            </a:extLst>
          </p:cNvPr>
          <p:cNvCxnSpPr>
            <a:cxnSpLocks/>
          </p:cNvCxnSpPr>
          <p:nvPr/>
        </p:nvCxnSpPr>
        <p:spPr>
          <a:xfrm>
            <a:off x="6845848" y="374291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F4B4EA1-B322-8B26-A296-EBFDF5D5B494}"/>
              </a:ext>
            </a:extLst>
          </p:cNvPr>
          <p:cNvGrpSpPr/>
          <p:nvPr/>
        </p:nvGrpSpPr>
        <p:grpSpPr>
          <a:xfrm>
            <a:off x="6266843" y="5257245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F4B627-FFBC-31C0-FEC1-E64CCBC656D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3A734A-1086-727D-D35D-F5292718609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A0C3AA-9CAB-02B4-784D-58208D33FAF2}"/>
              </a:ext>
            </a:extLst>
          </p:cNvPr>
          <p:cNvGrpSpPr/>
          <p:nvPr/>
        </p:nvGrpSpPr>
        <p:grpSpPr>
          <a:xfrm>
            <a:off x="8362400" y="5257245"/>
            <a:ext cx="579006" cy="544106"/>
            <a:chOff x="8667906" y="1624760"/>
            <a:chExt cx="579006" cy="5441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DA8B42-3B39-0A41-B974-04AFF77594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026D1D1-7116-C81E-0361-5A7F414F67D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445649-8050-C005-1F54-64E665FBC82E}"/>
              </a:ext>
            </a:extLst>
          </p:cNvPr>
          <p:cNvGrpSpPr/>
          <p:nvPr/>
        </p:nvGrpSpPr>
        <p:grpSpPr>
          <a:xfrm>
            <a:off x="10457958" y="5257245"/>
            <a:ext cx="579006" cy="544106"/>
            <a:chOff x="8667906" y="1624760"/>
            <a:chExt cx="579006" cy="54410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31823-3F79-EA93-6F40-58B7E89C8D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B48F61F-635B-D9CE-A45A-64C83D9C4E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0AA278-F77A-3F67-EDE5-DA4B19CFFC37}"/>
              </a:ext>
            </a:extLst>
          </p:cNvPr>
          <p:cNvCxnSpPr>
            <a:cxnSpLocks/>
          </p:cNvCxnSpPr>
          <p:nvPr/>
        </p:nvCxnSpPr>
        <p:spPr>
          <a:xfrm>
            <a:off x="8941406" y="5529298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53D337-737C-5CBA-936A-AA11293BBE59}"/>
              </a:ext>
            </a:extLst>
          </p:cNvPr>
          <p:cNvCxnSpPr>
            <a:cxnSpLocks/>
          </p:cNvCxnSpPr>
          <p:nvPr/>
        </p:nvCxnSpPr>
        <p:spPr>
          <a:xfrm>
            <a:off x="6845849" y="5529298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DC79C4-C832-0306-6878-6057C0D38F7B}"/>
              </a:ext>
            </a:extLst>
          </p:cNvPr>
          <p:cNvCxnSpPr>
            <a:cxnSpLocks/>
            <a:stCxn id="13" idx="4"/>
            <a:endCxn id="26" idx="0"/>
          </p:cNvCxnSpPr>
          <p:nvPr/>
        </p:nvCxnSpPr>
        <p:spPr>
          <a:xfrm>
            <a:off x="10747462" y="2228593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BF8916-DB4D-889D-3D13-0DD640314187}"/>
              </a:ext>
            </a:extLst>
          </p:cNvPr>
          <p:cNvCxnSpPr>
            <a:cxnSpLocks/>
            <a:stCxn id="20" idx="4"/>
            <a:endCxn id="31" idx="0"/>
          </p:cNvCxnSpPr>
          <p:nvPr/>
        </p:nvCxnSpPr>
        <p:spPr>
          <a:xfrm>
            <a:off x="6556347" y="401497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C7918D-819E-EF87-05B1-4226CA4EE51F}"/>
              </a:ext>
            </a:extLst>
          </p:cNvPr>
          <p:cNvCxnSpPr>
            <a:cxnSpLocks/>
            <a:stCxn id="34" idx="0"/>
            <a:endCxn id="23" idx="4"/>
          </p:cNvCxnSpPr>
          <p:nvPr/>
        </p:nvCxnSpPr>
        <p:spPr>
          <a:xfrm flipV="1">
            <a:off x="8651904" y="4014972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91F7DA-CABB-9CD2-EED7-BB47D5CECC5C}"/>
              </a:ext>
            </a:extLst>
          </p:cNvPr>
          <p:cNvCxnSpPr>
            <a:cxnSpLocks/>
            <a:stCxn id="26" idx="4"/>
            <a:endCxn id="37" idx="0"/>
          </p:cNvCxnSpPr>
          <p:nvPr/>
        </p:nvCxnSpPr>
        <p:spPr>
          <a:xfrm>
            <a:off x="10747462" y="4014972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F4216A4-F9A1-8045-A5F3-9CA7494A0AB6}"/>
              </a:ext>
            </a:extLst>
          </p:cNvPr>
          <p:cNvSpPr txBox="1"/>
          <p:nvPr/>
        </p:nvSpPr>
        <p:spPr>
          <a:xfrm>
            <a:off x="7423591" y="15939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42548A-BF4C-4DED-2F92-99EADC63557C}"/>
              </a:ext>
            </a:extLst>
          </p:cNvPr>
          <p:cNvSpPr txBox="1"/>
          <p:nvPr/>
        </p:nvSpPr>
        <p:spPr>
          <a:xfrm>
            <a:off x="9530257" y="1587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C3EB7A-459F-3789-18AF-738D4E5A912E}"/>
              </a:ext>
            </a:extLst>
          </p:cNvPr>
          <p:cNvSpPr txBox="1"/>
          <p:nvPr/>
        </p:nvSpPr>
        <p:spPr>
          <a:xfrm>
            <a:off x="10735278" y="26359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CEE95A-1691-B758-CDC2-8BD0BC24F1E4}"/>
              </a:ext>
            </a:extLst>
          </p:cNvPr>
          <p:cNvSpPr txBox="1"/>
          <p:nvPr/>
        </p:nvSpPr>
        <p:spPr>
          <a:xfrm>
            <a:off x="10735278" y="4422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4D182F-3D2B-8C23-DFEC-7FC0EBE85EE7}"/>
              </a:ext>
            </a:extLst>
          </p:cNvPr>
          <p:cNvSpPr txBox="1"/>
          <p:nvPr/>
        </p:nvSpPr>
        <p:spPr>
          <a:xfrm>
            <a:off x="9533207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EF6051-12C6-BE9B-63B9-80EA7D49FB43}"/>
              </a:ext>
            </a:extLst>
          </p:cNvPr>
          <p:cNvSpPr txBox="1"/>
          <p:nvPr/>
        </p:nvSpPr>
        <p:spPr>
          <a:xfrm>
            <a:off x="8646151" y="43868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B797DB-F83C-B26D-F0E6-E84877D5263C}"/>
              </a:ext>
            </a:extLst>
          </p:cNvPr>
          <p:cNvSpPr txBox="1"/>
          <p:nvPr/>
        </p:nvSpPr>
        <p:spPr>
          <a:xfrm>
            <a:off x="7361492" y="5223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175CB1-C3B5-CC2A-EE82-392CABFF0607}"/>
              </a:ext>
            </a:extLst>
          </p:cNvPr>
          <p:cNvSpPr txBox="1"/>
          <p:nvPr/>
        </p:nvSpPr>
        <p:spPr>
          <a:xfrm>
            <a:off x="6543488" y="4375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93788F-4AF6-7E00-3527-E3F1C5117FA1}"/>
              </a:ext>
            </a:extLst>
          </p:cNvPr>
          <p:cNvSpPr txBox="1"/>
          <p:nvPr/>
        </p:nvSpPr>
        <p:spPr>
          <a:xfrm>
            <a:off x="6567682" y="2599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D40BED-7E08-6D3D-62CD-E26B5317C1ED}"/>
              </a:ext>
            </a:extLst>
          </p:cNvPr>
          <p:cNvSpPr txBox="1"/>
          <p:nvPr/>
        </p:nvSpPr>
        <p:spPr>
          <a:xfrm>
            <a:off x="7402116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9B2EA4-93E1-6CD0-D24D-2D616F2182EA}"/>
              </a:ext>
            </a:extLst>
          </p:cNvPr>
          <p:cNvSpPr txBox="1"/>
          <p:nvPr/>
        </p:nvSpPr>
        <p:spPr>
          <a:xfrm>
            <a:off x="9455091" y="5225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F933E9-E6D0-BCCE-2A8C-097079D1D2DA}"/>
              </a:ext>
            </a:extLst>
          </p:cNvPr>
          <p:cNvSpPr txBox="1"/>
          <p:nvPr/>
        </p:nvSpPr>
        <p:spPr>
          <a:xfrm>
            <a:off x="8639719" y="2640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B0DA9C-4B50-4EBA-A089-40A184926731}"/>
              </a:ext>
            </a:extLst>
          </p:cNvPr>
          <p:cNvSpPr txBox="1"/>
          <p:nvPr/>
        </p:nvSpPr>
        <p:spPr>
          <a:xfrm>
            <a:off x="5744436" y="1481328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2CD6F2-C2AC-E30F-B258-296B54F7F3AE}"/>
              </a:ext>
            </a:extLst>
          </p:cNvPr>
          <p:cNvSpPr txBox="1"/>
          <p:nvPr/>
        </p:nvSpPr>
        <p:spPr>
          <a:xfrm>
            <a:off x="10966483" y="55359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59" name="Picture 58" descr="A person wearing glasses and a vest&#10;&#10;Description automatically generated">
            <a:extLst>
              <a:ext uri="{FF2B5EF4-FFF2-40B4-BE49-F238E27FC236}">
                <a16:creationId xmlns:a16="http://schemas.microsoft.com/office/drawing/2014/main" id="{3A687EDC-0B96-386B-0B0D-6347496BE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905000" cy="1905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F8B3F53-5F1C-A15D-1D82-E71AAD1D9F1F}"/>
                  </a:ext>
                </a:extLst>
              </p14:cNvPr>
              <p14:cNvContentPartPr/>
              <p14:nvPr/>
            </p14:nvContentPartPr>
            <p14:xfrm>
              <a:off x="808560" y="1087200"/>
              <a:ext cx="11157480" cy="5610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F8B3F53-5F1C-A15D-1D82-E71AAD1D9F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9200" y="1077840"/>
                <a:ext cx="11176200" cy="562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2512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51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start_node)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G.vertices: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dist[v]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prev[v] = 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dist[start_node]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</a:t>
            </a:r>
            <a:r>
              <a:rPr lang="en-CA" dirty="0" err="1">
                <a:latin typeface="Consolas" panose="020B0609020204030204" pitchFamily="49" charset="0"/>
              </a:rPr>
              <a:t>G.vertices</a:t>
            </a:r>
            <a:r>
              <a:rPr lang="en-CA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</a:t>
            </a:r>
            <a:r>
              <a:rPr lang="en-CA" dirty="0" err="1">
                <a:latin typeface="Consolas" panose="020B0609020204030204" pitchFamily="49" charset="0"/>
              </a:rPr>
              <a:t>PQ.size</a:t>
            </a:r>
            <a:r>
              <a:rPr lang="en-CA" dirty="0">
                <a:latin typeface="Consolas" panose="020B0609020204030204" pitchFamily="49" charset="0"/>
              </a:rPr>
              <a:t>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min dist[u]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dist[u] + </a:t>
            </a:r>
            <a:r>
              <a:rPr lang="en-CA" dirty="0" err="1">
                <a:latin typeface="Consolas" panose="020B0609020204030204" pitchFamily="49" charset="0"/>
              </a:rPr>
              <a:t>G.edge</a:t>
            </a:r>
            <a:r>
              <a:rPr lang="en-CA" dirty="0">
                <a:latin typeface="Consolas" panose="020B0609020204030204" pitchFamily="49" charset="0"/>
              </a:rPr>
              <a:t>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dist[v]: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dist[v]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prev[v]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dist, prev</a:t>
            </a:r>
            <a:endParaRPr lang="en-AU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519786-40A9-E2D0-C373-9EBDC2E1F06C}"/>
              </a:ext>
            </a:extLst>
          </p:cNvPr>
          <p:cNvSpPr txBox="1"/>
          <p:nvPr/>
        </p:nvSpPr>
        <p:spPr>
          <a:xfrm>
            <a:off x="6198379" y="3934442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dist[v] is the cost of the shortest path from start_node to v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A68FEC-1E15-85DF-89B5-6D58DCABB94F}"/>
              </a:ext>
            </a:extLst>
          </p:cNvPr>
          <p:cNvSpPr txBox="1"/>
          <p:nvPr/>
        </p:nvSpPr>
        <p:spPr>
          <a:xfrm>
            <a:off x="6198378" y="5059640"/>
            <a:ext cx="23360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prev[v] is a pointer to the previous node in a shortest path from start_node to v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75D3626-3030-366C-82CF-C120A7378A7F}"/>
              </a:ext>
            </a:extLst>
          </p:cNvPr>
          <p:cNvCxnSpPr>
            <a:cxnSpLocks/>
          </p:cNvCxnSpPr>
          <p:nvPr/>
        </p:nvCxnSpPr>
        <p:spPr>
          <a:xfrm flipH="1">
            <a:off x="1871261" y="4857772"/>
            <a:ext cx="4422859" cy="108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12311CC-8F83-DFCC-8DEF-87110D8579C3}"/>
              </a:ext>
            </a:extLst>
          </p:cNvPr>
          <p:cNvCxnSpPr>
            <a:cxnSpLocks/>
          </p:cNvCxnSpPr>
          <p:nvPr/>
        </p:nvCxnSpPr>
        <p:spPr>
          <a:xfrm flipH="1">
            <a:off x="2702981" y="5276410"/>
            <a:ext cx="3591139" cy="71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7F4C9DE-D5B8-FD07-E896-DCFA800B4302}"/>
              </a:ext>
            </a:extLst>
          </p:cNvPr>
          <p:cNvSpPr txBox="1"/>
          <p:nvPr/>
        </p:nvSpPr>
        <p:spPr>
          <a:xfrm>
            <a:off x="9288780" y="5059639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following prev pointers you can walk from v back to start_node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E2336D91-AA8B-6DC9-5BA9-A12235844E30}"/>
              </a:ext>
            </a:extLst>
          </p:cNvPr>
          <p:cNvSpPr/>
          <p:nvPr/>
        </p:nvSpPr>
        <p:spPr>
          <a:xfrm rot="10800000">
            <a:off x="8658507" y="5507402"/>
            <a:ext cx="4953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AED0DF3-95F0-0CCE-37E1-A40CB6CA135B}"/>
              </a:ext>
            </a:extLst>
          </p:cNvPr>
          <p:cNvSpPr txBox="1"/>
          <p:nvPr/>
        </p:nvSpPr>
        <p:spPr>
          <a:xfrm>
            <a:off x="9473304" y="204946"/>
            <a:ext cx="250533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version of Dijkstra’s algorithm is based on </a:t>
            </a:r>
            <a:r>
              <a:rPr lang="en-CA" dirty="0">
                <a:hlinkClick r:id="rId2"/>
              </a:rPr>
              <a:t>the one in Wikipedia</a:t>
            </a:r>
            <a:r>
              <a:rPr lang="en-CA" dirty="0"/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00015D2-D18F-B741-D2AC-328DCCB30F09}"/>
              </a:ext>
            </a:extLst>
          </p:cNvPr>
          <p:cNvSpPr txBox="1"/>
          <p:nvPr/>
        </p:nvSpPr>
        <p:spPr>
          <a:xfrm>
            <a:off x="5482322" y="2023808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PQ is a </a:t>
            </a:r>
            <a:r>
              <a:rPr lang="en-CA" b="1" dirty="0"/>
              <a:t>priority queue</a:t>
            </a:r>
            <a:r>
              <a:rPr lang="en-CA" dirty="0"/>
              <a:t>, where the key for a vertex is its dist[v] value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E0878AC-65FF-91BF-75D1-CBDA8E60B565}"/>
              </a:ext>
            </a:extLst>
          </p:cNvPr>
          <p:cNvCxnSpPr>
            <a:cxnSpLocks/>
          </p:cNvCxnSpPr>
          <p:nvPr/>
        </p:nvCxnSpPr>
        <p:spPr>
          <a:xfrm flipH="1">
            <a:off x="2438400" y="2338492"/>
            <a:ext cx="3208020" cy="65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CCAFE10-18C8-957C-CBC6-E1A81466B62B}"/>
              </a:ext>
            </a:extLst>
          </p:cNvPr>
          <p:cNvSpPr txBox="1"/>
          <p:nvPr/>
        </p:nvSpPr>
        <p:spPr>
          <a:xfrm>
            <a:off x="5408969" y="763017"/>
            <a:ext cx="205657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dist values are initialized to their max possible value.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C5C3C5C-7433-4653-51F6-5625BAF87C52}"/>
              </a:ext>
            </a:extLst>
          </p:cNvPr>
          <p:cNvCxnSpPr>
            <a:cxnSpLocks/>
          </p:cNvCxnSpPr>
          <p:nvPr/>
        </p:nvCxnSpPr>
        <p:spPr>
          <a:xfrm flipH="1">
            <a:off x="3489960" y="1638789"/>
            <a:ext cx="1992362" cy="26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AEFD54-9894-3522-E100-A6C8283EC18C}"/>
                  </a:ext>
                </a:extLst>
              </p14:cNvPr>
              <p14:cNvContentPartPr/>
              <p14:nvPr/>
            </p14:nvContentPartPr>
            <p14:xfrm>
              <a:off x="248760" y="1427040"/>
              <a:ext cx="11366640" cy="4312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AEFD54-9894-3522-E100-A6C8283EC1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400" y="1417680"/>
                <a:ext cx="11385360" cy="433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731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52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start_node)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G.vertices: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dist[v]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prev[v] = 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dist[start_node]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G.vertices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PQ.size()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min dist[u]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dist[u] + G.edge(u,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dist[v]: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dist[v]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prev[v]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dist, prev</a:t>
            </a:r>
            <a:endParaRPr lang="en-AU" dirty="0"/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B59A30-9745-93D7-C6BD-70F3A0A887B4}"/>
              </a:ext>
            </a:extLst>
          </p:cNvPr>
          <p:cNvGrpSpPr/>
          <p:nvPr/>
        </p:nvGrpSpPr>
        <p:grpSpPr>
          <a:xfrm>
            <a:off x="6618407" y="1615593"/>
            <a:ext cx="579006" cy="544106"/>
            <a:chOff x="8667906" y="1624760"/>
            <a:chExt cx="579006" cy="544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4123B7-735B-165F-F1F3-BBE027DD35C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FEA788-D1B4-BBC3-3040-A01808A4120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CB943E-0963-7AE4-EF65-5FB32DB23FF7}"/>
              </a:ext>
            </a:extLst>
          </p:cNvPr>
          <p:cNvGrpSpPr/>
          <p:nvPr/>
        </p:nvGrpSpPr>
        <p:grpSpPr>
          <a:xfrm>
            <a:off x="8714641" y="161559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750B9B-017A-6AAA-BB4B-3586C0EDC84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03A0A0-7712-364B-B7ED-A5E592ACD85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AD048E-A0C8-19F5-8CD0-3DE8BF001750}"/>
              </a:ext>
            </a:extLst>
          </p:cNvPr>
          <p:cNvGrpSpPr/>
          <p:nvPr/>
        </p:nvGrpSpPr>
        <p:grpSpPr>
          <a:xfrm>
            <a:off x="10809522" y="1615593"/>
            <a:ext cx="579006" cy="544106"/>
            <a:chOff x="8667906" y="1624760"/>
            <a:chExt cx="579006" cy="5441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74E9A2-CC9B-F617-3546-97B9EAD5A1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995FD6-CDBF-C794-CCB0-D045BFF090B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F67171-5FBF-4EAC-2613-B417461942AF}"/>
              </a:ext>
            </a:extLst>
          </p:cNvPr>
          <p:cNvCxnSpPr>
            <a:cxnSpLocks/>
          </p:cNvCxnSpPr>
          <p:nvPr/>
        </p:nvCxnSpPr>
        <p:spPr>
          <a:xfrm>
            <a:off x="7197412" y="1887646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5D6D73-48AA-7A31-28D8-5A57E28BB5C7}"/>
              </a:ext>
            </a:extLst>
          </p:cNvPr>
          <p:cNvCxnSpPr>
            <a:cxnSpLocks/>
          </p:cNvCxnSpPr>
          <p:nvPr/>
        </p:nvCxnSpPr>
        <p:spPr>
          <a:xfrm>
            <a:off x="9293646" y="1887646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7A48CF-B6C9-B24B-9D09-99212F56463D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6907911" y="2159699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D07902-CFD5-661F-095A-1399F73D0F45}"/>
              </a:ext>
            </a:extLst>
          </p:cNvPr>
          <p:cNvCxnSpPr>
            <a:cxnSpLocks/>
            <a:stCxn id="21" idx="0"/>
            <a:endCxn id="8" idx="4"/>
          </p:cNvCxnSpPr>
          <p:nvPr/>
        </p:nvCxnSpPr>
        <p:spPr>
          <a:xfrm flipV="1">
            <a:off x="9004145" y="2159699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CDCEF1-8697-554A-ED0D-F19045B61E1C}"/>
              </a:ext>
            </a:extLst>
          </p:cNvPr>
          <p:cNvGrpSpPr/>
          <p:nvPr/>
        </p:nvGrpSpPr>
        <p:grpSpPr>
          <a:xfrm>
            <a:off x="6618407" y="3401972"/>
            <a:ext cx="579006" cy="544106"/>
            <a:chOff x="8667906" y="1624760"/>
            <a:chExt cx="579006" cy="5441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2D528A-6DED-A6DC-0AB8-F4F43493824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C005AA-4E24-7C5C-2BE2-12A5C738A4F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E227C5-823D-80E3-AF4D-C94FC9C125CE}"/>
              </a:ext>
            </a:extLst>
          </p:cNvPr>
          <p:cNvGrpSpPr/>
          <p:nvPr/>
        </p:nvGrpSpPr>
        <p:grpSpPr>
          <a:xfrm>
            <a:off x="8714641" y="3401972"/>
            <a:ext cx="579006" cy="544106"/>
            <a:chOff x="8667906" y="1624760"/>
            <a:chExt cx="579006" cy="5441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910449-2C2B-54F3-B870-2B358D0D557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25A013-69E5-BA50-E907-CEBD0BE3571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210C3C-C50B-54A8-14F4-46321AC98285}"/>
              </a:ext>
            </a:extLst>
          </p:cNvPr>
          <p:cNvGrpSpPr/>
          <p:nvPr/>
        </p:nvGrpSpPr>
        <p:grpSpPr>
          <a:xfrm>
            <a:off x="10809522" y="3401972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C51FE9-0708-9D86-41DD-15851E899B3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737837-22CC-C793-3C2F-85805D06F7F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0B7B05-5D05-64F8-F4AC-14394DB72ECE}"/>
              </a:ext>
            </a:extLst>
          </p:cNvPr>
          <p:cNvCxnSpPr>
            <a:cxnSpLocks/>
          </p:cNvCxnSpPr>
          <p:nvPr/>
        </p:nvCxnSpPr>
        <p:spPr>
          <a:xfrm>
            <a:off x="9293646" y="3674025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7A3F41-DE4B-2B96-0B92-B7D504E06AE6}"/>
              </a:ext>
            </a:extLst>
          </p:cNvPr>
          <p:cNvCxnSpPr>
            <a:cxnSpLocks/>
          </p:cNvCxnSpPr>
          <p:nvPr/>
        </p:nvCxnSpPr>
        <p:spPr>
          <a:xfrm>
            <a:off x="7197412" y="3674025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D68559-1A3D-D5F0-A08C-147B47024094}"/>
              </a:ext>
            </a:extLst>
          </p:cNvPr>
          <p:cNvGrpSpPr/>
          <p:nvPr/>
        </p:nvGrpSpPr>
        <p:grpSpPr>
          <a:xfrm>
            <a:off x="6618407" y="5188351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99FDBD-15B0-B973-DF75-57968211022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E2BADB4-FD6F-A23B-D000-4C4E4BB0A75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17D7DA-9DDD-5BDB-EAED-2E01784FE85F}"/>
              </a:ext>
            </a:extLst>
          </p:cNvPr>
          <p:cNvGrpSpPr/>
          <p:nvPr/>
        </p:nvGrpSpPr>
        <p:grpSpPr>
          <a:xfrm>
            <a:off x="8713964" y="5188351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D4C805-8430-B4CE-B1E6-F63E1916AB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EB59BF8-0F85-78D5-84D4-393B7AAC26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F81D82-6BFD-992F-BE2D-493A4F6D6167}"/>
              </a:ext>
            </a:extLst>
          </p:cNvPr>
          <p:cNvGrpSpPr/>
          <p:nvPr/>
        </p:nvGrpSpPr>
        <p:grpSpPr>
          <a:xfrm>
            <a:off x="10809522" y="5188351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5F6E48-A07F-DB1A-93E3-1ACD03CACF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5458F65-ECD3-A973-0613-B3C239E181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5D84E4-606E-BD93-97F1-7EF9D9F6F1FF}"/>
              </a:ext>
            </a:extLst>
          </p:cNvPr>
          <p:cNvCxnSpPr>
            <a:cxnSpLocks/>
          </p:cNvCxnSpPr>
          <p:nvPr/>
        </p:nvCxnSpPr>
        <p:spPr>
          <a:xfrm>
            <a:off x="9292970" y="5460404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21240E-46D1-B21D-548D-EF607B29AE4F}"/>
              </a:ext>
            </a:extLst>
          </p:cNvPr>
          <p:cNvCxnSpPr>
            <a:cxnSpLocks/>
          </p:cNvCxnSpPr>
          <p:nvPr/>
        </p:nvCxnSpPr>
        <p:spPr>
          <a:xfrm>
            <a:off x="7197413" y="5460404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9FD235-4DFA-3CAC-F9B3-878F01CD8560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11099026" y="2159699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2E126B-DB19-BD11-4000-C9C425160B19}"/>
              </a:ext>
            </a:extLst>
          </p:cNvPr>
          <p:cNvCxnSpPr>
            <a:cxnSpLocks/>
            <a:stCxn id="18" idx="4"/>
            <a:endCxn id="29" idx="0"/>
          </p:cNvCxnSpPr>
          <p:nvPr/>
        </p:nvCxnSpPr>
        <p:spPr>
          <a:xfrm>
            <a:off x="6907911" y="3946078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4B1EAC-F23A-DD48-1B18-3D764CDB1575}"/>
              </a:ext>
            </a:extLst>
          </p:cNvPr>
          <p:cNvCxnSpPr>
            <a:cxnSpLocks/>
            <a:stCxn id="32" idx="0"/>
            <a:endCxn id="21" idx="4"/>
          </p:cNvCxnSpPr>
          <p:nvPr/>
        </p:nvCxnSpPr>
        <p:spPr>
          <a:xfrm flipV="1">
            <a:off x="9003468" y="3946078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E34425-9CDE-ADEF-8BE1-8242747BB6CF}"/>
              </a:ext>
            </a:extLst>
          </p:cNvPr>
          <p:cNvCxnSpPr>
            <a:cxnSpLocks/>
            <a:stCxn id="24" idx="4"/>
            <a:endCxn id="35" idx="0"/>
          </p:cNvCxnSpPr>
          <p:nvPr/>
        </p:nvCxnSpPr>
        <p:spPr>
          <a:xfrm>
            <a:off x="11099026" y="3946078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E0FC12-E5A3-7CED-598C-2F7283ECE2BA}"/>
              </a:ext>
            </a:extLst>
          </p:cNvPr>
          <p:cNvSpPr txBox="1"/>
          <p:nvPr/>
        </p:nvSpPr>
        <p:spPr>
          <a:xfrm>
            <a:off x="7775155" y="15250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ADB1CC-D7AA-C56F-BBE1-CBA4B1412BD3}"/>
              </a:ext>
            </a:extLst>
          </p:cNvPr>
          <p:cNvSpPr txBox="1"/>
          <p:nvPr/>
        </p:nvSpPr>
        <p:spPr>
          <a:xfrm>
            <a:off x="9881821" y="15182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202DBF-AFCE-86FB-A202-346A230356FD}"/>
              </a:ext>
            </a:extLst>
          </p:cNvPr>
          <p:cNvSpPr txBox="1"/>
          <p:nvPr/>
        </p:nvSpPr>
        <p:spPr>
          <a:xfrm>
            <a:off x="11086842" y="25670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7ABD89-1ECD-1C50-E9FC-6DB0FC085B5A}"/>
              </a:ext>
            </a:extLst>
          </p:cNvPr>
          <p:cNvSpPr txBox="1"/>
          <p:nvPr/>
        </p:nvSpPr>
        <p:spPr>
          <a:xfrm>
            <a:off x="11086842" y="435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CDF75D-23E9-0CF1-F79F-EAB6D5BCBB7B}"/>
              </a:ext>
            </a:extLst>
          </p:cNvPr>
          <p:cNvSpPr txBox="1"/>
          <p:nvPr/>
        </p:nvSpPr>
        <p:spPr>
          <a:xfrm>
            <a:off x="9884771" y="337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BD2671-FDC4-0B15-BBA0-CAA5E98D9A48}"/>
              </a:ext>
            </a:extLst>
          </p:cNvPr>
          <p:cNvSpPr txBox="1"/>
          <p:nvPr/>
        </p:nvSpPr>
        <p:spPr>
          <a:xfrm>
            <a:off x="8997715" y="4317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3BDE4F-ABB0-6D52-E98A-32C1DC72637D}"/>
              </a:ext>
            </a:extLst>
          </p:cNvPr>
          <p:cNvSpPr txBox="1"/>
          <p:nvPr/>
        </p:nvSpPr>
        <p:spPr>
          <a:xfrm>
            <a:off x="7713056" y="51545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5679BF-E4F0-DFF5-4A0D-70DAB02480AB}"/>
              </a:ext>
            </a:extLst>
          </p:cNvPr>
          <p:cNvSpPr txBox="1"/>
          <p:nvPr/>
        </p:nvSpPr>
        <p:spPr>
          <a:xfrm>
            <a:off x="6895052" y="430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548D7B-E0A0-6CF9-77C0-4FD06235DD14}"/>
              </a:ext>
            </a:extLst>
          </p:cNvPr>
          <p:cNvSpPr txBox="1"/>
          <p:nvPr/>
        </p:nvSpPr>
        <p:spPr>
          <a:xfrm>
            <a:off x="6919246" y="25306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A9F2C7-4AED-D185-EC48-344E7490062F}"/>
              </a:ext>
            </a:extLst>
          </p:cNvPr>
          <p:cNvSpPr txBox="1"/>
          <p:nvPr/>
        </p:nvSpPr>
        <p:spPr>
          <a:xfrm>
            <a:off x="7753680" y="337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E9FCB-4D71-5938-C0BC-1BA6B804C274}"/>
              </a:ext>
            </a:extLst>
          </p:cNvPr>
          <p:cNvSpPr txBox="1"/>
          <p:nvPr/>
        </p:nvSpPr>
        <p:spPr>
          <a:xfrm>
            <a:off x="9806655" y="5156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A00134-B691-F028-37FA-18B8BE3C57DB}"/>
              </a:ext>
            </a:extLst>
          </p:cNvPr>
          <p:cNvSpPr txBox="1"/>
          <p:nvPr/>
        </p:nvSpPr>
        <p:spPr>
          <a:xfrm>
            <a:off x="8991283" y="25718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19A7C0-8C85-FCCF-4288-3F493F1C42C1}"/>
              </a:ext>
            </a:extLst>
          </p:cNvPr>
          <p:cNvSpPr txBox="1"/>
          <p:nvPr/>
        </p:nvSpPr>
        <p:spPr>
          <a:xfrm>
            <a:off x="6096000" y="1412434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60D26D-3DC1-2C1C-17A8-1656970ECFB2}"/>
              </a:ext>
            </a:extLst>
          </p:cNvPr>
          <p:cNvSpPr txBox="1"/>
          <p:nvPr/>
        </p:nvSpPr>
        <p:spPr>
          <a:xfrm>
            <a:off x="11318047" y="546708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4D6569-68A8-FE03-1267-D906CA1E1008}"/>
              </a:ext>
            </a:extLst>
          </p:cNvPr>
          <p:cNvSpPr txBox="1"/>
          <p:nvPr/>
        </p:nvSpPr>
        <p:spPr>
          <a:xfrm>
            <a:off x="6977458" y="65653"/>
            <a:ext cx="326628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Trace </a:t>
            </a:r>
            <a:r>
              <a:rPr lang="en-CA" dirty="0" err="1"/>
              <a:t>Disjkstra’s</a:t>
            </a:r>
            <a:r>
              <a:rPr lang="en-CA" dirty="0"/>
              <a:t> algorithm through all nodes on this graph.</a:t>
            </a:r>
          </a:p>
        </p:txBody>
      </p:sp>
    </p:spTree>
    <p:extLst>
      <p:ext uri="{BB962C8B-B14F-4D97-AF65-F5344CB8AC3E}">
        <p14:creationId xmlns:p14="http://schemas.microsoft.com/office/powerpoint/2010/main" val="25695987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12F5-92D0-5D02-9A0C-8978EE1B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Solving a Maze with Dijkstra’s Algorithm</a:t>
            </a:r>
          </a:p>
        </p:txBody>
      </p:sp>
      <p:pic>
        <p:nvPicPr>
          <p:cNvPr id="6" name="Online Media 5" title="Maze solving with Dijkstra's algorithm">
            <a:hlinkClick r:id="" action="ppaction://media"/>
            <a:extLst>
              <a:ext uri="{FF2B5EF4-FFF2-40B4-BE49-F238E27FC236}">
                <a16:creationId xmlns:a16="http://schemas.microsoft.com/office/drawing/2014/main" id="{5E8906EC-9A20-C35E-AA8A-0D3723776A8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040BE-D776-5C9C-10CD-6E47E4C7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738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6017-BDEE-2A6D-D77E-082615D0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Dijkstra’s Algorithm vs A* Search</a:t>
            </a:r>
          </a:p>
        </p:txBody>
      </p:sp>
      <p:pic>
        <p:nvPicPr>
          <p:cNvPr id="5" name="Online Media 4" title="Compare A* with Dijkstra algorithm">
            <a:hlinkClick r:id="" action="ppaction://media"/>
            <a:extLst>
              <a:ext uri="{FF2B5EF4-FFF2-40B4-BE49-F238E27FC236}">
                <a16:creationId xmlns:a16="http://schemas.microsoft.com/office/drawing/2014/main" id="{01BEF19D-A165-CAAA-8ED1-8727ACB7BDC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67809" y="176299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C200-476B-DA54-6A2E-DA7DD748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54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F6ECF-BFCA-06D1-5081-46A1F5D9D551}"/>
              </a:ext>
            </a:extLst>
          </p:cNvPr>
          <p:cNvSpPr txBox="1"/>
          <p:nvPr/>
        </p:nvSpPr>
        <p:spPr>
          <a:xfrm>
            <a:off x="601249" y="2386208"/>
            <a:ext cx="28472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A*-search is a modification</a:t>
            </a:r>
            <a:br>
              <a:rPr lang="en-CA" dirty="0"/>
            </a:br>
            <a:r>
              <a:rPr lang="en-CA" dirty="0"/>
              <a:t>of </a:t>
            </a:r>
            <a:r>
              <a:rPr lang="en-CA" dirty="0" err="1"/>
              <a:t>Disjktra’s</a:t>
            </a:r>
            <a:r>
              <a:rPr lang="en-CA" dirty="0"/>
              <a:t> algorithm</a:t>
            </a:r>
            <a:br>
              <a:rPr lang="en-CA" dirty="0"/>
            </a:br>
            <a:r>
              <a:rPr lang="en-CA" dirty="0"/>
              <a:t>that uses a </a:t>
            </a:r>
            <a:r>
              <a:rPr lang="en-CA" b="1" dirty="0"/>
              <a:t>heuristic</a:t>
            </a:r>
            <a:br>
              <a:rPr lang="en-CA" dirty="0"/>
            </a:br>
            <a:r>
              <a:rPr lang="en-CA" b="1" dirty="0"/>
              <a:t>function</a:t>
            </a:r>
            <a:r>
              <a:rPr lang="en-CA" dirty="0"/>
              <a:t> to make better</a:t>
            </a:r>
            <a:br>
              <a:rPr lang="en-CA" dirty="0"/>
            </a:br>
            <a:r>
              <a:rPr lang="en-CA" dirty="0"/>
              <a:t>choices about which node</a:t>
            </a:r>
            <a:br>
              <a:rPr lang="en-CA" dirty="0"/>
            </a:br>
            <a:r>
              <a:rPr lang="en-CA" dirty="0"/>
              <a:t>to visit next.</a:t>
            </a:r>
            <a:br>
              <a:rPr lang="en-CA" dirty="0"/>
            </a:br>
            <a:br>
              <a:rPr lang="en-CA" dirty="0"/>
            </a:br>
            <a:r>
              <a:rPr lang="en-CA" dirty="0"/>
              <a:t>A*-search is often used for</a:t>
            </a:r>
            <a:br>
              <a:rPr lang="en-CA" dirty="0"/>
            </a:br>
            <a:r>
              <a:rPr lang="en-CA" dirty="0"/>
              <a:t>path-finding in video games,</a:t>
            </a:r>
            <a:br>
              <a:rPr lang="en-CA" dirty="0"/>
            </a:br>
            <a:r>
              <a:rPr lang="en-CA" dirty="0"/>
              <a:t>or searching in symbolic AI.</a:t>
            </a:r>
          </a:p>
        </p:txBody>
      </p:sp>
    </p:spTree>
    <p:extLst>
      <p:ext uri="{BB962C8B-B14F-4D97-AF65-F5344CB8AC3E}">
        <p14:creationId xmlns:p14="http://schemas.microsoft.com/office/powerpoint/2010/main" val="102494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34FB-15B1-D583-1A60-D01883D2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Correctness of Dijkstra’s Algorithm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FA5F-E15D-F6A2-E6C6-3E8F4A9C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See Proposition 13.23 of the textbook</a:t>
            </a:r>
          </a:p>
          <a:p>
            <a:pPr marL="457200" lvl="1" indent="0">
              <a:buNone/>
            </a:pPr>
            <a:r>
              <a:rPr lang="en-CA" dirty="0"/>
              <a:t>It’s a proof by contradiction.</a:t>
            </a:r>
          </a:p>
          <a:p>
            <a:pPr marL="457200" lvl="1" indent="0">
              <a:buNone/>
            </a:pPr>
            <a:r>
              <a:rPr lang="en-CA" dirty="0"/>
              <a:t>Many bookkeeping details!</a:t>
            </a:r>
            <a:br>
              <a:rPr lang="en-CA" dirty="0"/>
            </a:br>
            <a:r>
              <a:rPr lang="en-CA" dirty="0"/>
              <a:t>…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AA1CC-1904-171A-C67D-FF9FB6DA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4929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2507-EE0A-3FAC-583D-C0AC9787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2972"/>
            <a:ext cx="7602997" cy="1325563"/>
          </a:xfrm>
        </p:spPr>
        <p:txBody>
          <a:bodyPr/>
          <a:lstStyle/>
          <a:p>
            <a:r>
              <a:rPr lang="en-CA" dirty="0"/>
              <a:t>Dijkstra’s Algorithm </a:t>
            </a:r>
            <a:r>
              <a:rPr lang="en-CA" b="1" dirty="0"/>
              <a:t>Performance</a:t>
            </a:r>
            <a:endParaRPr lang="en-AU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3A8EC-437C-6291-B742-AE71DD1D53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06" y="877520"/>
                <a:ext cx="6703711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CA" dirty="0"/>
                  <a:t>Values in the priority queue are updated, so for best performance a special priority queue structure must be used</a:t>
                </a:r>
              </a:p>
              <a:p>
                <a:pPr lvl="1"/>
                <a:r>
                  <a:rPr lang="en-CA" dirty="0"/>
                  <a:t>Adaptable priority queue (8.4 of textbook)</a:t>
                </a:r>
              </a:p>
              <a:p>
                <a:pPr lvl="1"/>
                <a:r>
                  <a:rPr lang="en-CA" dirty="0"/>
                  <a:t>(also a Fibonacci heap, see </a:t>
                </a:r>
                <a:r>
                  <a:rPr lang="en-CA" dirty="0">
                    <a:hlinkClick r:id="rId2"/>
                  </a:rPr>
                  <a:t>its Wikipedia entry</a:t>
                </a:r>
                <a:r>
                  <a:rPr lang="en-CA" dirty="0"/>
                  <a:t>)</a:t>
                </a:r>
              </a:p>
              <a:p>
                <a:r>
                  <a:rPr lang="en-CA" dirty="0"/>
                  <a:t>On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CA" dirty="0"/>
                  <a:t> vertices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edges</a:t>
                </a:r>
              </a:p>
              <a:p>
                <a:pPr lvl="1"/>
                <a:r>
                  <a:rPr lang="en-CA" dirty="0"/>
                  <a:t>Adjacency list + adaptable priority queue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to insert all nodes into priority queue</a:t>
                </a:r>
              </a:p>
              <a:p>
                <a:pPr lvl="1"/>
                <a:r>
                  <a:rPr lang="en-CA" b="0" dirty="0"/>
                  <a:t>For each vertex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b="0" dirty="0"/>
                  <a:t> in the graph: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to remove each node from the priority queue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  <m:r>
                      <a:rPr lang="en-CA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func>
                  </m:oMath>
                </a14:m>
                <a:r>
                  <a:rPr lang="en-AU" dirty="0"/>
                  <a:t>) to do the edge “relaxations”</a:t>
                </a:r>
              </a:p>
              <a:p>
                <a:pPr lvl="1"/>
                <a:r>
                  <a:rPr lang="en-CA" dirty="0"/>
                  <a:t>Loop running time: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deg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A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3A8EC-437C-6291-B742-AE71DD1D5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06" y="877520"/>
                <a:ext cx="6703711" cy="4351338"/>
              </a:xfrm>
              <a:blipFill>
                <a:blip r:embed="rId3"/>
                <a:stretch>
                  <a:fillRect l="-1455" t="-2801" r="-636" b="-1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722E0-1C6C-4D31-E0A4-6E1DCD5A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56</a:t>
            </a:fld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2AAEF-0B8B-3B3C-5274-A48A2AE14BE4}"/>
                  </a:ext>
                </a:extLst>
              </p:cNvPr>
              <p:cNvSpPr txBox="1"/>
              <p:nvPr/>
            </p:nvSpPr>
            <p:spPr>
              <a:xfrm>
                <a:off x="8198742" y="1935310"/>
                <a:ext cx="3566916" cy="31236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func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func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func>
                            <m:func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=(</m:t>
                      </m:r>
                      <m:func>
                        <m:func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2AAEF-0B8B-3B3C-5274-A48A2AE14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742" y="1935310"/>
                <a:ext cx="3566916" cy="3123612"/>
              </a:xfrm>
              <a:prstGeom prst="rect">
                <a:avLst/>
              </a:prstGeom>
              <a:blipFill>
                <a:blip r:embed="rId4"/>
                <a:stretch>
                  <a:fillRect b="-5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6B98C4-AEA1-A79C-EB5D-B78451AF6DE2}"/>
              </a:ext>
            </a:extLst>
          </p:cNvPr>
          <p:cNvCxnSpPr>
            <a:cxnSpLocks/>
          </p:cNvCxnSpPr>
          <p:nvPr/>
        </p:nvCxnSpPr>
        <p:spPr>
          <a:xfrm flipH="1">
            <a:off x="4616018" y="4856333"/>
            <a:ext cx="3734494" cy="48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B6D6EE-B2D9-247E-9357-A538A7DF7048}"/>
              </a:ext>
            </a:extLst>
          </p:cNvPr>
          <p:cNvCxnSpPr>
            <a:cxnSpLocks/>
          </p:cNvCxnSpPr>
          <p:nvPr/>
        </p:nvCxnSpPr>
        <p:spPr>
          <a:xfrm flipV="1">
            <a:off x="6551940" y="2493818"/>
            <a:ext cx="1798572" cy="2104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E10B39-05BA-8033-796F-8BAB56598427}"/>
              </a:ext>
            </a:extLst>
          </p:cNvPr>
          <p:cNvSpPr txBox="1"/>
          <p:nvPr/>
        </p:nvSpPr>
        <p:spPr>
          <a:xfrm>
            <a:off x="10308570" y="5062194"/>
            <a:ext cx="1665064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Handshake Lemma</a:t>
            </a:r>
            <a:r>
              <a:rPr lang="en-CA" sz="1400" dirty="0"/>
              <a:t> sum of degrees of all vertices is twice the number of edges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3FEE6751-1BF9-92F9-6102-F98C77717C2B}"/>
              </a:ext>
            </a:extLst>
          </p:cNvPr>
          <p:cNvSpPr/>
          <p:nvPr/>
        </p:nvSpPr>
        <p:spPr>
          <a:xfrm rot="16200000">
            <a:off x="10636492" y="4345707"/>
            <a:ext cx="350184" cy="1076246"/>
          </a:xfrm>
          <a:prstGeom prst="leftBrace">
            <a:avLst>
              <a:gd name="adj1" fmla="val 8333"/>
              <a:gd name="adj2" fmla="val 515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6507F-83E8-E006-B994-7C9425D80871}"/>
                  </a:ext>
                </a:extLst>
              </p:cNvPr>
              <p:cNvSpPr txBox="1"/>
              <p:nvPr/>
            </p:nvSpPr>
            <p:spPr>
              <a:xfrm>
                <a:off x="1154886" y="5149801"/>
                <a:ext cx="4093966" cy="120654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b="1" dirty="0"/>
                  <a:t>Running time: </a:t>
                </a:r>
                <a14:m>
                  <m:oMath xmlns:m="http://schemas.openxmlformats.org/officeDocument/2006/math"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((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CA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CA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func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Since a graph could have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 in the worst-case, running time is also </a:t>
                </a:r>
                <a14:m>
                  <m:oMath xmlns:m="http://schemas.openxmlformats.org/officeDocument/2006/math"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func>
                      <m:func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func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6507F-83E8-E006-B994-7C9425D8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86" y="5149801"/>
                <a:ext cx="4093966" cy="1206549"/>
              </a:xfrm>
              <a:prstGeom prst="rect">
                <a:avLst/>
              </a:prstGeom>
              <a:blipFill>
                <a:blip r:embed="rId5"/>
                <a:stretch>
                  <a:fillRect l="-742" t="-2500" r="-148" b="-3000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756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9E4B068-5ED6-6D06-82D2-4DCA0F776BE1}"/>
              </a:ext>
            </a:extLst>
          </p:cNvPr>
          <p:cNvSpPr txBox="1"/>
          <p:nvPr/>
        </p:nvSpPr>
        <p:spPr>
          <a:xfrm>
            <a:off x="5374415" y="5136873"/>
            <a:ext cx="2007430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As long as there are 4 or more people, we can draw 5 edges, where the sum of all the ends of the edges is 10.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505858-664D-70B4-6751-29DF29CD7E4E}"/>
                  </a:ext>
                </a:extLst>
              </p14:cNvPr>
              <p14:cNvContentPartPr/>
              <p14:nvPr/>
            </p14:nvContentPartPr>
            <p14:xfrm>
              <a:off x="7825680" y="234000"/>
              <a:ext cx="2907720" cy="5695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505858-664D-70B4-6751-29DF29CD7E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6320" y="224640"/>
                <a:ext cx="2926440" cy="571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5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7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D8F792-7AE9-1E61-83B8-9EB38BBC48B4}"/>
              </a:ext>
            </a:extLst>
          </p:cNvPr>
          <p:cNvSpPr txBox="1"/>
          <p:nvPr/>
        </p:nvSpPr>
        <p:spPr>
          <a:xfrm>
            <a:off x="4946675" y="4944736"/>
            <a:ext cx="1642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00B050"/>
                </a:solidFill>
              </a:rPr>
              <a:t>exactly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F656FE-2FE6-DA23-FF98-30F4945080F9}"/>
                  </a:ext>
                </a:extLst>
              </p14:cNvPr>
              <p14:cNvContentPartPr/>
              <p14:nvPr/>
            </p14:nvContentPartPr>
            <p14:xfrm>
              <a:off x="6298920" y="2944080"/>
              <a:ext cx="813960" cy="621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F656FE-2FE6-DA23-FF98-30F4945080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9560" y="2934720"/>
                <a:ext cx="832680" cy="63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3114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5DA4-EF45-E8C8-22CD-F6160BCF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Handshaking Lemma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be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vertices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edges</a:t>
                </a:r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be the </a:t>
                </a:r>
                <a:r>
                  <a:rPr lang="en-CA" b="1" dirty="0"/>
                  <a:t>degree</a:t>
                </a:r>
                <a:r>
                  <a:rPr lang="en-CA" dirty="0"/>
                  <a:t>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, i.e. the number of edges touching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43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E32AC-B865-76B1-1676-84272ECC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8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1DA5B0-78F7-C2E5-4F4B-636C411B20BE}"/>
              </a:ext>
            </a:extLst>
          </p:cNvPr>
          <p:cNvGrpSpPr/>
          <p:nvPr/>
        </p:nvGrpSpPr>
        <p:grpSpPr>
          <a:xfrm>
            <a:off x="8075675" y="667349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0D837D-8198-9F13-B683-758EB844B55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0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5A4F95-7410-902A-7D8B-94F49248D5F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F50E2B-44D9-002F-477F-CB5F79DED6A2}"/>
              </a:ext>
            </a:extLst>
          </p:cNvPr>
          <p:cNvGrpSpPr/>
          <p:nvPr/>
        </p:nvGrpSpPr>
        <p:grpSpPr>
          <a:xfrm>
            <a:off x="10165377" y="2144712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48F69D-B789-BADA-8AAF-2B88AE71B6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3167EE-D432-A3A2-708B-1D3F5979EC7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644FCF-7EA9-5B6C-8052-05D63CC9FB83}"/>
              </a:ext>
            </a:extLst>
          </p:cNvPr>
          <p:cNvGrpSpPr/>
          <p:nvPr/>
        </p:nvGrpSpPr>
        <p:grpSpPr>
          <a:xfrm>
            <a:off x="9784008" y="3474064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FFBD1E-B58B-74C1-9C8D-AD18953EB5D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AD66A3-9A02-F423-3FA7-94F97D437DA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30EEFA-16B1-DA99-3375-3CC0EB27964B}"/>
              </a:ext>
            </a:extLst>
          </p:cNvPr>
          <p:cNvGrpSpPr/>
          <p:nvPr/>
        </p:nvGrpSpPr>
        <p:grpSpPr>
          <a:xfrm>
            <a:off x="8813377" y="4169516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995CC0-BB36-CA4D-0026-68F193F0621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5BABF-3DE2-19D1-61B0-2726A86124F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9F0E14-6DA9-B153-D110-F45393B703EE}"/>
              </a:ext>
            </a:extLst>
          </p:cNvPr>
          <p:cNvCxnSpPr>
            <a:cxnSpLocks/>
          </p:cNvCxnSpPr>
          <p:nvPr/>
        </p:nvCxnSpPr>
        <p:spPr>
          <a:xfrm flipH="1">
            <a:off x="7539862" y="1469786"/>
            <a:ext cx="3818" cy="14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C29370-3910-0231-85B9-BE2D99B0CC86}"/>
              </a:ext>
            </a:extLst>
          </p:cNvPr>
          <p:cNvCxnSpPr>
            <a:cxnSpLocks/>
            <a:stCxn id="28" idx="7"/>
            <a:endCxn id="25" idx="3"/>
          </p:cNvCxnSpPr>
          <p:nvPr/>
        </p:nvCxnSpPr>
        <p:spPr>
          <a:xfrm flipV="1">
            <a:off x="9307590" y="3938488"/>
            <a:ext cx="561212" cy="310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0761BAC-4C09-F3B7-3222-4F2FF7C1258E}"/>
              </a:ext>
            </a:extLst>
          </p:cNvPr>
          <p:cNvCxnSpPr>
            <a:stCxn id="19" idx="4"/>
            <a:endCxn id="25" idx="1"/>
          </p:cNvCxnSpPr>
          <p:nvPr/>
        </p:nvCxnSpPr>
        <p:spPr>
          <a:xfrm>
            <a:off x="8365179" y="1211455"/>
            <a:ext cx="1503623" cy="2342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/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/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/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(2)=2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/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A22E0E7-7690-82C8-14C1-C905BF39AF87}"/>
              </a:ext>
            </a:extLst>
          </p:cNvPr>
          <p:cNvSpPr txBox="1"/>
          <p:nvPr/>
        </p:nvSpPr>
        <p:spPr>
          <a:xfrm>
            <a:off x="4830027" y="4448253"/>
            <a:ext cx="1664669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Justification</a:t>
            </a:r>
            <a:r>
              <a:rPr lang="en-CA" sz="1400" dirty="0"/>
              <a:t>: every edge contributes 2 to the degree count.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A521278-E4A7-6728-0F35-1693728F9180}"/>
                  </a:ext>
                </a:extLst>
              </p14:cNvPr>
              <p14:cNvContentPartPr/>
              <p14:nvPr/>
            </p14:nvContentPartPr>
            <p14:xfrm>
              <a:off x="1416240" y="1140480"/>
              <a:ext cx="8589960" cy="4694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A521278-E4A7-6728-0F35-1693728F91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6880" y="1131120"/>
                <a:ext cx="8608680" cy="471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7957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88248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9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CA" dirty="0"/>
                  <a:t>If the sum of the degrees of all vertices of a simple graph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is 10, then: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vertices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  <a:br>
                  <a:rPr lang="en-CA" dirty="0"/>
                </a:br>
                <a:endParaRPr lang="en-CA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AU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  <a:blipFill>
                <a:blip r:embed="rId2"/>
                <a:stretch>
                  <a:fillRect l="-2310" t="-2787" r="-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032A4554-5B0D-56DB-52ED-917DDC59F168}"/>
              </a:ext>
            </a:extLst>
          </p:cNvPr>
          <p:cNvSpPr/>
          <p:nvPr/>
        </p:nvSpPr>
        <p:spPr>
          <a:xfrm>
            <a:off x="5791389" y="3429000"/>
            <a:ext cx="723711" cy="5791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3553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4433</Words>
  <Application>Microsoft Office PowerPoint</Application>
  <PresentationFormat>Widescreen</PresentationFormat>
  <Paragraphs>844</Paragraphs>
  <Slides>56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Consolas</vt:lpstr>
      <vt:lpstr>Office Theme</vt:lpstr>
      <vt:lpstr>Graph Algorithms 11.1 – 11.5</vt:lpstr>
      <vt:lpstr>High-five Puzzle</vt:lpstr>
      <vt:lpstr>High-five Puzzle</vt:lpstr>
      <vt:lpstr>High-five Puzzle</vt:lpstr>
      <vt:lpstr>High-five Puzzle</vt:lpstr>
      <vt:lpstr>High-five Puzzle</vt:lpstr>
      <vt:lpstr>High-five Puzzle</vt:lpstr>
      <vt:lpstr>Handshaking Lemma</vt:lpstr>
      <vt:lpstr>High-five Puzzle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Some Special Graphs</vt:lpstr>
      <vt:lpstr>Some Special Graphs</vt:lpstr>
      <vt:lpstr>Some Special Graphs</vt:lpstr>
      <vt:lpstr>Some Special Graphs</vt:lpstr>
      <vt:lpstr>Some Special Graphs</vt:lpstr>
      <vt:lpstr>The Bidiakis Cube</vt:lpstr>
      <vt:lpstr>The Durer Graph</vt:lpstr>
      <vt:lpstr>The Petersen Graph</vt:lpstr>
      <vt:lpstr>Representing Graphs</vt:lpstr>
      <vt:lpstr>Representing Graphs</vt:lpstr>
      <vt:lpstr>Representing Graphs</vt:lpstr>
      <vt:lpstr>Applications of Graphs: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Depth-first vs Breadth-first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Dijkstra’s Shortest Path Algorithm</vt:lpstr>
      <vt:lpstr>PowerPoint Presentation</vt:lpstr>
      <vt:lpstr>PowerPoint Presentation</vt:lpstr>
      <vt:lpstr>Solving a Maze with Dijkstra’s Algorithm</vt:lpstr>
      <vt:lpstr>Dijkstra’s Algorithm vs A* Search</vt:lpstr>
      <vt:lpstr>Correctness of Dijkstra’s Algorithm</vt:lpstr>
      <vt:lpstr>Dijkstra’s Algorithm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Search Trees 10.1 – 10.2</dc:title>
  <dc:creator>Toby Donaldson</dc:creator>
  <cp:lastModifiedBy>Toby Donaldson</cp:lastModifiedBy>
  <cp:revision>1</cp:revision>
  <dcterms:created xsi:type="dcterms:W3CDTF">2023-07-08T03:43:54Z</dcterms:created>
  <dcterms:modified xsi:type="dcterms:W3CDTF">2023-07-24T05:12:03Z</dcterms:modified>
</cp:coreProperties>
</file>